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6" r:id="rId1"/>
  </p:sldMasterIdLst>
  <p:notesMasterIdLst>
    <p:notesMasterId r:id="rId172"/>
  </p:notesMasterIdLst>
  <p:sldIdLst>
    <p:sldId id="256" r:id="rId2"/>
    <p:sldId id="258" r:id="rId3"/>
    <p:sldId id="257" r:id="rId4"/>
    <p:sldId id="532" r:id="rId5"/>
    <p:sldId id="259" r:id="rId6"/>
    <p:sldId id="261" r:id="rId7"/>
    <p:sldId id="262" r:id="rId8"/>
    <p:sldId id="263" r:id="rId9"/>
    <p:sldId id="264" r:id="rId10"/>
    <p:sldId id="265" r:id="rId11"/>
    <p:sldId id="266" r:id="rId12"/>
    <p:sldId id="267" r:id="rId13"/>
    <p:sldId id="270" r:id="rId14"/>
    <p:sldId id="271" r:id="rId15"/>
    <p:sldId id="464" r:id="rId16"/>
    <p:sldId id="306" r:id="rId17"/>
    <p:sldId id="307" r:id="rId18"/>
    <p:sldId id="308" r:id="rId19"/>
    <p:sldId id="309" r:id="rId20"/>
    <p:sldId id="531" r:id="rId21"/>
    <p:sldId id="487" r:id="rId22"/>
    <p:sldId id="488" r:id="rId23"/>
    <p:sldId id="489" r:id="rId24"/>
    <p:sldId id="490" r:id="rId25"/>
    <p:sldId id="491" r:id="rId26"/>
    <p:sldId id="492" r:id="rId27"/>
    <p:sldId id="493" r:id="rId28"/>
    <p:sldId id="268" r:id="rId29"/>
    <p:sldId id="269" r:id="rId30"/>
    <p:sldId id="285" r:id="rId31"/>
    <p:sldId id="286" r:id="rId32"/>
    <p:sldId id="494" r:id="rId33"/>
    <p:sldId id="495" r:id="rId34"/>
    <p:sldId id="496" r:id="rId35"/>
    <p:sldId id="497" r:id="rId36"/>
    <p:sldId id="341" r:id="rId37"/>
    <p:sldId id="498" r:id="rId38"/>
    <p:sldId id="499" r:id="rId39"/>
    <p:sldId id="277" r:id="rId40"/>
    <p:sldId id="278" r:id="rId41"/>
    <p:sldId id="500" r:id="rId42"/>
    <p:sldId id="501" r:id="rId43"/>
    <p:sldId id="281" r:id="rId44"/>
    <p:sldId id="290" r:id="rId45"/>
    <p:sldId id="502" r:id="rId46"/>
    <p:sldId id="503" r:id="rId47"/>
    <p:sldId id="287" r:id="rId48"/>
    <p:sldId id="504" r:id="rId49"/>
    <p:sldId id="382" r:id="rId50"/>
    <p:sldId id="305" r:id="rId51"/>
    <p:sldId id="505" r:id="rId52"/>
    <p:sldId id="506" r:id="rId53"/>
    <p:sldId id="507" r:id="rId54"/>
    <p:sldId id="508" r:id="rId55"/>
    <p:sldId id="310" r:id="rId56"/>
    <p:sldId id="509" r:id="rId57"/>
    <p:sldId id="313" r:id="rId58"/>
    <p:sldId id="314" r:id="rId59"/>
    <p:sldId id="315" r:id="rId60"/>
    <p:sldId id="316" r:id="rId61"/>
    <p:sldId id="317" r:id="rId62"/>
    <p:sldId id="318" r:id="rId63"/>
    <p:sldId id="321" r:id="rId64"/>
    <p:sldId id="322" r:id="rId65"/>
    <p:sldId id="323" r:id="rId66"/>
    <p:sldId id="324" r:id="rId67"/>
    <p:sldId id="329" r:id="rId68"/>
    <p:sldId id="330" r:id="rId69"/>
    <p:sldId id="332" r:id="rId70"/>
    <p:sldId id="333" r:id="rId71"/>
    <p:sldId id="334" r:id="rId72"/>
    <p:sldId id="336" r:id="rId73"/>
    <p:sldId id="510" r:id="rId74"/>
    <p:sldId id="511" r:id="rId75"/>
    <p:sldId id="512" r:id="rId76"/>
    <p:sldId id="513" r:id="rId77"/>
    <p:sldId id="514" r:id="rId78"/>
    <p:sldId id="515" r:id="rId79"/>
    <p:sldId id="297" r:id="rId80"/>
    <p:sldId id="516" r:id="rId81"/>
    <p:sldId id="517" r:id="rId82"/>
    <p:sldId id="518" r:id="rId83"/>
    <p:sldId id="358" r:id="rId84"/>
    <p:sldId id="359" r:id="rId85"/>
    <p:sldId id="360" r:id="rId86"/>
    <p:sldId id="519" r:id="rId87"/>
    <p:sldId id="520" r:id="rId88"/>
    <p:sldId id="363" r:id="rId89"/>
    <p:sldId id="521" r:id="rId90"/>
    <p:sldId id="522" r:id="rId91"/>
    <p:sldId id="523" r:id="rId92"/>
    <p:sldId id="370" r:id="rId93"/>
    <p:sldId id="373" r:id="rId94"/>
    <p:sldId id="374" r:id="rId95"/>
    <p:sldId id="375" r:id="rId96"/>
    <p:sldId id="376" r:id="rId97"/>
    <p:sldId id="379" r:id="rId98"/>
    <p:sldId id="381" r:id="rId99"/>
    <p:sldId id="524" r:id="rId100"/>
    <p:sldId id="525" r:id="rId101"/>
    <p:sldId id="526" r:id="rId102"/>
    <p:sldId id="527" r:id="rId103"/>
    <p:sldId id="528" r:id="rId104"/>
    <p:sldId id="348" r:id="rId105"/>
    <p:sldId id="349" r:id="rId106"/>
    <p:sldId id="351" r:id="rId107"/>
    <p:sldId id="529" r:id="rId108"/>
    <p:sldId id="530" r:id="rId109"/>
    <p:sldId id="355" r:id="rId110"/>
    <p:sldId id="273" r:id="rId111"/>
    <p:sldId id="480" r:id="rId112"/>
    <p:sldId id="275" r:id="rId113"/>
    <p:sldId id="276" r:id="rId114"/>
    <p:sldId id="311" r:id="rId115"/>
    <p:sldId id="279" r:id="rId116"/>
    <p:sldId id="280" r:id="rId117"/>
    <p:sldId id="284" r:id="rId118"/>
    <p:sldId id="486" r:id="rId119"/>
    <p:sldId id="291" r:id="rId120"/>
    <p:sldId id="288" r:id="rId121"/>
    <p:sldId id="289" r:id="rId122"/>
    <p:sldId id="484" r:id="rId123"/>
    <p:sldId id="339" r:id="rId124"/>
    <p:sldId id="340" r:id="rId125"/>
    <p:sldId id="423" r:id="rId126"/>
    <p:sldId id="485" r:id="rId127"/>
    <p:sldId id="462" r:id="rId128"/>
    <p:sldId id="426" r:id="rId129"/>
    <p:sldId id="448" r:id="rId130"/>
    <p:sldId id="447" r:id="rId131"/>
    <p:sldId id="342" r:id="rId132"/>
    <p:sldId id="453" r:id="rId133"/>
    <p:sldId id="343" r:id="rId134"/>
    <p:sldId id="344" r:id="rId135"/>
    <p:sldId id="345" r:id="rId136"/>
    <p:sldId id="481" r:id="rId137"/>
    <p:sldId id="346" r:id="rId138"/>
    <p:sldId id="347" r:id="rId139"/>
    <p:sldId id="456" r:id="rId140"/>
    <p:sldId id="350" r:id="rId141"/>
    <p:sldId id="457" r:id="rId142"/>
    <p:sldId id="482" r:id="rId143"/>
    <p:sldId id="295" r:id="rId144"/>
    <p:sldId id="296" r:id="rId145"/>
    <p:sldId id="465" r:id="rId146"/>
    <p:sldId id="467" r:id="rId147"/>
    <p:sldId id="298" r:id="rId148"/>
    <p:sldId id="292" r:id="rId149"/>
    <p:sldId id="293" r:id="rId150"/>
    <p:sldId id="299" r:id="rId151"/>
    <p:sldId id="300" r:id="rId152"/>
    <p:sldId id="301" r:id="rId153"/>
    <p:sldId id="302" r:id="rId154"/>
    <p:sldId id="303" r:id="rId155"/>
    <p:sldId id="353" r:id="rId156"/>
    <p:sldId id="354" r:id="rId157"/>
    <p:sldId id="410" r:id="rId158"/>
    <p:sldId id="361" r:id="rId159"/>
    <p:sldId id="362" r:id="rId160"/>
    <p:sldId id="364" r:id="rId161"/>
    <p:sldId id="428" r:id="rId162"/>
    <p:sldId id="429" r:id="rId163"/>
    <p:sldId id="365" r:id="rId164"/>
    <p:sldId id="366" r:id="rId165"/>
    <p:sldId id="469" r:id="rId166"/>
    <p:sldId id="470" r:id="rId167"/>
    <p:sldId id="471" r:id="rId168"/>
    <p:sldId id="474" r:id="rId169"/>
    <p:sldId id="483" r:id="rId170"/>
    <p:sldId id="415" r:id="rId1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tqb.trainer@devlabsalliance.com" initials="i" lastIdx="1" clrIdx="0">
    <p:extLst>
      <p:ext uri="{19B8F6BF-5375-455C-9EA6-DF929625EA0E}">
        <p15:presenceInfo xmlns:p15="http://schemas.microsoft.com/office/powerpoint/2012/main" userId="S::istqb.trainer@devlabsalliance.com::3a088578-dd8f-4eb7-9f57-fbcc9cf876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62" y="3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8-10T15:39:14.366" idx="1">
    <p:pos x="1466" y="3791"/>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C9222-CFD5-4C15-BFDA-2D32F67D31E7}" type="datetimeFigureOut">
              <a:rPr lang="en-IN" smtClean="0"/>
              <a:t>10-08-2024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4DDD2-495B-4E9A-8FA5-21491EADE656}" type="slidenum">
              <a:rPr lang="en-IN" smtClean="0"/>
              <a:t>‹#›</a:t>
            </a:fld>
            <a:endParaRPr lang="en-IN"/>
          </a:p>
        </p:txBody>
      </p:sp>
    </p:spTree>
    <p:extLst>
      <p:ext uri="{BB962C8B-B14F-4D97-AF65-F5344CB8AC3E}">
        <p14:creationId xmlns:p14="http://schemas.microsoft.com/office/powerpoint/2010/main" val="2890981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1256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82" name="Google Shape;28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083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88" name="Google Shape;28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68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94" name="Google Shape;2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7932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6"/>
          <p:cNvSpPr txBox="1">
            <a:spLocks noChangeArrowheads="1"/>
          </p:cNvSpPr>
          <p:nvPr/>
        </p:nvSpPr>
        <p:spPr bwMode="auto">
          <a:xfrm>
            <a:off x="3881208" y="8686460"/>
            <a:ext cx="2976792" cy="457540"/>
          </a:xfrm>
          <a:prstGeom prst="rect">
            <a:avLst/>
          </a:prstGeom>
          <a:noFill/>
          <a:ln w="9525">
            <a:noFill/>
            <a:miter lim="800000"/>
            <a:headEnd/>
            <a:tailEnd/>
          </a:ln>
        </p:spPr>
        <p:txBody>
          <a:bodyPr lIns="0" tIns="0" rIns="0" bIns="0" anchor="b"/>
          <a:lstStyle/>
          <a:p>
            <a:pPr algn="r" defTabSz="400827"/>
            <a:fld id="{82A21822-92DF-4885-9007-D8A623B8ACE0}" type="slidenum">
              <a:rPr lang="en-US" altLang="en-US" sz="1200">
                <a:solidFill>
                  <a:srgbClr val="000000"/>
                </a:solidFill>
                <a:latin typeface="Times New Roman" pitchFamily="18" charset="0"/>
                <a:ea typeface="Andale Sans UI"/>
                <a:cs typeface="Andale Sans UI"/>
              </a:rPr>
              <a:pPr algn="r" defTabSz="400827"/>
              <a:t>112</a:t>
            </a:fld>
            <a:endParaRPr lang="en-US" altLang="en-US" sz="1200" dirty="0">
              <a:solidFill>
                <a:srgbClr val="000000"/>
              </a:solidFill>
              <a:latin typeface="Times New Roman" pitchFamily="18" charset="0"/>
              <a:ea typeface="Andale Sans UI"/>
              <a:cs typeface="Andale Sans UI"/>
            </a:endParaRPr>
          </a:p>
        </p:txBody>
      </p:sp>
      <p:sp>
        <p:nvSpPr>
          <p:cNvPr id="30723" name="Slide Image Placeholder 1"/>
          <p:cNvSpPr>
            <a:spLocks noGrp="1" noRot="1" noChangeAspect="1" noTextEdit="1"/>
          </p:cNvSpPr>
          <p:nvPr>
            <p:ph type="sldImg"/>
          </p:nvPr>
        </p:nvSpPr>
        <p:spPr>
          <a:solidFill>
            <a:srgbClr val="5B9BD5"/>
          </a:solidFill>
          <a:ln w="25402">
            <a:solidFill>
              <a:srgbClr val="41719C"/>
            </a:solidFill>
          </a:ln>
        </p:spPr>
      </p:sp>
      <p:sp>
        <p:nvSpPr>
          <p:cNvPr id="30724" name="Notes Placeholder 2"/>
          <p:cNvSpPr txBox="1">
            <a:spLocks noGrp="1"/>
          </p:cNvSpPr>
          <p:nvPr>
            <p:ph type="body" sz="quarter" idx="1"/>
          </p:nvPr>
        </p:nvSpPr>
        <p:spPr bwMode="auto">
          <a:noFill/>
        </p:spPr>
        <p:txBody>
          <a:bodyPr numCol="1">
            <a:prstTxWarp prst="textNoShape">
              <a:avLst/>
            </a:prstTxWarp>
          </a:bodyPr>
          <a:lstStyle/>
          <a:p>
            <a:pPr eaLnBrk="1"/>
            <a:endParaRPr lang="en-US" altLang="en-US">
              <a:latin typeface="Arial" pitchFamily="34" charset="0"/>
              <a:cs typeface="Tahoma"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6"/>
          <p:cNvSpPr txBox="1">
            <a:spLocks noChangeArrowheads="1"/>
          </p:cNvSpPr>
          <p:nvPr/>
        </p:nvSpPr>
        <p:spPr bwMode="auto">
          <a:xfrm>
            <a:off x="3881208" y="8686460"/>
            <a:ext cx="2976792" cy="457540"/>
          </a:xfrm>
          <a:prstGeom prst="rect">
            <a:avLst/>
          </a:prstGeom>
          <a:noFill/>
          <a:ln w="9525">
            <a:noFill/>
            <a:miter lim="800000"/>
            <a:headEnd/>
            <a:tailEnd/>
          </a:ln>
        </p:spPr>
        <p:txBody>
          <a:bodyPr lIns="0" tIns="0" rIns="0" bIns="0" anchor="b"/>
          <a:lstStyle/>
          <a:p>
            <a:pPr algn="r" defTabSz="400827"/>
            <a:fld id="{8AF2F15D-030C-41D3-A028-C40A1A6A9C26}" type="slidenum">
              <a:rPr lang="en-US" altLang="en-US" sz="1200">
                <a:solidFill>
                  <a:srgbClr val="000000"/>
                </a:solidFill>
                <a:latin typeface="Times New Roman" pitchFamily="18" charset="0"/>
                <a:ea typeface="Andale Sans UI"/>
                <a:cs typeface="Andale Sans UI"/>
              </a:rPr>
              <a:pPr algn="r" defTabSz="400827"/>
              <a:t>115</a:t>
            </a:fld>
            <a:endParaRPr lang="en-US" altLang="en-US" sz="1200" dirty="0">
              <a:solidFill>
                <a:srgbClr val="000000"/>
              </a:solidFill>
              <a:latin typeface="Times New Roman" pitchFamily="18" charset="0"/>
              <a:ea typeface="Andale Sans UI"/>
              <a:cs typeface="Andale Sans UI"/>
            </a:endParaRPr>
          </a:p>
        </p:txBody>
      </p:sp>
      <p:sp>
        <p:nvSpPr>
          <p:cNvPr id="34819" name="Slide Image Placeholder 1"/>
          <p:cNvSpPr>
            <a:spLocks noGrp="1" noRot="1" noChangeAspect="1" noTextEdit="1"/>
          </p:cNvSpPr>
          <p:nvPr>
            <p:ph type="sldImg"/>
          </p:nvPr>
        </p:nvSpPr>
        <p:spPr>
          <a:solidFill>
            <a:srgbClr val="5B9BD5"/>
          </a:solidFill>
          <a:ln w="25402">
            <a:solidFill>
              <a:srgbClr val="41719C"/>
            </a:solidFill>
          </a:ln>
        </p:spPr>
      </p:sp>
      <p:sp>
        <p:nvSpPr>
          <p:cNvPr id="34820" name="Notes Placeholder 2"/>
          <p:cNvSpPr txBox="1">
            <a:spLocks noGrp="1"/>
          </p:cNvSpPr>
          <p:nvPr>
            <p:ph type="body" sz="quarter" idx="1"/>
          </p:nvPr>
        </p:nvSpPr>
        <p:spPr bwMode="auto">
          <a:noFill/>
        </p:spPr>
        <p:txBody>
          <a:bodyPr numCol="1">
            <a:prstTxWarp prst="textNoShape">
              <a:avLst/>
            </a:prstTxWarp>
          </a:bodyPr>
          <a:lstStyle/>
          <a:p>
            <a:pPr eaLnBrk="1"/>
            <a:endParaRPr lang="en-US" altLang="en-US">
              <a:latin typeface="Arial" pitchFamily="34" charset="0"/>
              <a:cs typeface="Tahoma" pitchFamily="34" charset="0"/>
            </a:endParaRPr>
          </a:p>
        </p:txBody>
      </p:sp>
    </p:spTree>
    <p:extLst>
      <p:ext uri="{BB962C8B-B14F-4D97-AF65-F5344CB8AC3E}">
        <p14:creationId xmlns:p14="http://schemas.microsoft.com/office/powerpoint/2010/main" val="270718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6"/>
          <p:cNvSpPr txBox="1">
            <a:spLocks noChangeArrowheads="1"/>
          </p:cNvSpPr>
          <p:nvPr/>
        </p:nvSpPr>
        <p:spPr bwMode="auto">
          <a:xfrm>
            <a:off x="3881208" y="8686460"/>
            <a:ext cx="2976792" cy="457540"/>
          </a:xfrm>
          <a:prstGeom prst="rect">
            <a:avLst/>
          </a:prstGeom>
          <a:noFill/>
          <a:ln w="9525">
            <a:noFill/>
            <a:miter lim="800000"/>
            <a:headEnd/>
            <a:tailEnd/>
          </a:ln>
        </p:spPr>
        <p:txBody>
          <a:bodyPr lIns="0" tIns="0" rIns="0" bIns="0" anchor="b"/>
          <a:lstStyle/>
          <a:p>
            <a:pPr algn="r" defTabSz="400827"/>
            <a:fld id="{16F95308-844E-4C41-9B8C-A0D5403A5210}" type="slidenum">
              <a:rPr lang="en-US" altLang="en-US" sz="1200">
                <a:solidFill>
                  <a:srgbClr val="000000"/>
                </a:solidFill>
                <a:latin typeface="Times New Roman" pitchFamily="18" charset="0"/>
                <a:ea typeface="Andale Sans UI"/>
                <a:cs typeface="Andale Sans UI"/>
              </a:rPr>
              <a:pPr algn="r" defTabSz="400827"/>
              <a:t>117</a:t>
            </a:fld>
            <a:endParaRPr lang="en-US" altLang="en-US" sz="1200" dirty="0">
              <a:solidFill>
                <a:srgbClr val="000000"/>
              </a:solidFill>
              <a:latin typeface="Times New Roman" pitchFamily="18" charset="0"/>
              <a:ea typeface="Andale Sans UI"/>
              <a:cs typeface="Andale Sans UI"/>
            </a:endParaRPr>
          </a:p>
        </p:txBody>
      </p:sp>
      <p:sp>
        <p:nvSpPr>
          <p:cNvPr id="35843" name="Slide Image Placeholder 1"/>
          <p:cNvSpPr>
            <a:spLocks noGrp="1" noRot="1" noChangeAspect="1" noTextEdit="1"/>
          </p:cNvSpPr>
          <p:nvPr>
            <p:ph type="sldImg"/>
          </p:nvPr>
        </p:nvSpPr>
        <p:spPr>
          <a:solidFill>
            <a:srgbClr val="5B9BD5"/>
          </a:solidFill>
          <a:ln w="25402">
            <a:solidFill>
              <a:srgbClr val="41719C"/>
            </a:solidFill>
          </a:ln>
        </p:spPr>
      </p:sp>
      <p:sp>
        <p:nvSpPr>
          <p:cNvPr id="35844" name="Notes Placeholder 2"/>
          <p:cNvSpPr txBox="1">
            <a:spLocks noGrp="1"/>
          </p:cNvSpPr>
          <p:nvPr>
            <p:ph type="body" sz="quarter" idx="1"/>
          </p:nvPr>
        </p:nvSpPr>
        <p:spPr bwMode="auto">
          <a:noFill/>
        </p:spPr>
        <p:txBody>
          <a:bodyPr numCol="1">
            <a:prstTxWarp prst="textNoShape">
              <a:avLst/>
            </a:prstTxWarp>
          </a:bodyPr>
          <a:lstStyle/>
          <a:p>
            <a:pPr eaLnBrk="1"/>
            <a:endParaRPr lang="en-US" altLang="en-US">
              <a:latin typeface="Arial" pitchFamily="34" charset="0"/>
              <a:cs typeface="Tahoma" pitchFamily="34" charset="0"/>
            </a:endParaRPr>
          </a:p>
        </p:txBody>
      </p:sp>
    </p:spTree>
    <p:extLst>
      <p:ext uri="{BB962C8B-B14F-4D97-AF65-F5344CB8AC3E}">
        <p14:creationId xmlns:p14="http://schemas.microsoft.com/office/powerpoint/2010/main" val="3907050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E77E8E-B6A6-4DEC-87C0-DB06C23566F4}" type="slidenum">
              <a:rPr lang="en-US" smtClean="0"/>
              <a:pPr/>
              <a:t>145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79C6D9-CF0A-4D11-B746-C51D0D8735A2}" type="datetimeFigureOut">
              <a:rPr lang="en-IN" smtClean="0"/>
              <a:t>10-08-2024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52015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79C6D9-CF0A-4D11-B746-C51D0D8735A2}" type="datetimeFigureOut">
              <a:rPr lang="en-IN" smtClean="0"/>
              <a:t>10-08-2024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251977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79C6D9-CF0A-4D11-B746-C51D0D8735A2}" type="datetimeFigureOut">
              <a:rPr lang="en-IN" smtClean="0"/>
              <a:t>10-08-2024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312304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79C6D9-CF0A-4D11-B746-C51D0D8735A2}" type="datetimeFigureOut">
              <a:rPr lang="en-IN" smtClean="0"/>
              <a:t>10-08-2024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908945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79C6D9-CF0A-4D11-B746-C51D0D8735A2}" type="datetimeFigureOut">
              <a:rPr lang="en-IN" smtClean="0"/>
              <a:t>10-08-2024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355305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79C6D9-CF0A-4D11-B746-C51D0D8735A2}" type="datetimeFigureOut">
              <a:rPr lang="en-IN" smtClean="0"/>
              <a:t>10-08-2024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4048794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79C6D9-CF0A-4D11-B746-C51D0D8735A2}" type="datetimeFigureOut">
              <a:rPr lang="en-IN" smtClean="0"/>
              <a:t>10-08-2024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1274187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79C6D9-CF0A-4D11-B746-C51D0D8735A2}" type="datetimeFigureOut">
              <a:rPr lang="en-IN" smtClean="0"/>
              <a:t>10-08-2024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2129765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79C6D9-CF0A-4D11-B746-C51D0D8735A2}" type="datetimeFigureOut">
              <a:rPr lang="en-IN" smtClean="0"/>
              <a:t>10-08-2024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3892178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3013" y="1153938"/>
            <a:ext cx="11165975"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38778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80288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79C6D9-CF0A-4D11-B746-C51D0D8735A2}" type="datetimeFigureOut">
              <a:rPr lang="en-IN" smtClean="0"/>
              <a:t>10-08-2024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3283927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79C6D9-CF0A-4D11-B746-C51D0D8735A2}" type="datetimeFigureOut">
              <a:rPr lang="en-IN" smtClean="0"/>
              <a:t>10-08-2024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221021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79C6D9-CF0A-4D11-B746-C51D0D8735A2}" type="datetimeFigureOut">
              <a:rPr lang="en-IN" smtClean="0"/>
              <a:t>10-08-2024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1744149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79C6D9-CF0A-4D11-B746-C51D0D8735A2}" type="datetimeFigureOut">
              <a:rPr lang="en-IN" smtClean="0"/>
              <a:t>10-08-2024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1604034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79C6D9-CF0A-4D11-B746-C51D0D8735A2}" type="datetimeFigureOut">
              <a:rPr lang="en-IN" smtClean="0"/>
              <a:t>10-08-2024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2135399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9C6D9-CF0A-4D11-B746-C51D0D8735A2}" type="datetimeFigureOut">
              <a:rPr lang="en-IN" smtClean="0"/>
              <a:t>10-08-2024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366715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79C6D9-CF0A-4D11-B746-C51D0D8735A2}" type="datetimeFigureOut">
              <a:rPr lang="en-IN" smtClean="0"/>
              <a:t>10-08-2024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1149162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79C6D9-CF0A-4D11-B746-C51D0D8735A2}" type="datetimeFigureOut">
              <a:rPr lang="en-IN" smtClean="0"/>
              <a:t>10-08-2024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EC7987-0BC0-42F6-A8C9-758D26FA20FD}" type="slidenum">
              <a:rPr lang="en-IN" smtClean="0"/>
              <a:t>‹#›</a:t>
            </a:fld>
            <a:endParaRPr lang="en-IN"/>
          </a:p>
        </p:txBody>
      </p:sp>
    </p:spTree>
    <p:extLst>
      <p:ext uri="{BB962C8B-B14F-4D97-AF65-F5344CB8AC3E}">
        <p14:creationId xmlns:p14="http://schemas.microsoft.com/office/powerpoint/2010/main" val="3106435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F79C6D9-CF0A-4D11-B746-C51D0D8735A2}" type="datetimeFigureOut">
              <a:rPr lang="en-IN" smtClean="0"/>
              <a:t>10-08-2024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4EC7987-0BC0-42F6-A8C9-758D26FA20FD}" type="slidenum">
              <a:rPr lang="en-IN" smtClean="0"/>
              <a:t>‹#›</a:t>
            </a:fld>
            <a:endParaRPr lang="en-IN"/>
          </a:p>
        </p:txBody>
      </p:sp>
    </p:spTree>
    <p:extLst>
      <p:ext uri="{BB962C8B-B14F-4D97-AF65-F5344CB8AC3E}">
        <p14:creationId xmlns:p14="http://schemas.microsoft.com/office/powerpoint/2010/main" val="120644285"/>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0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the-internet.herokuapp.com/javascript_alerts" TargetMode="External"/><Relationship Id="rId2" Type="http://schemas.openxmlformats.org/officeDocument/2006/relationships/hyperlink" Target="https://mail.rediff.com/cgi-bin/login.cgi" TargetMode="External"/><Relationship Id="rId1" Type="http://schemas.openxmlformats.org/officeDocument/2006/relationships/slideLayout" Target="../slideLayouts/slideLayout2.xml"/><Relationship Id="rId4" Type="http://schemas.openxmlformats.org/officeDocument/2006/relationships/hyperlink" Target="https://www.selenium.dev/documentation/en/webdriver/js_alerts_prompts_and_confirmations/"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www.selenium.dev/selenium/docs/api/java/overview-summary.html" TargetMode="External"/><Relationship Id="rId2" Type="http://schemas.openxmlformats.org/officeDocument/2006/relationships/hyperlink" Target="https://the-internet.herokuapp.com/iframe" TargetMode="External"/><Relationship Id="rId1" Type="http://schemas.openxmlformats.org/officeDocument/2006/relationships/slideLayout" Target="../slideLayouts/slideLayout2.xml"/><Relationship Id="rId4" Type="http://schemas.openxmlformats.org/officeDocument/2006/relationships/hyperlink" Target="https://the-internet.herokuapp.com/nested_frames"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demo.guru99.com/test/simple_context_menu.html" TargetMode="External"/><Relationship Id="rId2" Type="http://schemas.openxmlformats.org/officeDocument/2006/relationships/hyperlink" Target="https://the-internet.herokuapp.com/context_menu" TargetMode="External"/><Relationship Id="rId1" Type="http://schemas.openxmlformats.org/officeDocument/2006/relationships/slideLayout" Target="../slideLayouts/slideLayout2.xml"/><Relationship Id="rId5" Type="http://schemas.openxmlformats.org/officeDocument/2006/relationships/hyperlink" Target="http://api.jquery.com/dblclick/" TargetMode="External"/><Relationship Id="rId4" Type="http://schemas.openxmlformats.org/officeDocument/2006/relationships/hyperlink" Target="http://swisnl.github.io/jQuery%20contextMenu/demo.html"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jqueryui.com/droppable/#default" TargetMode="External"/><Relationship Id="rId2" Type="http://schemas.openxmlformats.org/officeDocument/2006/relationships/hyperlink" Target="http://www.dhtmlgoodies.com/scripts/drag%20drop%20custom/demo%20drag%20drop%203.html"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jqueryui.com/resizable/" TargetMode="External"/><Relationship Id="rId2" Type="http://schemas.openxmlformats.org/officeDocument/2006/relationships/hyperlink" Target="https://jqueryui.com/slider/" TargetMode="External"/><Relationship Id="rId1" Type="http://schemas.openxmlformats.org/officeDocument/2006/relationships/slideLayout" Target="../slideLayouts/slideLayout2.xml"/><Relationship Id="rId4" Type="http://schemas.openxmlformats.org/officeDocument/2006/relationships/hyperlink" Target="https://jqueryui.com/tooltip/"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github.com/pazone/ashot"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www.w3resource.com/java-tutorial" TargetMode="External"/><Relationship Id="rId2" Type="http://schemas.openxmlformats.org/officeDocument/2006/relationships/hyperlink" Target="https://www.selenium.de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hyperlink" Target="https://www.oracle.com/technetwork/java/javase/downloads/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eclipse.org/downloads/" TargetMode="Externa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jp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jp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jp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jp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0.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jpg"/><Relationship Id="rId4" Type="http://schemas.openxmlformats.org/officeDocument/2006/relationships/image" Target="../media/image133.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2.jpg"/><Relationship Id="rId4" Type="http://schemas.openxmlformats.org/officeDocument/2006/relationships/image" Target="../media/image1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6C4A-3273-0F0B-60A5-12613014F56B}"/>
              </a:ext>
            </a:extLst>
          </p:cNvPr>
          <p:cNvSpPr>
            <a:spLocks noGrp="1"/>
          </p:cNvSpPr>
          <p:nvPr>
            <p:ph type="ctrTitle"/>
          </p:nvPr>
        </p:nvSpPr>
        <p:spPr>
          <a:xfrm>
            <a:off x="1751012" y="640909"/>
            <a:ext cx="8689976" cy="2788091"/>
          </a:xfrm>
        </p:spPr>
        <p:txBody>
          <a:bodyPr>
            <a:normAutofit fontScale="90000"/>
          </a:bodyPr>
          <a:lstStyle/>
          <a:p>
            <a:r>
              <a:rPr lang="en-IN" b="1" dirty="0"/>
              <a:t>Java-Selenium</a:t>
            </a:r>
            <a:br>
              <a:rPr lang="en-IN" b="1" dirty="0"/>
            </a:br>
            <a:r>
              <a:rPr lang="en-IN" b="1" dirty="0"/>
              <a:t> Basic </a:t>
            </a:r>
            <a:r>
              <a:rPr lang="en-IN" b="1"/>
              <a:t>to Advanced </a:t>
            </a:r>
            <a:r>
              <a:rPr lang="en-IN" b="1" dirty="0"/>
              <a:t>Training</a:t>
            </a:r>
          </a:p>
        </p:txBody>
      </p:sp>
      <p:sp>
        <p:nvSpPr>
          <p:cNvPr id="3" name="Subtitle 2">
            <a:extLst>
              <a:ext uri="{FF2B5EF4-FFF2-40B4-BE49-F238E27FC236}">
                <a16:creationId xmlns:a16="http://schemas.microsoft.com/office/drawing/2014/main" id="{A3F06E9E-37E7-0E2E-BDE3-7B4CA14AD97B}"/>
              </a:ext>
            </a:extLst>
          </p:cNvPr>
          <p:cNvSpPr>
            <a:spLocks noGrp="1"/>
          </p:cNvSpPr>
          <p:nvPr>
            <p:ph type="subTitle" idx="1"/>
          </p:nvPr>
        </p:nvSpPr>
        <p:spPr/>
        <p:txBody>
          <a:bodyPr/>
          <a:lstStyle/>
          <a:p>
            <a:r>
              <a:rPr lang="en-IN" dirty="0"/>
              <a:t>-Priyanka Nigade</a:t>
            </a:r>
          </a:p>
        </p:txBody>
      </p:sp>
    </p:spTree>
    <p:extLst>
      <p:ext uri="{BB962C8B-B14F-4D97-AF65-F5344CB8AC3E}">
        <p14:creationId xmlns:p14="http://schemas.microsoft.com/office/powerpoint/2010/main" val="663567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9" y="1"/>
            <a:ext cx="9038230" cy="1269242"/>
          </a:xfrm>
        </p:spPr>
        <p:txBody>
          <a:bodyPr>
            <a:normAutofit/>
          </a:bodyPr>
          <a:lstStyle/>
          <a:p>
            <a:r>
              <a:rPr lang="en-US" sz="4000" b="1" dirty="0">
                <a:latin typeface="Century Schoolbook" panose="02040604050505020304" pitchFamily="18" charset="0"/>
              </a:rPr>
              <a:t>Automation testing</a:t>
            </a:r>
          </a:p>
        </p:txBody>
      </p:sp>
      <p:sp>
        <p:nvSpPr>
          <p:cNvPr id="3" name="Content Placeholder 2"/>
          <p:cNvSpPr>
            <a:spLocks noGrp="1"/>
          </p:cNvSpPr>
          <p:nvPr>
            <p:ph idx="1"/>
          </p:nvPr>
        </p:nvSpPr>
        <p:spPr>
          <a:xfrm>
            <a:off x="1523998" y="2092751"/>
            <a:ext cx="10457469" cy="3384222"/>
          </a:xfrm>
        </p:spPr>
        <p:txBody>
          <a:bodyPr anchor="t">
            <a:normAutofit/>
          </a:bodyPr>
          <a:lstStyle/>
          <a:p>
            <a:endParaRPr lang="en-US" sz="2600" dirty="0">
              <a:solidFill>
                <a:schemeClr val="accent1">
                  <a:lumMod val="75000"/>
                </a:schemeClr>
              </a:solidFill>
            </a:endParaRPr>
          </a:p>
          <a:p>
            <a:endParaRPr lang="en-US" sz="2600" dirty="0">
              <a:solidFill>
                <a:schemeClr val="accent1">
                  <a:lumMod val="75000"/>
                </a:schemeClr>
              </a:solidFill>
            </a:endParaRPr>
          </a:p>
          <a:p>
            <a:endParaRPr lang="en-US" sz="2600" dirty="0">
              <a:solidFill>
                <a:schemeClr val="accent1">
                  <a:lumMod val="75000"/>
                </a:schemeClr>
              </a:solidFill>
            </a:endParaRPr>
          </a:p>
          <a:p>
            <a:endParaRPr lang="en-US" sz="2600" dirty="0">
              <a:solidFill>
                <a:schemeClr val="accent1">
                  <a:lumMod val="75000"/>
                </a:schemeClr>
              </a:solidFill>
            </a:endParaRPr>
          </a:p>
          <a:p>
            <a:pPr algn="just"/>
            <a:r>
              <a:rPr lang="en-US" dirty="0">
                <a:latin typeface="Arial" panose="020B0604020202020204" pitchFamily="34" charset="0"/>
                <a:cs typeface="Arial" panose="020B0604020202020204" pitchFamily="34" charset="0"/>
              </a:rPr>
              <a:t>Automation testing is process of testing software application with the help of tool to find out defects from the application.</a:t>
            </a:r>
          </a:p>
        </p:txBody>
      </p:sp>
      <p:pic>
        <p:nvPicPr>
          <p:cNvPr id="4" name="Picture 3"/>
          <p:cNvPicPr>
            <a:picLocks noChangeAspect="1"/>
          </p:cNvPicPr>
          <p:nvPr/>
        </p:nvPicPr>
        <p:blipFill>
          <a:blip r:embed="rId2"/>
          <a:stretch>
            <a:fillRect/>
          </a:stretch>
        </p:blipFill>
        <p:spPr>
          <a:xfrm>
            <a:off x="3267706" y="1687399"/>
            <a:ext cx="5550815" cy="1863931"/>
          </a:xfrm>
          <a:prstGeom prst="rect">
            <a:avLst/>
          </a:prstGeom>
        </p:spPr>
      </p:pic>
    </p:spTree>
    <p:extLst>
      <p:ext uri="{BB962C8B-B14F-4D97-AF65-F5344CB8AC3E}">
        <p14:creationId xmlns:p14="http://schemas.microsoft.com/office/powerpoint/2010/main" val="1825279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3EC5-01A0-3E1D-53E3-1B18993511D4}"/>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AB055D74-5949-6CC5-9A93-733AFBCE6A6B}"/>
              </a:ext>
            </a:extLst>
          </p:cNvPr>
          <p:cNvSpPr txBox="1">
            <a:spLocks noGrp="1"/>
          </p:cNvSpPr>
          <p:nvPr>
            <p:ph type="title"/>
          </p:nvPr>
        </p:nvSpPr>
        <p:spPr>
          <a:xfrm>
            <a:off x="680855" y="724649"/>
            <a:ext cx="2947247" cy="755762"/>
          </a:xfrm>
          <a:prstGeom prst="rect">
            <a:avLst/>
          </a:prstGeom>
        </p:spPr>
        <p:txBody>
          <a:bodyPr vert="horz" wrap="square" lIns="0" tIns="16933" rIns="0" bIns="0" rtlCol="0" anchor="ctr">
            <a:spAutoFit/>
          </a:bodyPr>
          <a:lstStyle/>
          <a:p>
            <a:pPr marL="16933">
              <a:lnSpc>
                <a:spcPct val="100000"/>
              </a:lnSpc>
              <a:spcBef>
                <a:spcPts val="133"/>
              </a:spcBef>
            </a:pPr>
            <a:r>
              <a:rPr b="1" dirty="0">
                <a:solidFill>
                  <a:schemeClr val="tx1"/>
                </a:solidFill>
              </a:rPr>
              <a:t>Exception</a:t>
            </a:r>
          </a:p>
        </p:txBody>
      </p:sp>
      <p:sp>
        <p:nvSpPr>
          <p:cNvPr id="6" name="object 6">
            <a:extLst>
              <a:ext uri="{FF2B5EF4-FFF2-40B4-BE49-F238E27FC236}">
                <a16:creationId xmlns:a16="http://schemas.microsoft.com/office/drawing/2014/main" id="{9ADDED11-A79C-56B8-D5F9-843131D94BA6}"/>
              </a:ext>
            </a:extLst>
          </p:cNvPr>
          <p:cNvSpPr/>
          <p:nvPr/>
        </p:nvSpPr>
        <p:spPr>
          <a:xfrm>
            <a:off x="868679" y="1614423"/>
            <a:ext cx="3360420" cy="0"/>
          </a:xfrm>
          <a:custGeom>
            <a:avLst/>
            <a:gdLst/>
            <a:ahLst/>
            <a:cxnLst/>
            <a:rect l="l" t="t" r="r" b="b"/>
            <a:pathLst>
              <a:path w="2520315">
                <a:moveTo>
                  <a:pt x="0" y="0"/>
                </a:moveTo>
                <a:lnTo>
                  <a:pt x="2520315" y="0"/>
                </a:lnTo>
              </a:path>
            </a:pathLst>
          </a:custGeom>
          <a:ln w="19050">
            <a:solidFill>
              <a:srgbClr val="FFC000"/>
            </a:solidFill>
          </a:ln>
        </p:spPr>
        <p:txBody>
          <a:bodyPr wrap="square" lIns="0" tIns="0" rIns="0" bIns="0" rtlCol="0"/>
          <a:lstStyle/>
          <a:p>
            <a:endParaRPr sz="2400"/>
          </a:p>
        </p:txBody>
      </p:sp>
      <p:sp>
        <p:nvSpPr>
          <p:cNvPr id="7" name="object 7">
            <a:extLst>
              <a:ext uri="{FF2B5EF4-FFF2-40B4-BE49-F238E27FC236}">
                <a16:creationId xmlns:a16="http://schemas.microsoft.com/office/drawing/2014/main" id="{10BF005B-C49C-9654-6E59-EDD933538037}"/>
              </a:ext>
            </a:extLst>
          </p:cNvPr>
          <p:cNvSpPr txBox="1"/>
          <p:nvPr/>
        </p:nvSpPr>
        <p:spPr>
          <a:xfrm>
            <a:off x="3385799" y="1773327"/>
            <a:ext cx="6380370" cy="508687"/>
          </a:xfrm>
          <a:prstGeom prst="rect">
            <a:avLst/>
          </a:prstGeom>
        </p:spPr>
        <p:txBody>
          <a:bodyPr vert="horz" wrap="square" lIns="0" tIns="16087" rIns="0" bIns="0" rtlCol="0">
            <a:spAutoFit/>
          </a:bodyPr>
          <a:lstStyle/>
          <a:p>
            <a:pPr marL="16933">
              <a:spcBef>
                <a:spcPts val="127"/>
              </a:spcBef>
            </a:pPr>
            <a:r>
              <a:rPr sz="1600" spc="-7" dirty="0">
                <a:latin typeface="Calibri"/>
                <a:cs typeface="Calibri"/>
              </a:rPr>
              <a:t>An exception</a:t>
            </a:r>
            <a:r>
              <a:rPr sz="1600" spc="27" dirty="0">
                <a:latin typeface="Calibri"/>
                <a:cs typeface="Calibri"/>
              </a:rPr>
              <a:t> </a:t>
            </a:r>
            <a:r>
              <a:rPr sz="1600" spc="-7" dirty="0">
                <a:latin typeface="Calibri"/>
                <a:cs typeface="Calibri"/>
              </a:rPr>
              <a:t>is </a:t>
            </a:r>
            <a:r>
              <a:rPr sz="1600" dirty="0">
                <a:latin typeface="Calibri"/>
                <a:cs typeface="Calibri"/>
              </a:rPr>
              <a:t>an</a:t>
            </a:r>
            <a:r>
              <a:rPr sz="1600" spc="-7" dirty="0">
                <a:latin typeface="Calibri"/>
                <a:cs typeface="Calibri"/>
              </a:rPr>
              <a:t> unwanted</a:t>
            </a:r>
            <a:r>
              <a:rPr sz="1600" spc="7" dirty="0">
                <a:latin typeface="Calibri"/>
                <a:cs typeface="Calibri"/>
              </a:rPr>
              <a:t> </a:t>
            </a:r>
            <a:r>
              <a:rPr sz="1600" spc="-7" dirty="0">
                <a:latin typeface="Calibri"/>
                <a:cs typeface="Calibri"/>
              </a:rPr>
              <a:t>event</a:t>
            </a:r>
            <a:r>
              <a:rPr sz="1600" spc="27" dirty="0">
                <a:latin typeface="Calibri"/>
                <a:cs typeface="Calibri"/>
              </a:rPr>
              <a:t> </a:t>
            </a:r>
            <a:r>
              <a:rPr sz="1600" spc="-7" dirty="0">
                <a:latin typeface="Calibri"/>
                <a:cs typeface="Calibri"/>
              </a:rPr>
              <a:t>that</a:t>
            </a:r>
            <a:r>
              <a:rPr sz="1600" spc="7" dirty="0">
                <a:latin typeface="Calibri"/>
                <a:cs typeface="Calibri"/>
              </a:rPr>
              <a:t> </a:t>
            </a:r>
            <a:r>
              <a:rPr sz="1600" spc="-7" dirty="0">
                <a:latin typeface="Calibri"/>
                <a:cs typeface="Calibri"/>
              </a:rPr>
              <a:t>disrupts</a:t>
            </a:r>
            <a:r>
              <a:rPr sz="1600" spc="-13" dirty="0">
                <a:latin typeface="Calibri"/>
                <a:cs typeface="Calibri"/>
              </a:rPr>
              <a:t> </a:t>
            </a:r>
            <a:r>
              <a:rPr sz="1600" spc="-7" dirty="0">
                <a:latin typeface="Calibri"/>
                <a:cs typeface="Calibri"/>
              </a:rPr>
              <a:t>the</a:t>
            </a:r>
            <a:r>
              <a:rPr sz="1600" spc="13" dirty="0">
                <a:latin typeface="Calibri"/>
                <a:cs typeface="Calibri"/>
              </a:rPr>
              <a:t> </a:t>
            </a:r>
            <a:r>
              <a:rPr sz="1600" spc="-7" dirty="0">
                <a:latin typeface="Calibri"/>
                <a:cs typeface="Calibri"/>
              </a:rPr>
              <a:t>normal flow</a:t>
            </a:r>
            <a:r>
              <a:rPr sz="1600" spc="7" dirty="0">
                <a:latin typeface="Calibri"/>
                <a:cs typeface="Calibri"/>
              </a:rPr>
              <a:t> </a:t>
            </a:r>
            <a:r>
              <a:rPr sz="1600" spc="-7" dirty="0">
                <a:latin typeface="Calibri"/>
                <a:cs typeface="Calibri"/>
              </a:rPr>
              <a:t>of</a:t>
            </a:r>
            <a:r>
              <a:rPr sz="1600" spc="-13" dirty="0">
                <a:latin typeface="Calibri"/>
                <a:cs typeface="Calibri"/>
              </a:rPr>
              <a:t> </a:t>
            </a:r>
            <a:r>
              <a:rPr sz="1600" spc="-7" dirty="0">
                <a:latin typeface="Calibri"/>
                <a:cs typeface="Calibri"/>
              </a:rPr>
              <a:t>the</a:t>
            </a:r>
            <a:r>
              <a:rPr sz="1600" dirty="0">
                <a:latin typeface="Calibri"/>
                <a:cs typeface="Calibri"/>
              </a:rPr>
              <a:t> </a:t>
            </a:r>
            <a:r>
              <a:rPr sz="1600" spc="-7" dirty="0">
                <a:latin typeface="Calibri"/>
                <a:cs typeface="Calibri"/>
              </a:rPr>
              <a:t>program.</a:t>
            </a:r>
            <a:endParaRPr sz="1600" dirty="0">
              <a:latin typeface="Calibri"/>
              <a:cs typeface="Calibri"/>
            </a:endParaRPr>
          </a:p>
        </p:txBody>
      </p:sp>
      <p:sp>
        <p:nvSpPr>
          <p:cNvPr id="8" name="object 8">
            <a:extLst>
              <a:ext uri="{FF2B5EF4-FFF2-40B4-BE49-F238E27FC236}">
                <a16:creationId xmlns:a16="http://schemas.microsoft.com/office/drawing/2014/main" id="{7584DD8B-9B19-8FC6-7A8E-FDD4A07A33D1}"/>
              </a:ext>
            </a:extLst>
          </p:cNvPr>
          <p:cNvSpPr txBox="1"/>
          <p:nvPr/>
        </p:nvSpPr>
        <p:spPr>
          <a:xfrm>
            <a:off x="3383279" y="2313163"/>
            <a:ext cx="7232746" cy="508687"/>
          </a:xfrm>
          <a:prstGeom prst="rect">
            <a:avLst/>
          </a:prstGeom>
        </p:spPr>
        <p:txBody>
          <a:bodyPr vert="horz" wrap="square" lIns="0" tIns="16087" rIns="0" bIns="0" rtlCol="0">
            <a:spAutoFit/>
          </a:bodyPr>
          <a:lstStyle/>
          <a:p>
            <a:pPr marL="16933" marR="6773">
              <a:spcBef>
                <a:spcPts val="127"/>
              </a:spcBef>
            </a:pPr>
            <a:r>
              <a:rPr sz="1600" spc="-7" dirty="0">
                <a:latin typeface="Calibri"/>
                <a:cs typeface="Calibri"/>
              </a:rPr>
              <a:t>Exception</a:t>
            </a:r>
            <a:r>
              <a:rPr sz="1600" dirty="0">
                <a:latin typeface="Calibri"/>
                <a:cs typeface="Calibri"/>
              </a:rPr>
              <a:t> </a:t>
            </a:r>
            <a:r>
              <a:rPr sz="1600" spc="-7" dirty="0">
                <a:latin typeface="Calibri"/>
                <a:cs typeface="Calibri"/>
              </a:rPr>
              <a:t>Handling</a:t>
            </a:r>
            <a:r>
              <a:rPr sz="1600" spc="-13" dirty="0">
                <a:latin typeface="Calibri"/>
                <a:cs typeface="Calibri"/>
              </a:rPr>
              <a:t> </a:t>
            </a:r>
            <a:r>
              <a:rPr sz="1600" spc="-7" dirty="0">
                <a:latin typeface="Calibri"/>
                <a:cs typeface="Calibri"/>
              </a:rPr>
              <a:t>is a mechanism</a:t>
            </a:r>
            <a:r>
              <a:rPr sz="1600" spc="7" dirty="0">
                <a:latin typeface="Calibri"/>
                <a:cs typeface="Calibri"/>
              </a:rPr>
              <a:t> </a:t>
            </a:r>
            <a:r>
              <a:rPr sz="1600" spc="-7" dirty="0">
                <a:latin typeface="Calibri"/>
                <a:cs typeface="Calibri"/>
              </a:rPr>
              <a:t>to</a:t>
            </a:r>
            <a:r>
              <a:rPr sz="1600" spc="7" dirty="0">
                <a:latin typeface="Calibri"/>
                <a:cs typeface="Calibri"/>
              </a:rPr>
              <a:t> </a:t>
            </a:r>
            <a:r>
              <a:rPr sz="1600" spc="-7" dirty="0">
                <a:latin typeface="Calibri"/>
                <a:cs typeface="Calibri"/>
              </a:rPr>
              <a:t>handle</a:t>
            </a:r>
            <a:r>
              <a:rPr sz="1600" spc="-20" dirty="0">
                <a:latin typeface="Calibri"/>
                <a:cs typeface="Calibri"/>
              </a:rPr>
              <a:t> </a:t>
            </a:r>
            <a:r>
              <a:rPr sz="1600" spc="-7" dirty="0">
                <a:latin typeface="Calibri"/>
                <a:cs typeface="Calibri"/>
              </a:rPr>
              <a:t>runtime</a:t>
            </a:r>
            <a:r>
              <a:rPr sz="1600" spc="-13" dirty="0">
                <a:latin typeface="Calibri"/>
                <a:cs typeface="Calibri"/>
              </a:rPr>
              <a:t> </a:t>
            </a:r>
            <a:r>
              <a:rPr sz="1600" spc="-7" dirty="0">
                <a:latin typeface="Calibri"/>
                <a:cs typeface="Calibri"/>
              </a:rPr>
              <a:t>errors</a:t>
            </a:r>
            <a:r>
              <a:rPr sz="1600" spc="13" dirty="0">
                <a:latin typeface="Calibri"/>
                <a:cs typeface="Calibri"/>
              </a:rPr>
              <a:t> </a:t>
            </a:r>
            <a:r>
              <a:rPr sz="1600" spc="-7" dirty="0">
                <a:latin typeface="Calibri"/>
                <a:cs typeface="Calibri"/>
              </a:rPr>
              <a:t>such</a:t>
            </a:r>
            <a:r>
              <a:rPr sz="1600" dirty="0">
                <a:latin typeface="Calibri"/>
                <a:cs typeface="Calibri"/>
              </a:rPr>
              <a:t> as </a:t>
            </a:r>
            <a:r>
              <a:rPr sz="1600" spc="7" dirty="0">
                <a:latin typeface="Calibri"/>
                <a:cs typeface="Calibri"/>
              </a:rPr>
              <a:t> </a:t>
            </a:r>
            <a:r>
              <a:rPr sz="1600" spc="-7" dirty="0">
                <a:latin typeface="Calibri"/>
                <a:cs typeface="Calibri"/>
              </a:rPr>
              <a:t>ClassNotFoundException,</a:t>
            </a:r>
            <a:r>
              <a:rPr sz="1600" spc="13" dirty="0">
                <a:latin typeface="Calibri"/>
                <a:cs typeface="Calibri"/>
              </a:rPr>
              <a:t> </a:t>
            </a:r>
            <a:r>
              <a:rPr sz="1600" spc="-7" dirty="0">
                <a:latin typeface="Calibri"/>
                <a:cs typeface="Calibri"/>
              </a:rPr>
              <a:t>IOException,</a:t>
            </a:r>
            <a:r>
              <a:rPr sz="1600" spc="20" dirty="0">
                <a:latin typeface="Calibri"/>
                <a:cs typeface="Calibri"/>
              </a:rPr>
              <a:t> </a:t>
            </a:r>
            <a:r>
              <a:rPr sz="1600" spc="-7" dirty="0">
                <a:latin typeface="Calibri"/>
                <a:cs typeface="Calibri"/>
              </a:rPr>
              <a:t>SQLException,</a:t>
            </a:r>
            <a:r>
              <a:rPr sz="1600" spc="27" dirty="0">
                <a:latin typeface="Calibri"/>
                <a:cs typeface="Calibri"/>
              </a:rPr>
              <a:t> </a:t>
            </a:r>
            <a:r>
              <a:rPr sz="1600" spc="-7" dirty="0">
                <a:latin typeface="Calibri"/>
                <a:cs typeface="Calibri"/>
              </a:rPr>
              <a:t>RemoteException,</a:t>
            </a:r>
            <a:r>
              <a:rPr sz="1600" spc="47" dirty="0">
                <a:latin typeface="Calibri"/>
                <a:cs typeface="Calibri"/>
              </a:rPr>
              <a:t> </a:t>
            </a:r>
            <a:r>
              <a:rPr sz="1600" spc="-7" dirty="0">
                <a:latin typeface="Calibri"/>
                <a:cs typeface="Calibri"/>
              </a:rPr>
              <a:t>etc.</a:t>
            </a:r>
            <a:endParaRPr sz="1600" dirty="0">
              <a:latin typeface="Calibri"/>
              <a:cs typeface="Calibri"/>
            </a:endParaRPr>
          </a:p>
        </p:txBody>
      </p:sp>
      <p:sp>
        <p:nvSpPr>
          <p:cNvPr id="9" name="object 9">
            <a:extLst>
              <a:ext uri="{FF2B5EF4-FFF2-40B4-BE49-F238E27FC236}">
                <a16:creationId xmlns:a16="http://schemas.microsoft.com/office/drawing/2014/main" id="{7F4BA21E-37C9-2AC2-5795-EC9F8EA9F483}"/>
              </a:ext>
            </a:extLst>
          </p:cNvPr>
          <p:cNvSpPr txBox="1"/>
          <p:nvPr/>
        </p:nvSpPr>
        <p:spPr>
          <a:xfrm>
            <a:off x="3425822" y="2892966"/>
            <a:ext cx="6091558" cy="262465"/>
          </a:xfrm>
          <a:prstGeom prst="rect">
            <a:avLst/>
          </a:prstGeom>
        </p:spPr>
        <p:txBody>
          <a:bodyPr vert="horz" wrap="square" lIns="0" tIns="16087" rIns="0" bIns="0" rtlCol="0">
            <a:spAutoFit/>
          </a:bodyPr>
          <a:lstStyle/>
          <a:p>
            <a:pPr marL="16933">
              <a:spcBef>
                <a:spcPts val="127"/>
              </a:spcBef>
            </a:pPr>
            <a:r>
              <a:rPr sz="1600" spc="-7" dirty="0">
                <a:latin typeface="Calibri"/>
                <a:cs typeface="Calibri"/>
              </a:rPr>
              <a:t>Exception</a:t>
            </a:r>
            <a:r>
              <a:rPr sz="1600" spc="7" dirty="0">
                <a:latin typeface="Calibri"/>
                <a:cs typeface="Calibri"/>
              </a:rPr>
              <a:t> </a:t>
            </a:r>
            <a:r>
              <a:rPr sz="1600" spc="-7" dirty="0">
                <a:latin typeface="Calibri"/>
                <a:cs typeface="Calibri"/>
              </a:rPr>
              <a:t>handling</a:t>
            </a:r>
            <a:r>
              <a:rPr sz="1600" spc="-20" dirty="0">
                <a:latin typeface="Calibri"/>
                <a:cs typeface="Calibri"/>
              </a:rPr>
              <a:t> </a:t>
            </a:r>
            <a:r>
              <a:rPr sz="1600" spc="-7" dirty="0">
                <a:latin typeface="Calibri"/>
                <a:cs typeface="Calibri"/>
              </a:rPr>
              <a:t>ensures</a:t>
            </a:r>
            <a:r>
              <a:rPr sz="1600" spc="27" dirty="0">
                <a:latin typeface="Calibri"/>
                <a:cs typeface="Calibri"/>
              </a:rPr>
              <a:t> </a:t>
            </a:r>
            <a:r>
              <a:rPr sz="1600" spc="-7" dirty="0">
                <a:latin typeface="Calibri"/>
                <a:cs typeface="Calibri"/>
              </a:rPr>
              <a:t>the</a:t>
            </a:r>
            <a:r>
              <a:rPr sz="1600" dirty="0">
                <a:latin typeface="Calibri"/>
                <a:cs typeface="Calibri"/>
              </a:rPr>
              <a:t> </a:t>
            </a:r>
            <a:r>
              <a:rPr sz="1600" spc="-7" dirty="0">
                <a:latin typeface="Calibri"/>
                <a:cs typeface="Calibri"/>
              </a:rPr>
              <a:t>normal</a:t>
            </a:r>
            <a:r>
              <a:rPr sz="1600" spc="7" dirty="0">
                <a:latin typeface="Calibri"/>
                <a:cs typeface="Calibri"/>
              </a:rPr>
              <a:t> </a:t>
            </a:r>
            <a:r>
              <a:rPr sz="1600" spc="-7" dirty="0">
                <a:latin typeface="Calibri"/>
                <a:cs typeface="Calibri"/>
              </a:rPr>
              <a:t>flow</a:t>
            </a:r>
            <a:r>
              <a:rPr sz="1600" spc="-13" dirty="0">
                <a:latin typeface="Calibri"/>
                <a:cs typeface="Calibri"/>
              </a:rPr>
              <a:t> </a:t>
            </a:r>
            <a:r>
              <a:rPr sz="1600" spc="-7" dirty="0">
                <a:latin typeface="Calibri"/>
                <a:cs typeface="Calibri"/>
              </a:rPr>
              <a:t>of the</a:t>
            </a:r>
            <a:r>
              <a:rPr sz="1600" spc="7" dirty="0">
                <a:latin typeface="Calibri"/>
                <a:cs typeface="Calibri"/>
              </a:rPr>
              <a:t> </a:t>
            </a:r>
            <a:r>
              <a:rPr sz="1600" spc="-7" dirty="0">
                <a:latin typeface="Calibri"/>
                <a:cs typeface="Calibri"/>
              </a:rPr>
              <a:t>application.</a:t>
            </a:r>
            <a:endParaRPr sz="1600" dirty="0">
              <a:latin typeface="Calibri"/>
              <a:cs typeface="Calibri"/>
            </a:endParaRPr>
          </a:p>
        </p:txBody>
      </p:sp>
      <p:grpSp>
        <p:nvGrpSpPr>
          <p:cNvPr id="10" name="object 10">
            <a:extLst>
              <a:ext uri="{FF2B5EF4-FFF2-40B4-BE49-F238E27FC236}">
                <a16:creationId xmlns:a16="http://schemas.microsoft.com/office/drawing/2014/main" id="{F430A041-3DFF-B346-A581-438C7B409AA0}"/>
              </a:ext>
            </a:extLst>
          </p:cNvPr>
          <p:cNvGrpSpPr/>
          <p:nvPr/>
        </p:nvGrpSpPr>
        <p:grpSpPr>
          <a:xfrm>
            <a:off x="995679" y="3478784"/>
            <a:ext cx="9928860" cy="1703493"/>
            <a:chOff x="746759" y="2609088"/>
            <a:chExt cx="7446645" cy="1277620"/>
          </a:xfrm>
        </p:grpSpPr>
        <p:pic>
          <p:nvPicPr>
            <p:cNvPr id="11" name="object 11">
              <a:extLst>
                <a:ext uri="{FF2B5EF4-FFF2-40B4-BE49-F238E27FC236}">
                  <a16:creationId xmlns:a16="http://schemas.microsoft.com/office/drawing/2014/main" id="{7E741783-ED65-E5F6-D178-4B8BFD35DB00}"/>
                </a:ext>
              </a:extLst>
            </p:cNvPr>
            <p:cNvPicPr/>
            <p:nvPr/>
          </p:nvPicPr>
          <p:blipFill>
            <a:blip r:embed="rId2" cstate="print"/>
            <a:stretch>
              <a:fillRect/>
            </a:stretch>
          </p:blipFill>
          <p:spPr>
            <a:xfrm>
              <a:off x="1356359" y="2609088"/>
              <a:ext cx="1181100" cy="1237488"/>
            </a:xfrm>
            <a:prstGeom prst="rect">
              <a:avLst/>
            </a:prstGeom>
          </p:spPr>
        </p:pic>
        <p:sp>
          <p:nvSpPr>
            <p:cNvPr id="12" name="object 12">
              <a:extLst>
                <a:ext uri="{FF2B5EF4-FFF2-40B4-BE49-F238E27FC236}">
                  <a16:creationId xmlns:a16="http://schemas.microsoft.com/office/drawing/2014/main" id="{C684E4EF-1E4F-28D6-A664-F3987C723C9B}"/>
                </a:ext>
              </a:extLst>
            </p:cNvPr>
            <p:cNvSpPr/>
            <p:nvPr/>
          </p:nvSpPr>
          <p:spPr>
            <a:xfrm>
              <a:off x="746759" y="2852928"/>
              <a:ext cx="1498600" cy="749935"/>
            </a:xfrm>
            <a:custGeom>
              <a:avLst/>
              <a:gdLst/>
              <a:ahLst/>
              <a:cxnLst/>
              <a:rect l="l" t="t" r="r" b="b"/>
              <a:pathLst>
                <a:path w="1498600" h="749935">
                  <a:moveTo>
                    <a:pt x="1498092" y="0"/>
                  </a:moveTo>
                  <a:lnTo>
                    <a:pt x="13677" y="0"/>
                  </a:lnTo>
                  <a:lnTo>
                    <a:pt x="322643" y="369189"/>
                  </a:lnTo>
                  <a:lnTo>
                    <a:pt x="0" y="749808"/>
                  </a:lnTo>
                  <a:lnTo>
                    <a:pt x="1498092" y="749808"/>
                  </a:lnTo>
                  <a:lnTo>
                    <a:pt x="1498092" y="0"/>
                  </a:lnTo>
                  <a:close/>
                </a:path>
              </a:pathLst>
            </a:custGeom>
            <a:solidFill>
              <a:srgbClr val="D9D9D9"/>
            </a:solidFill>
          </p:spPr>
          <p:txBody>
            <a:bodyPr wrap="square" lIns="0" tIns="0" rIns="0" bIns="0" rtlCol="0"/>
            <a:lstStyle/>
            <a:p>
              <a:endParaRPr sz="2400"/>
            </a:p>
          </p:txBody>
        </p:sp>
        <p:sp>
          <p:nvSpPr>
            <p:cNvPr id="13" name="object 13">
              <a:extLst>
                <a:ext uri="{FF2B5EF4-FFF2-40B4-BE49-F238E27FC236}">
                  <a16:creationId xmlns:a16="http://schemas.microsoft.com/office/drawing/2014/main" id="{66CDA3F4-2038-7853-211F-E8A2DE3097A9}"/>
                </a:ext>
              </a:extLst>
            </p:cNvPr>
            <p:cNvSpPr/>
            <p:nvPr/>
          </p:nvSpPr>
          <p:spPr>
            <a:xfrm>
              <a:off x="1431036" y="2609088"/>
              <a:ext cx="1236345" cy="619125"/>
            </a:xfrm>
            <a:custGeom>
              <a:avLst/>
              <a:gdLst/>
              <a:ahLst/>
              <a:cxnLst/>
              <a:rect l="l" t="t" r="r" b="b"/>
              <a:pathLst>
                <a:path w="1236345" h="619125">
                  <a:moveTo>
                    <a:pt x="623443" y="0"/>
                  </a:moveTo>
                  <a:lnTo>
                    <a:pt x="0" y="0"/>
                  </a:lnTo>
                  <a:lnTo>
                    <a:pt x="36795" y="1780"/>
                  </a:lnTo>
                  <a:lnTo>
                    <a:pt x="74911" y="7340"/>
                  </a:lnTo>
                  <a:lnTo>
                    <a:pt x="114181" y="17007"/>
                  </a:lnTo>
                  <a:lnTo>
                    <a:pt x="154438" y="31109"/>
                  </a:lnTo>
                  <a:lnTo>
                    <a:pt x="195516" y="49974"/>
                  </a:lnTo>
                  <a:lnTo>
                    <a:pt x="237250" y="73929"/>
                  </a:lnTo>
                  <a:lnTo>
                    <a:pt x="279473" y="103301"/>
                  </a:lnTo>
                  <a:lnTo>
                    <a:pt x="322019" y="138419"/>
                  </a:lnTo>
                  <a:lnTo>
                    <a:pt x="364722" y="179611"/>
                  </a:lnTo>
                  <a:lnTo>
                    <a:pt x="407415" y="227203"/>
                  </a:lnTo>
                  <a:lnTo>
                    <a:pt x="738251" y="618744"/>
                  </a:lnTo>
                  <a:lnTo>
                    <a:pt x="1235964" y="618744"/>
                  </a:lnTo>
                  <a:lnTo>
                    <a:pt x="776605" y="73913"/>
                  </a:lnTo>
                  <a:lnTo>
                    <a:pt x="744565" y="42755"/>
                  </a:lnTo>
                  <a:lnTo>
                    <a:pt x="707167" y="19526"/>
                  </a:lnTo>
                  <a:lnTo>
                    <a:pt x="666198" y="5012"/>
                  </a:lnTo>
                  <a:lnTo>
                    <a:pt x="623443" y="0"/>
                  </a:lnTo>
                  <a:close/>
                </a:path>
              </a:pathLst>
            </a:custGeom>
            <a:solidFill>
              <a:srgbClr val="FFCC00"/>
            </a:solidFill>
          </p:spPr>
          <p:txBody>
            <a:bodyPr wrap="square" lIns="0" tIns="0" rIns="0" bIns="0" rtlCol="0"/>
            <a:lstStyle/>
            <a:p>
              <a:endParaRPr sz="2400"/>
            </a:p>
          </p:txBody>
        </p:sp>
        <p:sp>
          <p:nvSpPr>
            <p:cNvPr id="14" name="object 14">
              <a:extLst>
                <a:ext uri="{FF2B5EF4-FFF2-40B4-BE49-F238E27FC236}">
                  <a16:creationId xmlns:a16="http://schemas.microsoft.com/office/drawing/2014/main" id="{51D67C32-82DC-4F4C-E364-E814880A8660}"/>
                </a:ext>
              </a:extLst>
            </p:cNvPr>
            <p:cNvSpPr/>
            <p:nvPr/>
          </p:nvSpPr>
          <p:spPr>
            <a:xfrm>
              <a:off x="1431036" y="3227832"/>
              <a:ext cx="1236345" cy="619125"/>
            </a:xfrm>
            <a:custGeom>
              <a:avLst/>
              <a:gdLst/>
              <a:ahLst/>
              <a:cxnLst/>
              <a:rect l="l" t="t" r="r" b="b"/>
              <a:pathLst>
                <a:path w="1236345" h="619125">
                  <a:moveTo>
                    <a:pt x="1235964" y="0"/>
                  </a:moveTo>
                  <a:lnTo>
                    <a:pt x="738251" y="0"/>
                  </a:lnTo>
                  <a:lnTo>
                    <a:pt x="407415" y="391541"/>
                  </a:lnTo>
                  <a:lnTo>
                    <a:pt x="364722" y="439132"/>
                  </a:lnTo>
                  <a:lnTo>
                    <a:pt x="322019" y="480324"/>
                  </a:lnTo>
                  <a:lnTo>
                    <a:pt x="279473" y="515442"/>
                  </a:lnTo>
                  <a:lnTo>
                    <a:pt x="237223" y="544830"/>
                  </a:lnTo>
                  <a:lnTo>
                    <a:pt x="195516" y="568769"/>
                  </a:lnTo>
                  <a:lnTo>
                    <a:pt x="154438" y="587634"/>
                  </a:lnTo>
                  <a:lnTo>
                    <a:pt x="114181" y="601736"/>
                  </a:lnTo>
                  <a:lnTo>
                    <a:pt x="74911" y="611403"/>
                  </a:lnTo>
                  <a:lnTo>
                    <a:pt x="36795" y="616963"/>
                  </a:lnTo>
                  <a:lnTo>
                    <a:pt x="0" y="618744"/>
                  </a:lnTo>
                  <a:lnTo>
                    <a:pt x="623443" y="618744"/>
                  </a:lnTo>
                  <a:lnTo>
                    <a:pt x="666198" y="613731"/>
                  </a:lnTo>
                  <a:lnTo>
                    <a:pt x="707167" y="599217"/>
                  </a:lnTo>
                  <a:lnTo>
                    <a:pt x="744565" y="575988"/>
                  </a:lnTo>
                  <a:lnTo>
                    <a:pt x="776617" y="544814"/>
                  </a:lnTo>
                  <a:lnTo>
                    <a:pt x="1235964" y="0"/>
                  </a:lnTo>
                  <a:close/>
                </a:path>
              </a:pathLst>
            </a:custGeom>
            <a:solidFill>
              <a:srgbClr val="EAB100"/>
            </a:solidFill>
          </p:spPr>
          <p:txBody>
            <a:bodyPr wrap="square" lIns="0" tIns="0" rIns="0" bIns="0" rtlCol="0"/>
            <a:lstStyle/>
            <a:p>
              <a:endParaRPr sz="2400"/>
            </a:p>
          </p:txBody>
        </p:sp>
        <p:pic>
          <p:nvPicPr>
            <p:cNvPr id="15" name="object 15">
              <a:extLst>
                <a:ext uri="{FF2B5EF4-FFF2-40B4-BE49-F238E27FC236}">
                  <a16:creationId xmlns:a16="http://schemas.microsoft.com/office/drawing/2014/main" id="{767F71CC-6AEA-EFE1-5C5C-B23F9209761A}"/>
                </a:ext>
              </a:extLst>
            </p:cNvPr>
            <p:cNvPicPr/>
            <p:nvPr/>
          </p:nvPicPr>
          <p:blipFill>
            <a:blip r:embed="rId3" cstate="print"/>
            <a:stretch>
              <a:fillRect/>
            </a:stretch>
          </p:blipFill>
          <p:spPr>
            <a:xfrm>
              <a:off x="3148583" y="2609088"/>
              <a:ext cx="1178052" cy="1237488"/>
            </a:xfrm>
            <a:prstGeom prst="rect">
              <a:avLst/>
            </a:prstGeom>
          </p:spPr>
        </p:pic>
        <p:sp>
          <p:nvSpPr>
            <p:cNvPr id="16" name="object 16">
              <a:extLst>
                <a:ext uri="{FF2B5EF4-FFF2-40B4-BE49-F238E27FC236}">
                  <a16:creationId xmlns:a16="http://schemas.microsoft.com/office/drawing/2014/main" id="{AAAED1C9-EE11-630B-B390-9C2747113133}"/>
                </a:ext>
              </a:extLst>
            </p:cNvPr>
            <p:cNvSpPr/>
            <p:nvPr/>
          </p:nvSpPr>
          <p:spPr>
            <a:xfrm>
              <a:off x="2537459" y="2852928"/>
              <a:ext cx="1496695" cy="749935"/>
            </a:xfrm>
            <a:custGeom>
              <a:avLst/>
              <a:gdLst/>
              <a:ahLst/>
              <a:cxnLst/>
              <a:rect l="l" t="t" r="r" b="b"/>
              <a:pathLst>
                <a:path w="1496695" h="749935">
                  <a:moveTo>
                    <a:pt x="1496567" y="0"/>
                  </a:moveTo>
                  <a:lnTo>
                    <a:pt x="11429" y="0"/>
                  </a:lnTo>
                  <a:lnTo>
                    <a:pt x="320547" y="369189"/>
                  </a:lnTo>
                  <a:lnTo>
                    <a:pt x="0" y="749808"/>
                  </a:lnTo>
                  <a:lnTo>
                    <a:pt x="1496567" y="749808"/>
                  </a:lnTo>
                  <a:lnTo>
                    <a:pt x="1496567" y="0"/>
                  </a:lnTo>
                  <a:close/>
                </a:path>
              </a:pathLst>
            </a:custGeom>
            <a:solidFill>
              <a:srgbClr val="D9D9D9"/>
            </a:solidFill>
          </p:spPr>
          <p:txBody>
            <a:bodyPr wrap="square" lIns="0" tIns="0" rIns="0" bIns="0" rtlCol="0"/>
            <a:lstStyle/>
            <a:p>
              <a:endParaRPr sz="2400"/>
            </a:p>
          </p:txBody>
        </p:sp>
        <p:sp>
          <p:nvSpPr>
            <p:cNvPr id="17" name="object 17">
              <a:extLst>
                <a:ext uri="{FF2B5EF4-FFF2-40B4-BE49-F238E27FC236}">
                  <a16:creationId xmlns:a16="http://schemas.microsoft.com/office/drawing/2014/main" id="{C213D998-1152-081E-3B75-4BDE5E6D2639}"/>
                </a:ext>
              </a:extLst>
            </p:cNvPr>
            <p:cNvSpPr/>
            <p:nvPr/>
          </p:nvSpPr>
          <p:spPr>
            <a:xfrm>
              <a:off x="3218687" y="2609088"/>
              <a:ext cx="1239520" cy="619125"/>
            </a:xfrm>
            <a:custGeom>
              <a:avLst/>
              <a:gdLst/>
              <a:ahLst/>
              <a:cxnLst/>
              <a:rect l="l" t="t" r="r" b="b"/>
              <a:pathLst>
                <a:path w="1239520" h="619125">
                  <a:moveTo>
                    <a:pt x="623570" y="0"/>
                  </a:moveTo>
                  <a:lnTo>
                    <a:pt x="0" y="0"/>
                  </a:lnTo>
                  <a:lnTo>
                    <a:pt x="36829" y="1780"/>
                  </a:lnTo>
                  <a:lnTo>
                    <a:pt x="74982" y="7340"/>
                  </a:lnTo>
                  <a:lnTo>
                    <a:pt x="114312" y="17007"/>
                  </a:lnTo>
                  <a:lnTo>
                    <a:pt x="154671" y="31109"/>
                  </a:lnTo>
                  <a:lnTo>
                    <a:pt x="195913" y="49974"/>
                  </a:lnTo>
                  <a:lnTo>
                    <a:pt x="237890" y="73929"/>
                  </a:lnTo>
                  <a:lnTo>
                    <a:pt x="280455" y="103301"/>
                  </a:lnTo>
                  <a:lnTo>
                    <a:pt x="323461" y="138419"/>
                  </a:lnTo>
                  <a:lnTo>
                    <a:pt x="366762" y="179611"/>
                  </a:lnTo>
                  <a:lnTo>
                    <a:pt x="410210" y="227203"/>
                  </a:lnTo>
                  <a:lnTo>
                    <a:pt x="738504" y="618744"/>
                  </a:lnTo>
                  <a:lnTo>
                    <a:pt x="1239012" y="618744"/>
                  </a:lnTo>
                  <a:lnTo>
                    <a:pt x="779526" y="73913"/>
                  </a:lnTo>
                  <a:lnTo>
                    <a:pt x="747442" y="42755"/>
                  </a:lnTo>
                  <a:lnTo>
                    <a:pt x="709739" y="19526"/>
                  </a:lnTo>
                  <a:lnTo>
                    <a:pt x="667940" y="5012"/>
                  </a:lnTo>
                  <a:lnTo>
                    <a:pt x="623570" y="0"/>
                  </a:lnTo>
                  <a:close/>
                </a:path>
              </a:pathLst>
            </a:custGeom>
            <a:solidFill>
              <a:srgbClr val="006FC0"/>
            </a:solidFill>
          </p:spPr>
          <p:txBody>
            <a:bodyPr wrap="square" lIns="0" tIns="0" rIns="0" bIns="0" rtlCol="0"/>
            <a:lstStyle/>
            <a:p>
              <a:endParaRPr sz="2400"/>
            </a:p>
          </p:txBody>
        </p:sp>
        <p:sp>
          <p:nvSpPr>
            <p:cNvPr id="18" name="object 18">
              <a:extLst>
                <a:ext uri="{FF2B5EF4-FFF2-40B4-BE49-F238E27FC236}">
                  <a16:creationId xmlns:a16="http://schemas.microsoft.com/office/drawing/2014/main" id="{7A81F38D-1474-0A5F-F3BD-0DF73068538A}"/>
                </a:ext>
              </a:extLst>
            </p:cNvPr>
            <p:cNvSpPr/>
            <p:nvPr/>
          </p:nvSpPr>
          <p:spPr>
            <a:xfrm>
              <a:off x="3218687" y="3227832"/>
              <a:ext cx="1239520" cy="619125"/>
            </a:xfrm>
            <a:custGeom>
              <a:avLst/>
              <a:gdLst/>
              <a:ahLst/>
              <a:cxnLst/>
              <a:rect l="l" t="t" r="r" b="b"/>
              <a:pathLst>
                <a:path w="1239520" h="619125">
                  <a:moveTo>
                    <a:pt x="1239012" y="0"/>
                  </a:moveTo>
                  <a:lnTo>
                    <a:pt x="738504" y="0"/>
                  </a:lnTo>
                  <a:lnTo>
                    <a:pt x="410210" y="391541"/>
                  </a:lnTo>
                  <a:lnTo>
                    <a:pt x="366762" y="439132"/>
                  </a:lnTo>
                  <a:lnTo>
                    <a:pt x="323461" y="480324"/>
                  </a:lnTo>
                  <a:lnTo>
                    <a:pt x="280455" y="515442"/>
                  </a:lnTo>
                  <a:lnTo>
                    <a:pt x="237863" y="544830"/>
                  </a:lnTo>
                  <a:lnTo>
                    <a:pt x="195913" y="568769"/>
                  </a:lnTo>
                  <a:lnTo>
                    <a:pt x="154671" y="587634"/>
                  </a:lnTo>
                  <a:lnTo>
                    <a:pt x="114312" y="601736"/>
                  </a:lnTo>
                  <a:lnTo>
                    <a:pt x="74982" y="611403"/>
                  </a:lnTo>
                  <a:lnTo>
                    <a:pt x="36829" y="616963"/>
                  </a:lnTo>
                  <a:lnTo>
                    <a:pt x="0" y="618744"/>
                  </a:lnTo>
                  <a:lnTo>
                    <a:pt x="623570" y="618744"/>
                  </a:lnTo>
                  <a:lnTo>
                    <a:pt x="667940" y="613731"/>
                  </a:lnTo>
                  <a:lnTo>
                    <a:pt x="709739" y="599217"/>
                  </a:lnTo>
                  <a:lnTo>
                    <a:pt x="747442" y="575988"/>
                  </a:lnTo>
                  <a:lnTo>
                    <a:pt x="779538" y="544814"/>
                  </a:lnTo>
                  <a:lnTo>
                    <a:pt x="1239012" y="0"/>
                  </a:lnTo>
                  <a:close/>
                </a:path>
              </a:pathLst>
            </a:custGeom>
            <a:solidFill>
              <a:srgbClr val="001F5F"/>
            </a:solidFill>
          </p:spPr>
          <p:txBody>
            <a:bodyPr wrap="square" lIns="0" tIns="0" rIns="0" bIns="0" rtlCol="0"/>
            <a:lstStyle/>
            <a:p>
              <a:endParaRPr sz="2400"/>
            </a:p>
          </p:txBody>
        </p:sp>
        <p:pic>
          <p:nvPicPr>
            <p:cNvPr id="19" name="object 19">
              <a:extLst>
                <a:ext uri="{FF2B5EF4-FFF2-40B4-BE49-F238E27FC236}">
                  <a16:creationId xmlns:a16="http://schemas.microsoft.com/office/drawing/2014/main" id="{3F330889-7BE6-7BA2-7D23-D33EB11F4A29}"/>
                </a:ext>
              </a:extLst>
            </p:cNvPr>
            <p:cNvPicPr/>
            <p:nvPr/>
          </p:nvPicPr>
          <p:blipFill>
            <a:blip r:embed="rId4" cstate="print"/>
            <a:stretch>
              <a:fillRect/>
            </a:stretch>
          </p:blipFill>
          <p:spPr>
            <a:xfrm>
              <a:off x="5091683" y="2648712"/>
              <a:ext cx="1181100" cy="1237488"/>
            </a:xfrm>
            <a:prstGeom prst="rect">
              <a:avLst/>
            </a:prstGeom>
          </p:spPr>
        </p:pic>
        <p:sp>
          <p:nvSpPr>
            <p:cNvPr id="20" name="object 20">
              <a:extLst>
                <a:ext uri="{FF2B5EF4-FFF2-40B4-BE49-F238E27FC236}">
                  <a16:creationId xmlns:a16="http://schemas.microsoft.com/office/drawing/2014/main" id="{516BAB36-C20E-5FA6-5AEB-0CAA697F5C39}"/>
                </a:ext>
              </a:extLst>
            </p:cNvPr>
            <p:cNvSpPr/>
            <p:nvPr/>
          </p:nvSpPr>
          <p:spPr>
            <a:xfrm>
              <a:off x="4480559" y="2958084"/>
              <a:ext cx="1498600" cy="749935"/>
            </a:xfrm>
            <a:custGeom>
              <a:avLst/>
              <a:gdLst/>
              <a:ahLst/>
              <a:cxnLst/>
              <a:rect l="l" t="t" r="r" b="b"/>
              <a:pathLst>
                <a:path w="1498600" h="749935">
                  <a:moveTo>
                    <a:pt x="1498091" y="0"/>
                  </a:moveTo>
                  <a:lnTo>
                    <a:pt x="13715" y="0"/>
                  </a:lnTo>
                  <a:lnTo>
                    <a:pt x="322706" y="369189"/>
                  </a:lnTo>
                  <a:lnTo>
                    <a:pt x="0" y="749808"/>
                  </a:lnTo>
                  <a:lnTo>
                    <a:pt x="1498091" y="749808"/>
                  </a:lnTo>
                  <a:lnTo>
                    <a:pt x="1498091" y="0"/>
                  </a:lnTo>
                  <a:close/>
                </a:path>
              </a:pathLst>
            </a:custGeom>
            <a:solidFill>
              <a:srgbClr val="D9D9D9"/>
            </a:solidFill>
          </p:spPr>
          <p:txBody>
            <a:bodyPr wrap="square" lIns="0" tIns="0" rIns="0" bIns="0" rtlCol="0"/>
            <a:lstStyle/>
            <a:p>
              <a:endParaRPr sz="2400"/>
            </a:p>
          </p:txBody>
        </p:sp>
        <p:sp>
          <p:nvSpPr>
            <p:cNvPr id="21" name="object 21">
              <a:extLst>
                <a:ext uri="{FF2B5EF4-FFF2-40B4-BE49-F238E27FC236}">
                  <a16:creationId xmlns:a16="http://schemas.microsoft.com/office/drawing/2014/main" id="{5671AD14-A161-1604-2F4F-4656510EA3B4}"/>
                </a:ext>
              </a:extLst>
            </p:cNvPr>
            <p:cNvSpPr/>
            <p:nvPr/>
          </p:nvSpPr>
          <p:spPr>
            <a:xfrm>
              <a:off x="5164836" y="2648712"/>
              <a:ext cx="1236345" cy="619125"/>
            </a:xfrm>
            <a:custGeom>
              <a:avLst/>
              <a:gdLst/>
              <a:ahLst/>
              <a:cxnLst/>
              <a:rect l="l" t="t" r="r" b="b"/>
              <a:pathLst>
                <a:path w="1236345" h="619125">
                  <a:moveTo>
                    <a:pt x="623442" y="0"/>
                  </a:moveTo>
                  <a:lnTo>
                    <a:pt x="0" y="0"/>
                  </a:lnTo>
                  <a:lnTo>
                    <a:pt x="36795" y="1780"/>
                  </a:lnTo>
                  <a:lnTo>
                    <a:pt x="74911" y="7340"/>
                  </a:lnTo>
                  <a:lnTo>
                    <a:pt x="114181" y="17007"/>
                  </a:lnTo>
                  <a:lnTo>
                    <a:pt x="154438" y="31109"/>
                  </a:lnTo>
                  <a:lnTo>
                    <a:pt x="195516" y="49974"/>
                  </a:lnTo>
                  <a:lnTo>
                    <a:pt x="237250" y="73929"/>
                  </a:lnTo>
                  <a:lnTo>
                    <a:pt x="279473" y="103301"/>
                  </a:lnTo>
                  <a:lnTo>
                    <a:pt x="322019" y="138419"/>
                  </a:lnTo>
                  <a:lnTo>
                    <a:pt x="364722" y="179611"/>
                  </a:lnTo>
                  <a:lnTo>
                    <a:pt x="407415" y="227202"/>
                  </a:lnTo>
                  <a:lnTo>
                    <a:pt x="738251" y="618744"/>
                  </a:lnTo>
                  <a:lnTo>
                    <a:pt x="1235964" y="618744"/>
                  </a:lnTo>
                  <a:lnTo>
                    <a:pt x="776604" y="73913"/>
                  </a:lnTo>
                  <a:lnTo>
                    <a:pt x="744565" y="42755"/>
                  </a:lnTo>
                  <a:lnTo>
                    <a:pt x="707167" y="19526"/>
                  </a:lnTo>
                  <a:lnTo>
                    <a:pt x="666198" y="5012"/>
                  </a:lnTo>
                  <a:lnTo>
                    <a:pt x="623442" y="0"/>
                  </a:lnTo>
                  <a:close/>
                </a:path>
              </a:pathLst>
            </a:custGeom>
            <a:solidFill>
              <a:srgbClr val="FFCC00"/>
            </a:solidFill>
          </p:spPr>
          <p:txBody>
            <a:bodyPr wrap="square" lIns="0" tIns="0" rIns="0" bIns="0" rtlCol="0"/>
            <a:lstStyle/>
            <a:p>
              <a:endParaRPr sz="2400"/>
            </a:p>
          </p:txBody>
        </p:sp>
        <p:sp>
          <p:nvSpPr>
            <p:cNvPr id="22" name="object 22">
              <a:extLst>
                <a:ext uri="{FF2B5EF4-FFF2-40B4-BE49-F238E27FC236}">
                  <a16:creationId xmlns:a16="http://schemas.microsoft.com/office/drawing/2014/main" id="{66D732D2-57A8-2F68-8C49-46F3D853002D}"/>
                </a:ext>
              </a:extLst>
            </p:cNvPr>
            <p:cNvSpPr/>
            <p:nvPr/>
          </p:nvSpPr>
          <p:spPr>
            <a:xfrm>
              <a:off x="5164836" y="3267456"/>
              <a:ext cx="1236345" cy="619125"/>
            </a:xfrm>
            <a:custGeom>
              <a:avLst/>
              <a:gdLst/>
              <a:ahLst/>
              <a:cxnLst/>
              <a:rect l="l" t="t" r="r" b="b"/>
              <a:pathLst>
                <a:path w="1236345" h="619125">
                  <a:moveTo>
                    <a:pt x="1235964" y="0"/>
                  </a:moveTo>
                  <a:lnTo>
                    <a:pt x="738251" y="0"/>
                  </a:lnTo>
                  <a:lnTo>
                    <a:pt x="407415" y="391541"/>
                  </a:lnTo>
                  <a:lnTo>
                    <a:pt x="364722" y="439132"/>
                  </a:lnTo>
                  <a:lnTo>
                    <a:pt x="322019" y="480324"/>
                  </a:lnTo>
                  <a:lnTo>
                    <a:pt x="279473" y="515442"/>
                  </a:lnTo>
                  <a:lnTo>
                    <a:pt x="237223" y="544830"/>
                  </a:lnTo>
                  <a:lnTo>
                    <a:pt x="195516" y="568769"/>
                  </a:lnTo>
                  <a:lnTo>
                    <a:pt x="154438" y="587634"/>
                  </a:lnTo>
                  <a:lnTo>
                    <a:pt x="114181" y="601736"/>
                  </a:lnTo>
                  <a:lnTo>
                    <a:pt x="74911" y="611403"/>
                  </a:lnTo>
                  <a:lnTo>
                    <a:pt x="36795" y="616963"/>
                  </a:lnTo>
                  <a:lnTo>
                    <a:pt x="0" y="618744"/>
                  </a:lnTo>
                  <a:lnTo>
                    <a:pt x="623442" y="618744"/>
                  </a:lnTo>
                  <a:lnTo>
                    <a:pt x="666198" y="613731"/>
                  </a:lnTo>
                  <a:lnTo>
                    <a:pt x="707167" y="599217"/>
                  </a:lnTo>
                  <a:lnTo>
                    <a:pt x="744565" y="575988"/>
                  </a:lnTo>
                  <a:lnTo>
                    <a:pt x="776617" y="544814"/>
                  </a:lnTo>
                  <a:lnTo>
                    <a:pt x="1235964" y="0"/>
                  </a:lnTo>
                  <a:close/>
                </a:path>
              </a:pathLst>
            </a:custGeom>
            <a:solidFill>
              <a:srgbClr val="EAB100"/>
            </a:solidFill>
          </p:spPr>
          <p:txBody>
            <a:bodyPr wrap="square" lIns="0" tIns="0" rIns="0" bIns="0" rtlCol="0"/>
            <a:lstStyle/>
            <a:p>
              <a:endParaRPr sz="2400"/>
            </a:p>
          </p:txBody>
        </p:sp>
        <p:pic>
          <p:nvPicPr>
            <p:cNvPr id="23" name="object 23">
              <a:extLst>
                <a:ext uri="{FF2B5EF4-FFF2-40B4-BE49-F238E27FC236}">
                  <a16:creationId xmlns:a16="http://schemas.microsoft.com/office/drawing/2014/main" id="{00B54EE5-7AED-E4EC-B7F4-4904F282ABFC}"/>
                </a:ext>
              </a:extLst>
            </p:cNvPr>
            <p:cNvPicPr/>
            <p:nvPr/>
          </p:nvPicPr>
          <p:blipFill>
            <a:blip r:embed="rId5" cstate="print"/>
            <a:stretch>
              <a:fillRect/>
            </a:stretch>
          </p:blipFill>
          <p:spPr>
            <a:xfrm>
              <a:off x="6882383" y="2648712"/>
              <a:ext cx="1179576" cy="1237488"/>
            </a:xfrm>
            <a:prstGeom prst="rect">
              <a:avLst/>
            </a:prstGeom>
          </p:spPr>
        </p:pic>
        <p:sp>
          <p:nvSpPr>
            <p:cNvPr id="24" name="object 24">
              <a:extLst>
                <a:ext uri="{FF2B5EF4-FFF2-40B4-BE49-F238E27FC236}">
                  <a16:creationId xmlns:a16="http://schemas.microsoft.com/office/drawing/2014/main" id="{4EA65F04-C495-F03A-E5D5-8054D87EC5E1}"/>
                </a:ext>
              </a:extLst>
            </p:cNvPr>
            <p:cNvSpPr/>
            <p:nvPr/>
          </p:nvSpPr>
          <p:spPr>
            <a:xfrm>
              <a:off x="6272783" y="2892552"/>
              <a:ext cx="1496695" cy="749935"/>
            </a:xfrm>
            <a:custGeom>
              <a:avLst/>
              <a:gdLst/>
              <a:ahLst/>
              <a:cxnLst/>
              <a:rect l="l" t="t" r="r" b="b"/>
              <a:pathLst>
                <a:path w="1496695" h="749935">
                  <a:moveTo>
                    <a:pt x="1496567" y="0"/>
                  </a:moveTo>
                  <a:lnTo>
                    <a:pt x="11429" y="0"/>
                  </a:lnTo>
                  <a:lnTo>
                    <a:pt x="320547" y="369189"/>
                  </a:lnTo>
                  <a:lnTo>
                    <a:pt x="0" y="749808"/>
                  </a:lnTo>
                  <a:lnTo>
                    <a:pt x="1496567" y="749808"/>
                  </a:lnTo>
                  <a:lnTo>
                    <a:pt x="1496567" y="0"/>
                  </a:lnTo>
                  <a:close/>
                </a:path>
              </a:pathLst>
            </a:custGeom>
            <a:solidFill>
              <a:srgbClr val="D9D9D9"/>
            </a:solidFill>
          </p:spPr>
          <p:txBody>
            <a:bodyPr wrap="square" lIns="0" tIns="0" rIns="0" bIns="0" rtlCol="0"/>
            <a:lstStyle/>
            <a:p>
              <a:endParaRPr sz="2400"/>
            </a:p>
          </p:txBody>
        </p:sp>
        <p:sp>
          <p:nvSpPr>
            <p:cNvPr id="25" name="object 25">
              <a:extLst>
                <a:ext uri="{FF2B5EF4-FFF2-40B4-BE49-F238E27FC236}">
                  <a16:creationId xmlns:a16="http://schemas.microsoft.com/office/drawing/2014/main" id="{4983ECFC-9E64-055B-5683-C2B04EFDA95B}"/>
                </a:ext>
              </a:extLst>
            </p:cNvPr>
            <p:cNvSpPr/>
            <p:nvPr/>
          </p:nvSpPr>
          <p:spPr>
            <a:xfrm>
              <a:off x="6954012" y="2648712"/>
              <a:ext cx="1239520" cy="619125"/>
            </a:xfrm>
            <a:custGeom>
              <a:avLst/>
              <a:gdLst/>
              <a:ahLst/>
              <a:cxnLst/>
              <a:rect l="l" t="t" r="r" b="b"/>
              <a:pathLst>
                <a:path w="1239520" h="619125">
                  <a:moveTo>
                    <a:pt x="623570" y="0"/>
                  </a:moveTo>
                  <a:lnTo>
                    <a:pt x="0" y="0"/>
                  </a:lnTo>
                  <a:lnTo>
                    <a:pt x="36829" y="1780"/>
                  </a:lnTo>
                  <a:lnTo>
                    <a:pt x="74982" y="7340"/>
                  </a:lnTo>
                  <a:lnTo>
                    <a:pt x="114312" y="17007"/>
                  </a:lnTo>
                  <a:lnTo>
                    <a:pt x="154671" y="31109"/>
                  </a:lnTo>
                  <a:lnTo>
                    <a:pt x="195913" y="49974"/>
                  </a:lnTo>
                  <a:lnTo>
                    <a:pt x="237890" y="73929"/>
                  </a:lnTo>
                  <a:lnTo>
                    <a:pt x="280455" y="103301"/>
                  </a:lnTo>
                  <a:lnTo>
                    <a:pt x="323461" y="138419"/>
                  </a:lnTo>
                  <a:lnTo>
                    <a:pt x="366762" y="179611"/>
                  </a:lnTo>
                  <a:lnTo>
                    <a:pt x="410210" y="227202"/>
                  </a:lnTo>
                  <a:lnTo>
                    <a:pt x="738505" y="618744"/>
                  </a:lnTo>
                  <a:lnTo>
                    <a:pt x="1239012" y="618744"/>
                  </a:lnTo>
                  <a:lnTo>
                    <a:pt x="779526" y="73913"/>
                  </a:lnTo>
                  <a:lnTo>
                    <a:pt x="747442" y="42755"/>
                  </a:lnTo>
                  <a:lnTo>
                    <a:pt x="709739" y="19526"/>
                  </a:lnTo>
                  <a:lnTo>
                    <a:pt x="667940" y="5012"/>
                  </a:lnTo>
                  <a:lnTo>
                    <a:pt x="623570" y="0"/>
                  </a:lnTo>
                  <a:close/>
                </a:path>
              </a:pathLst>
            </a:custGeom>
            <a:solidFill>
              <a:srgbClr val="006FC0"/>
            </a:solidFill>
          </p:spPr>
          <p:txBody>
            <a:bodyPr wrap="square" lIns="0" tIns="0" rIns="0" bIns="0" rtlCol="0"/>
            <a:lstStyle/>
            <a:p>
              <a:endParaRPr sz="2400"/>
            </a:p>
          </p:txBody>
        </p:sp>
        <p:sp>
          <p:nvSpPr>
            <p:cNvPr id="26" name="object 26">
              <a:extLst>
                <a:ext uri="{FF2B5EF4-FFF2-40B4-BE49-F238E27FC236}">
                  <a16:creationId xmlns:a16="http://schemas.microsoft.com/office/drawing/2014/main" id="{4DE2D865-41BA-581D-9FD2-2FC01E111895}"/>
                </a:ext>
              </a:extLst>
            </p:cNvPr>
            <p:cNvSpPr/>
            <p:nvPr/>
          </p:nvSpPr>
          <p:spPr>
            <a:xfrm>
              <a:off x="6954012" y="3267456"/>
              <a:ext cx="1239520" cy="619125"/>
            </a:xfrm>
            <a:custGeom>
              <a:avLst/>
              <a:gdLst/>
              <a:ahLst/>
              <a:cxnLst/>
              <a:rect l="l" t="t" r="r" b="b"/>
              <a:pathLst>
                <a:path w="1239520" h="619125">
                  <a:moveTo>
                    <a:pt x="1239012" y="0"/>
                  </a:moveTo>
                  <a:lnTo>
                    <a:pt x="738505" y="0"/>
                  </a:lnTo>
                  <a:lnTo>
                    <a:pt x="410210" y="391541"/>
                  </a:lnTo>
                  <a:lnTo>
                    <a:pt x="366762" y="439132"/>
                  </a:lnTo>
                  <a:lnTo>
                    <a:pt x="323461" y="480324"/>
                  </a:lnTo>
                  <a:lnTo>
                    <a:pt x="280455" y="515442"/>
                  </a:lnTo>
                  <a:lnTo>
                    <a:pt x="237863" y="544830"/>
                  </a:lnTo>
                  <a:lnTo>
                    <a:pt x="195913" y="568769"/>
                  </a:lnTo>
                  <a:lnTo>
                    <a:pt x="154671" y="587634"/>
                  </a:lnTo>
                  <a:lnTo>
                    <a:pt x="114312" y="601736"/>
                  </a:lnTo>
                  <a:lnTo>
                    <a:pt x="74982" y="611403"/>
                  </a:lnTo>
                  <a:lnTo>
                    <a:pt x="36829" y="616963"/>
                  </a:lnTo>
                  <a:lnTo>
                    <a:pt x="0" y="618744"/>
                  </a:lnTo>
                  <a:lnTo>
                    <a:pt x="623570" y="618744"/>
                  </a:lnTo>
                  <a:lnTo>
                    <a:pt x="667940" y="613731"/>
                  </a:lnTo>
                  <a:lnTo>
                    <a:pt x="709739" y="599217"/>
                  </a:lnTo>
                  <a:lnTo>
                    <a:pt x="747442" y="575988"/>
                  </a:lnTo>
                  <a:lnTo>
                    <a:pt x="779538" y="544814"/>
                  </a:lnTo>
                  <a:lnTo>
                    <a:pt x="1239012" y="0"/>
                  </a:lnTo>
                  <a:close/>
                </a:path>
              </a:pathLst>
            </a:custGeom>
            <a:solidFill>
              <a:srgbClr val="001F5F"/>
            </a:solidFill>
          </p:spPr>
          <p:txBody>
            <a:bodyPr wrap="square" lIns="0" tIns="0" rIns="0" bIns="0" rtlCol="0"/>
            <a:lstStyle/>
            <a:p>
              <a:endParaRPr sz="2400"/>
            </a:p>
          </p:txBody>
        </p:sp>
      </p:grpSp>
      <p:sp>
        <p:nvSpPr>
          <p:cNvPr id="27" name="object 27">
            <a:extLst>
              <a:ext uri="{FF2B5EF4-FFF2-40B4-BE49-F238E27FC236}">
                <a16:creationId xmlns:a16="http://schemas.microsoft.com/office/drawing/2014/main" id="{CEE9A78D-EF2F-9387-9DC0-BB255355D82A}"/>
              </a:ext>
            </a:extLst>
          </p:cNvPr>
          <p:cNvSpPr txBox="1"/>
          <p:nvPr/>
        </p:nvSpPr>
        <p:spPr>
          <a:xfrm>
            <a:off x="1721611" y="3860970"/>
            <a:ext cx="422487" cy="799364"/>
          </a:xfrm>
          <a:prstGeom prst="rect">
            <a:avLst/>
          </a:prstGeom>
        </p:spPr>
        <p:txBody>
          <a:bodyPr vert="horz" wrap="square" lIns="0" tIns="16933" rIns="0" bIns="0" rtlCol="0">
            <a:spAutoFit/>
          </a:bodyPr>
          <a:lstStyle/>
          <a:p>
            <a:pPr marL="16933">
              <a:lnSpc>
                <a:spcPts val="1359"/>
              </a:lnSpc>
              <a:spcBef>
                <a:spcPts val="133"/>
              </a:spcBef>
            </a:pPr>
            <a:r>
              <a:rPr sz="1467" spc="-7" dirty="0">
                <a:latin typeface="Calibri"/>
                <a:cs typeface="Calibri"/>
              </a:rPr>
              <a:t>STEP</a:t>
            </a:r>
            <a:endParaRPr sz="1467">
              <a:latin typeface="Calibri"/>
              <a:cs typeface="Calibri"/>
            </a:endParaRPr>
          </a:p>
          <a:p>
            <a:pPr marL="129537">
              <a:lnSpc>
                <a:spcPts val="4720"/>
              </a:lnSpc>
            </a:pPr>
            <a:r>
              <a:rPr sz="4267" dirty="0">
                <a:latin typeface="Calibri"/>
                <a:cs typeface="Calibri"/>
              </a:rPr>
              <a:t>1</a:t>
            </a:r>
            <a:endParaRPr sz="4267">
              <a:latin typeface="Calibri"/>
              <a:cs typeface="Calibri"/>
            </a:endParaRPr>
          </a:p>
        </p:txBody>
      </p:sp>
      <p:sp>
        <p:nvSpPr>
          <p:cNvPr id="28" name="object 28">
            <a:extLst>
              <a:ext uri="{FF2B5EF4-FFF2-40B4-BE49-F238E27FC236}">
                <a16:creationId xmlns:a16="http://schemas.microsoft.com/office/drawing/2014/main" id="{3D52CD3B-6384-3203-A1B9-1CFE0E2DF7E5}"/>
              </a:ext>
            </a:extLst>
          </p:cNvPr>
          <p:cNvSpPr txBox="1"/>
          <p:nvPr/>
        </p:nvSpPr>
        <p:spPr>
          <a:xfrm>
            <a:off x="4114969" y="3859276"/>
            <a:ext cx="422487" cy="799364"/>
          </a:xfrm>
          <a:prstGeom prst="rect">
            <a:avLst/>
          </a:prstGeom>
        </p:spPr>
        <p:txBody>
          <a:bodyPr vert="horz" wrap="square" lIns="0" tIns="16933" rIns="0" bIns="0" rtlCol="0">
            <a:spAutoFit/>
          </a:bodyPr>
          <a:lstStyle/>
          <a:p>
            <a:pPr marL="16933">
              <a:lnSpc>
                <a:spcPts val="1359"/>
              </a:lnSpc>
              <a:spcBef>
                <a:spcPts val="133"/>
              </a:spcBef>
            </a:pPr>
            <a:r>
              <a:rPr sz="1467" spc="-7" dirty="0">
                <a:latin typeface="Calibri"/>
                <a:cs typeface="Calibri"/>
              </a:rPr>
              <a:t>STEP</a:t>
            </a:r>
            <a:endParaRPr sz="1467">
              <a:latin typeface="Calibri"/>
              <a:cs typeface="Calibri"/>
            </a:endParaRPr>
          </a:p>
          <a:p>
            <a:pPr marL="129537">
              <a:lnSpc>
                <a:spcPts val="4720"/>
              </a:lnSpc>
            </a:pPr>
            <a:r>
              <a:rPr sz="4267" dirty="0">
                <a:latin typeface="Calibri"/>
                <a:cs typeface="Calibri"/>
              </a:rPr>
              <a:t>2</a:t>
            </a:r>
            <a:endParaRPr sz="4267">
              <a:latin typeface="Calibri"/>
              <a:cs typeface="Calibri"/>
            </a:endParaRPr>
          </a:p>
        </p:txBody>
      </p:sp>
      <p:sp>
        <p:nvSpPr>
          <p:cNvPr id="29" name="object 29">
            <a:extLst>
              <a:ext uri="{FF2B5EF4-FFF2-40B4-BE49-F238E27FC236}">
                <a16:creationId xmlns:a16="http://schemas.microsoft.com/office/drawing/2014/main" id="{45D61710-BE02-B51A-5E13-DBB6CFE6E055}"/>
              </a:ext>
            </a:extLst>
          </p:cNvPr>
          <p:cNvSpPr txBox="1"/>
          <p:nvPr/>
        </p:nvSpPr>
        <p:spPr>
          <a:xfrm>
            <a:off x="6707294" y="4003142"/>
            <a:ext cx="423333" cy="800219"/>
          </a:xfrm>
          <a:prstGeom prst="rect">
            <a:avLst/>
          </a:prstGeom>
        </p:spPr>
        <p:txBody>
          <a:bodyPr vert="horz" wrap="square" lIns="0" tIns="17780" rIns="0" bIns="0" rtlCol="0">
            <a:spAutoFit/>
          </a:bodyPr>
          <a:lstStyle/>
          <a:p>
            <a:pPr marL="16933">
              <a:lnSpc>
                <a:spcPts val="1359"/>
              </a:lnSpc>
              <a:spcBef>
                <a:spcPts val="140"/>
              </a:spcBef>
            </a:pPr>
            <a:r>
              <a:rPr sz="1467" spc="-7" dirty="0">
                <a:latin typeface="Calibri"/>
                <a:cs typeface="Calibri"/>
              </a:rPr>
              <a:t>STEP</a:t>
            </a:r>
            <a:endParaRPr sz="1467">
              <a:latin typeface="Calibri"/>
              <a:cs typeface="Calibri"/>
            </a:endParaRPr>
          </a:p>
          <a:p>
            <a:pPr marL="129537">
              <a:lnSpc>
                <a:spcPts val="4720"/>
              </a:lnSpc>
            </a:pPr>
            <a:r>
              <a:rPr sz="4267" dirty="0">
                <a:latin typeface="Calibri"/>
                <a:cs typeface="Calibri"/>
              </a:rPr>
              <a:t>3</a:t>
            </a:r>
            <a:endParaRPr sz="4267">
              <a:latin typeface="Calibri"/>
              <a:cs typeface="Calibri"/>
            </a:endParaRPr>
          </a:p>
        </p:txBody>
      </p:sp>
      <p:sp>
        <p:nvSpPr>
          <p:cNvPr id="30" name="object 30">
            <a:extLst>
              <a:ext uri="{FF2B5EF4-FFF2-40B4-BE49-F238E27FC236}">
                <a16:creationId xmlns:a16="http://schemas.microsoft.com/office/drawing/2014/main" id="{66F3F4CA-66AC-15A9-C218-CD9D27ACD0A9}"/>
              </a:ext>
            </a:extLst>
          </p:cNvPr>
          <p:cNvSpPr txBox="1"/>
          <p:nvPr/>
        </p:nvSpPr>
        <p:spPr>
          <a:xfrm>
            <a:off x="9094893" y="3933275"/>
            <a:ext cx="422487" cy="799364"/>
          </a:xfrm>
          <a:prstGeom prst="rect">
            <a:avLst/>
          </a:prstGeom>
        </p:spPr>
        <p:txBody>
          <a:bodyPr vert="horz" wrap="square" lIns="0" tIns="16933" rIns="0" bIns="0" rtlCol="0">
            <a:spAutoFit/>
          </a:bodyPr>
          <a:lstStyle/>
          <a:p>
            <a:pPr marL="16933">
              <a:lnSpc>
                <a:spcPts val="1359"/>
              </a:lnSpc>
              <a:spcBef>
                <a:spcPts val="133"/>
              </a:spcBef>
            </a:pPr>
            <a:r>
              <a:rPr sz="1467" spc="-7" dirty="0">
                <a:latin typeface="Calibri"/>
                <a:cs typeface="Calibri"/>
              </a:rPr>
              <a:t>STEP</a:t>
            </a:r>
            <a:endParaRPr sz="1467">
              <a:latin typeface="Calibri"/>
              <a:cs typeface="Calibri"/>
            </a:endParaRPr>
          </a:p>
          <a:p>
            <a:pPr marL="129537">
              <a:lnSpc>
                <a:spcPts val="4720"/>
              </a:lnSpc>
            </a:pPr>
            <a:r>
              <a:rPr sz="4267" dirty="0">
                <a:latin typeface="Calibri"/>
                <a:cs typeface="Calibri"/>
              </a:rPr>
              <a:t>4</a:t>
            </a:r>
            <a:endParaRPr sz="4267">
              <a:latin typeface="Calibri"/>
              <a:cs typeface="Calibri"/>
            </a:endParaRPr>
          </a:p>
        </p:txBody>
      </p:sp>
      <p:grpSp>
        <p:nvGrpSpPr>
          <p:cNvPr id="31" name="object 31">
            <a:extLst>
              <a:ext uri="{FF2B5EF4-FFF2-40B4-BE49-F238E27FC236}">
                <a16:creationId xmlns:a16="http://schemas.microsoft.com/office/drawing/2014/main" id="{E4F7D414-182C-0A0A-8A8E-EABAB15C42CF}"/>
              </a:ext>
            </a:extLst>
          </p:cNvPr>
          <p:cNvGrpSpPr/>
          <p:nvPr/>
        </p:nvGrpSpPr>
        <p:grpSpPr>
          <a:xfrm>
            <a:off x="1580896" y="5244576"/>
            <a:ext cx="1683173" cy="563033"/>
            <a:chOff x="1185672" y="3933431"/>
            <a:chExt cx="1262380" cy="422275"/>
          </a:xfrm>
        </p:grpSpPr>
        <p:pic>
          <p:nvPicPr>
            <p:cNvPr id="32" name="object 32">
              <a:extLst>
                <a:ext uri="{FF2B5EF4-FFF2-40B4-BE49-F238E27FC236}">
                  <a16:creationId xmlns:a16="http://schemas.microsoft.com/office/drawing/2014/main" id="{E7E7DF9F-D8F0-FD21-0BF9-1F786623F521}"/>
                </a:ext>
              </a:extLst>
            </p:cNvPr>
            <p:cNvPicPr/>
            <p:nvPr/>
          </p:nvPicPr>
          <p:blipFill>
            <a:blip r:embed="rId6" cstate="print"/>
            <a:stretch>
              <a:fillRect/>
            </a:stretch>
          </p:blipFill>
          <p:spPr>
            <a:xfrm>
              <a:off x="1194750" y="3949990"/>
              <a:ext cx="1252858" cy="352370"/>
            </a:xfrm>
            <a:prstGeom prst="rect">
              <a:avLst/>
            </a:prstGeom>
          </p:spPr>
        </p:pic>
        <p:pic>
          <p:nvPicPr>
            <p:cNvPr id="33" name="object 33">
              <a:extLst>
                <a:ext uri="{FF2B5EF4-FFF2-40B4-BE49-F238E27FC236}">
                  <a16:creationId xmlns:a16="http://schemas.microsoft.com/office/drawing/2014/main" id="{1CEC3419-B519-25D9-29AA-3D5DE7060C1C}"/>
                </a:ext>
              </a:extLst>
            </p:cNvPr>
            <p:cNvPicPr/>
            <p:nvPr/>
          </p:nvPicPr>
          <p:blipFill>
            <a:blip r:embed="rId7" cstate="print"/>
            <a:stretch>
              <a:fillRect/>
            </a:stretch>
          </p:blipFill>
          <p:spPr>
            <a:xfrm>
              <a:off x="1185672" y="3933431"/>
              <a:ext cx="1053096" cy="422186"/>
            </a:xfrm>
            <a:prstGeom prst="rect">
              <a:avLst/>
            </a:prstGeom>
          </p:spPr>
        </p:pic>
      </p:grpSp>
      <p:sp>
        <p:nvSpPr>
          <p:cNvPr id="34" name="object 34">
            <a:extLst>
              <a:ext uri="{FF2B5EF4-FFF2-40B4-BE49-F238E27FC236}">
                <a16:creationId xmlns:a16="http://schemas.microsoft.com/office/drawing/2014/main" id="{A1814328-88DC-6AA3-FD79-0FB798815AB3}"/>
              </a:ext>
            </a:extLst>
          </p:cNvPr>
          <p:cNvSpPr txBox="1"/>
          <p:nvPr/>
        </p:nvSpPr>
        <p:spPr>
          <a:xfrm>
            <a:off x="1615441" y="5277105"/>
            <a:ext cx="1558713" cy="297517"/>
          </a:xfrm>
          <a:prstGeom prst="rect">
            <a:avLst/>
          </a:prstGeom>
          <a:solidFill>
            <a:srgbClr val="EAB100"/>
          </a:solidFill>
        </p:spPr>
        <p:txBody>
          <a:bodyPr vert="horz" wrap="square" lIns="0" tIns="50800" rIns="0" bIns="0" rtlCol="0">
            <a:spAutoFit/>
          </a:bodyPr>
          <a:lstStyle/>
          <a:p>
            <a:pPr marL="122764">
              <a:spcBef>
                <a:spcPts val="400"/>
              </a:spcBef>
            </a:pPr>
            <a:r>
              <a:rPr sz="1600" spc="-7" dirty="0">
                <a:latin typeface="Calibri"/>
                <a:cs typeface="Calibri"/>
              </a:rPr>
              <a:t>Issue</a:t>
            </a:r>
            <a:r>
              <a:rPr sz="1600" spc="-33" dirty="0">
                <a:latin typeface="Calibri"/>
                <a:cs typeface="Calibri"/>
              </a:rPr>
              <a:t> </a:t>
            </a:r>
            <a:r>
              <a:rPr sz="1600" spc="-13" dirty="0">
                <a:latin typeface="Calibri"/>
                <a:cs typeface="Calibri"/>
              </a:rPr>
              <a:t>Occurs</a:t>
            </a:r>
            <a:endParaRPr sz="1600">
              <a:latin typeface="Calibri"/>
              <a:cs typeface="Calibri"/>
            </a:endParaRPr>
          </a:p>
        </p:txBody>
      </p:sp>
      <p:grpSp>
        <p:nvGrpSpPr>
          <p:cNvPr id="35" name="object 35">
            <a:extLst>
              <a:ext uri="{FF2B5EF4-FFF2-40B4-BE49-F238E27FC236}">
                <a16:creationId xmlns:a16="http://schemas.microsoft.com/office/drawing/2014/main" id="{075AEC1F-87CB-9EC2-14BE-E95814C05311}"/>
              </a:ext>
            </a:extLst>
          </p:cNvPr>
          <p:cNvGrpSpPr/>
          <p:nvPr/>
        </p:nvGrpSpPr>
        <p:grpSpPr>
          <a:xfrm>
            <a:off x="3623056" y="5244576"/>
            <a:ext cx="2162387" cy="563033"/>
            <a:chOff x="2717292" y="3933431"/>
            <a:chExt cx="1621790" cy="422275"/>
          </a:xfrm>
        </p:grpSpPr>
        <p:pic>
          <p:nvPicPr>
            <p:cNvPr id="36" name="object 36">
              <a:extLst>
                <a:ext uri="{FF2B5EF4-FFF2-40B4-BE49-F238E27FC236}">
                  <a16:creationId xmlns:a16="http://schemas.microsoft.com/office/drawing/2014/main" id="{22ABCF52-3BF7-3713-52E8-5C64DBEC52DB}"/>
                </a:ext>
              </a:extLst>
            </p:cNvPr>
            <p:cNvPicPr/>
            <p:nvPr/>
          </p:nvPicPr>
          <p:blipFill>
            <a:blip r:embed="rId8" cstate="print"/>
            <a:stretch>
              <a:fillRect/>
            </a:stretch>
          </p:blipFill>
          <p:spPr>
            <a:xfrm>
              <a:off x="2726402" y="3949990"/>
              <a:ext cx="1612460" cy="352370"/>
            </a:xfrm>
            <a:prstGeom prst="rect">
              <a:avLst/>
            </a:prstGeom>
          </p:spPr>
        </p:pic>
        <p:pic>
          <p:nvPicPr>
            <p:cNvPr id="37" name="object 37">
              <a:extLst>
                <a:ext uri="{FF2B5EF4-FFF2-40B4-BE49-F238E27FC236}">
                  <a16:creationId xmlns:a16="http://schemas.microsoft.com/office/drawing/2014/main" id="{B91CEE80-5ECB-276D-4074-A946AD2085B2}"/>
                </a:ext>
              </a:extLst>
            </p:cNvPr>
            <p:cNvPicPr/>
            <p:nvPr/>
          </p:nvPicPr>
          <p:blipFill>
            <a:blip r:embed="rId9" cstate="print"/>
            <a:stretch>
              <a:fillRect/>
            </a:stretch>
          </p:blipFill>
          <p:spPr>
            <a:xfrm>
              <a:off x="2717292" y="3933431"/>
              <a:ext cx="1330452" cy="422186"/>
            </a:xfrm>
            <a:prstGeom prst="rect">
              <a:avLst/>
            </a:prstGeom>
          </p:spPr>
        </p:pic>
      </p:grpSp>
      <p:sp>
        <p:nvSpPr>
          <p:cNvPr id="38" name="object 38">
            <a:extLst>
              <a:ext uri="{FF2B5EF4-FFF2-40B4-BE49-F238E27FC236}">
                <a16:creationId xmlns:a16="http://schemas.microsoft.com/office/drawing/2014/main" id="{6230D2F7-BC2B-17E9-827A-52D87B7B6FE1}"/>
              </a:ext>
            </a:extLst>
          </p:cNvPr>
          <p:cNvSpPr txBox="1"/>
          <p:nvPr/>
        </p:nvSpPr>
        <p:spPr>
          <a:xfrm>
            <a:off x="3657600" y="5277105"/>
            <a:ext cx="2038773" cy="297517"/>
          </a:xfrm>
          <a:prstGeom prst="rect">
            <a:avLst/>
          </a:prstGeom>
          <a:solidFill>
            <a:srgbClr val="001F5F"/>
          </a:solidFill>
        </p:spPr>
        <p:txBody>
          <a:bodyPr vert="horz" wrap="square" lIns="0" tIns="50800" rIns="0" bIns="0" rtlCol="0">
            <a:spAutoFit/>
          </a:bodyPr>
          <a:lstStyle/>
          <a:p>
            <a:pPr marL="122764">
              <a:spcBef>
                <a:spcPts val="400"/>
              </a:spcBef>
            </a:pPr>
            <a:r>
              <a:rPr sz="1600" spc="-13" dirty="0">
                <a:latin typeface="Calibri"/>
                <a:cs typeface="Calibri"/>
              </a:rPr>
              <a:t>Create</a:t>
            </a:r>
            <a:r>
              <a:rPr sz="1600" spc="-67" dirty="0">
                <a:latin typeface="Calibri"/>
                <a:cs typeface="Calibri"/>
              </a:rPr>
              <a:t> </a:t>
            </a:r>
            <a:r>
              <a:rPr sz="1600" spc="-7" dirty="0">
                <a:latin typeface="Calibri"/>
                <a:cs typeface="Calibri"/>
              </a:rPr>
              <a:t>Exception</a:t>
            </a:r>
            <a:endParaRPr sz="1600" dirty="0">
              <a:latin typeface="Calibri"/>
              <a:cs typeface="Calibri"/>
            </a:endParaRPr>
          </a:p>
        </p:txBody>
      </p:sp>
      <p:grpSp>
        <p:nvGrpSpPr>
          <p:cNvPr id="39" name="object 39">
            <a:extLst>
              <a:ext uri="{FF2B5EF4-FFF2-40B4-BE49-F238E27FC236}">
                <a16:creationId xmlns:a16="http://schemas.microsoft.com/office/drawing/2014/main" id="{EB4AD021-4687-8BAC-070D-417C7E823A37}"/>
              </a:ext>
            </a:extLst>
          </p:cNvPr>
          <p:cNvGrpSpPr/>
          <p:nvPr/>
        </p:nvGrpSpPr>
        <p:grpSpPr>
          <a:xfrm>
            <a:off x="6144769" y="5244576"/>
            <a:ext cx="2127673" cy="563033"/>
            <a:chOff x="4608576" y="3933431"/>
            <a:chExt cx="1595755" cy="422275"/>
          </a:xfrm>
        </p:grpSpPr>
        <p:pic>
          <p:nvPicPr>
            <p:cNvPr id="40" name="object 40">
              <a:extLst>
                <a:ext uri="{FF2B5EF4-FFF2-40B4-BE49-F238E27FC236}">
                  <a16:creationId xmlns:a16="http://schemas.microsoft.com/office/drawing/2014/main" id="{B17134C2-8202-C64D-5ACC-EA571ED8F7D7}"/>
                </a:ext>
              </a:extLst>
            </p:cNvPr>
            <p:cNvPicPr/>
            <p:nvPr/>
          </p:nvPicPr>
          <p:blipFill>
            <a:blip r:embed="rId10" cstate="print"/>
            <a:stretch>
              <a:fillRect/>
            </a:stretch>
          </p:blipFill>
          <p:spPr>
            <a:xfrm>
              <a:off x="4617694" y="3949990"/>
              <a:ext cx="1586535" cy="352370"/>
            </a:xfrm>
            <a:prstGeom prst="rect">
              <a:avLst/>
            </a:prstGeom>
          </p:spPr>
        </p:pic>
        <p:pic>
          <p:nvPicPr>
            <p:cNvPr id="41" name="object 41">
              <a:extLst>
                <a:ext uri="{FF2B5EF4-FFF2-40B4-BE49-F238E27FC236}">
                  <a16:creationId xmlns:a16="http://schemas.microsoft.com/office/drawing/2014/main" id="{394870EC-3258-DD46-6E22-496A386F8044}"/>
                </a:ext>
              </a:extLst>
            </p:cNvPr>
            <p:cNvPicPr/>
            <p:nvPr/>
          </p:nvPicPr>
          <p:blipFill>
            <a:blip r:embed="rId11" cstate="print"/>
            <a:stretch>
              <a:fillRect/>
            </a:stretch>
          </p:blipFill>
          <p:spPr>
            <a:xfrm>
              <a:off x="4608576" y="3933431"/>
              <a:ext cx="1319784" cy="422186"/>
            </a:xfrm>
            <a:prstGeom prst="rect">
              <a:avLst/>
            </a:prstGeom>
          </p:spPr>
        </p:pic>
      </p:grpSp>
      <p:sp>
        <p:nvSpPr>
          <p:cNvPr id="42" name="object 42">
            <a:extLst>
              <a:ext uri="{FF2B5EF4-FFF2-40B4-BE49-F238E27FC236}">
                <a16:creationId xmlns:a16="http://schemas.microsoft.com/office/drawing/2014/main" id="{242C9E44-3A11-75E0-251A-E16BCEA65E37}"/>
              </a:ext>
            </a:extLst>
          </p:cNvPr>
          <p:cNvSpPr txBox="1"/>
          <p:nvPr/>
        </p:nvSpPr>
        <p:spPr>
          <a:xfrm>
            <a:off x="6179313" y="5277105"/>
            <a:ext cx="2004060" cy="297517"/>
          </a:xfrm>
          <a:prstGeom prst="rect">
            <a:avLst/>
          </a:prstGeom>
          <a:solidFill>
            <a:srgbClr val="EAB100"/>
          </a:solidFill>
        </p:spPr>
        <p:txBody>
          <a:bodyPr vert="horz" wrap="square" lIns="0" tIns="50800" rIns="0" bIns="0" rtlCol="0">
            <a:spAutoFit/>
          </a:bodyPr>
          <a:lstStyle/>
          <a:p>
            <a:pPr marL="122764">
              <a:spcBef>
                <a:spcPts val="400"/>
              </a:spcBef>
            </a:pPr>
            <a:r>
              <a:rPr sz="1600" spc="-13" dirty="0">
                <a:latin typeface="Calibri"/>
                <a:cs typeface="Calibri"/>
              </a:rPr>
              <a:t>Throw</a:t>
            </a:r>
            <a:r>
              <a:rPr sz="1600" spc="-60" dirty="0">
                <a:latin typeface="Calibri"/>
                <a:cs typeface="Calibri"/>
              </a:rPr>
              <a:t> </a:t>
            </a:r>
            <a:r>
              <a:rPr sz="1600" spc="-7" dirty="0">
                <a:latin typeface="Calibri"/>
                <a:cs typeface="Calibri"/>
              </a:rPr>
              <a:t>Exception</a:t>
            </a:r>
            <a:endParaRPr sz="1600">
              <a:latin typeface="Calibri"/>
              <a:cs typeface="Calibri"/>
            </a:endParaRPr>
          </a:p>
        </p:txBody>
      </p:sp>
      <p:grpSp>
        <p:nvGrpSpPr>
          <p:cNvPr id="43" name="object 43">
            <a:extLst>
              <a:ext uri="{FF2B5EF4-FFF2-40B4-BE49-F238E27FC236}">
                <a16:creationId xmlns:a16="http://schemas.microsoft.com/office/drawing/2014/main" id="{CF9364F4-2112-7061-890D-CFB48232E4C8}"/>
              </a:ext>
            </a:extLst>
          </p:cNvPr>
          <p:cNvGrpSpPr/>
          <p:nvPr/>
        </p:nvGrpSpPr>
        <p:grpSpPr>
          <a:xfrm>
            <a:off x="8631937" y="5244576"/>
            <a:ext cx="2207260" cy="563033"/>
            <a:chOff x="6473952" y="3933431"/>
            <a:chExt cx="1655445" cy="422275"/>
          </a:xfrm>
        </p:grpSpPr>
        <p:pic>
          <p:nvPicPr>
            <p:cNvPr id="44" name="object 44">
              <a:extLst>
                <a:ext uri="{FF2B5EF4-FFF2-40B4-BE49-F238E27FC236}">
                  <a16:creationId xmlns:a16="http://schemas.microsoft.com/office/drawing/2014/main" id="{8CD849DD-BF27-76ED-C31F-3BF807F30F6F}"/>
                </a:ext>
              </a:extLst>
            </p:cNvPr>
            <p:cNvPicPr/>
            <p:nvPr/>
          </p:nvPicPr>
          <p:blipFill>
            <a:blip r:embed="rId12" cstate="print"/>
            <a:stretch>
              <a:fillRect/>
            </a:stretch>
          </p:blipFill>
          <p:spPr>
            <a:xfrm>
              <a:off x="6483046" y="3949990"/>
              <a:ext cx="1646019" cy="352370"/>
            </a:xfrm>
            <a:prstGeom prst="rect">
              <a:avLst/>
            </a:prstGeom>
          </p:spPr>
        </p:pic>
        <p:pic>
          <p:nvPicPr>
            <p:cNvPr id="45" name="object 45">
              <a:extLst>
                <a:ext uri="{FF2B5EF4-FFF2-40B4-BE49-F238E27FC236}">
                  <a16:creationId xmlns:a16="http://schemas.microsoft.com/office/drawing/2014/main" id="{6ECD8C2B-1E88-0AEC-16A5-28F06448EC35}"/>
                </a:ext>
              </a:extLst>
            </p:cNvPr>
            <p:cNvPicPr/>
            <p:nvPr/>
          </p:nvPicPr>
          <p:blipFill>
            <a:blip r:embed="rId13" cstate="print"/>
            <a:stretch>
              <a:fillRect/>
            </a:stretch>
          </p:blipFill>
          <p:spPr>
            <a:xfrm>
              <a:off x="6473952" y="3933431"/>
              <a:ext cx="1363979" cy="422186"/>
            </a:xfrm>
            <a:prstGeom prst="rect">
              <a:avLst/>
            </a:prstGeom>
          </p:spPr>
        </p:pic>
      </p:grpSp>
      <p:sp>
        <p:nvSpPr>
          <p:cNvPr id="46" name="object 46">
            <a:extLst>
              <a:ext uri="{FF2B5EF4-FFF2-40B4-BE49-F238E27FC236}">
                <a16:creationId xmlns:a16="http://schemas.microsoft.com/office/drawing/2014/main" id="{2F692982-6E9E-2614-435B-01D449C0E2F8}"/>
              </a:ext>
            </a:extLst>
          </p:cNvPr>
          <p:cNvSpPr txBox="1"/>
          <p:nvPr/>
        </p:nvSpPr>
        <p:spPr>
          <a:xfrm>
            <a:off x="8666479" y="5277105"/>
            <a:ext cx="2082800" cy="297517"/>
          </a:xfrm>
          <a:prstGeom prst="rect">
            <a:avLst/>
          </a:prstGeom>
          <a:solidFill>
            <a:srgbClr val="001F5F"/>
          </a:solidFill>
        </p:spPr>
        <p:txBody>
          <a:bodyPr vert="horz" wrap="square" lIns="0" tIns="50800" rIns="0" bIns="0" rtlCol="0">
            <a:spAutoFit/>
          </a:bodyPr>
          <a:lstStyle/>
          <a:p>
            <a:pPr marL="123610">
              <a:spcBef>
                <a:spcPts val="400"/>
              </a:spcBef>
            </a:pPr>
            <a:r>
              <a:rPr sz="1600" dirty="0">
                <a:latin typeface="Calibri"/>
                <a:cs typeface="Calibri"/>
              </a:rPr>
              <a:t>Handle</a:t>
            </a:r>
            <a:r>
              <a:rPr sz="1600" spc="-73" dirty="0">
                <a:latin typeface="Calibri"/>
                <a:cs typeface="Calibri"/>
              </a:rPr>
              <a:t> </a:t>
            </a:r>
            <a:r>
              <a:rPr sz="1600" spc="-7" dirty="0">
                <a:latin typeface="Calibri"/>
                <a:cs typeface="Calibri"/>
              </a:rPr>
              <a:t>Exception</a:t>
            </a:r>
            <a:endParaRPr sz="1600">
              <a:latin typeface="Calibri"/>
              <a:cs typeface="Calibri"/>
            </a:endParaRPr>
          </a:p>
        </p:txBody>
      </p:sp>
    </p:spTree>
    <p:extLst>
      <p:ext uri="{BB962C8B-B14F-4D97-AF65-F5344CB8AC3E}">
        <p14:creationId xmlns:p14="http://schemas.microsoft.com/office/powerpoint/2010/main" val="98282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DA2B9-CFDB-156F-C94A-B3D29BE219B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EF91DAD-2AC3-2C54-B70B-52F84D200682}"/>
              </a:ext>
            </a:extLst>
          </p:cNvPr>
          <p:cNvSpPr txBox="1">
            <a:spLocks noGrp="1"/>
          </p:cNvSpPr>
          <p:nvPr>
            <p:ph type="title"/>
          </p:nvPr>
        </p:nvSpPr>
        <p:spPr>
          <a:xfrm>
            <a:off x="632494" y="738197"/>
            <a:ext cx="4471247" cy="1494426"/>
          </a:xfrm>
          <a:prstGeom prst="rect">
            <a:avLst/>
          </a:prstGeom>
        </p:spPr>
        <p:txBody>
          <a:bodyPr vert="horz" wrap="square" lIns="0" tIns="16933" rIns="0" bIns="0" rtlCol="0" anchor="ctr">
            <a:spAutoFit/>
          </a:bodyPr>
          <a:lstStyle/>
          <a:p>
            <a:pPr marL="16933" marR="6773">
              <a:lnSpc>
                <a:spcPct val="100000"/>
              </a:lnSpc>
              <a:spcBef>
                <a:spcPts val="133"/>
              </a:spcBef>
            </a:pPr>
            <a:r>
              <a:rPr b="1" dirty="0">
                <a:solidFill>
                  <a:srgbClr val="000000"/>
                </a:solidFill>
              </a:rPr>
              <a:t>Java</a:t>
            </a:r>
            <a:r>
              <a:rPr b="1" spc="-93" dirty="0">
                <a:solidFill>
                  <a:srgbClr val="000000"/>
                </a:solidFill>
              </a:rPr>
              <a:t> </a:t>
            </a:r>
            <a:r>
              <a:rPr b="1" spc="-7" dirty="0">
                <a:solidFill>
                  <a:srgbClr val="000000"/>
                </a:solidFill>
              </a:rPr>
              <a:t>Exception </a:t>
            </a:r>
            <a:r>
              <a:rPr b="1" spc="-1313" dirty="0">
                <a:solidFill>
                  <a:srgbClr val="000000"/>
                </a:solidFill>
              </a:rPr>
              <a:t> </a:t>
            </a:r>
            <a:r>
              <a:rPr b="1" dirty="0">
                <a:solidFill>
                  <a:srgbClr val="000000"/>
                </a:solidFill>
              </a:rPr>
              <a:t>Hierarchy</a:t>
            </a:r>
          </a:p>
        </p:txBody>
      </p:sp>
      <p:pic>
        <p:nvPicPr>
          <p:cNvPr id="6" name="Picture 2">
            <a:extLst>
              <a:ext uri="{FF2B5EF4-FFF2-40B4-BE49-F238E27FC236}">
                <a16:creationId xmlns:a16="http://schemas.microsoft.com/office/drawing/2014/main" id="{76AA8CC7-3239-240F-D205-D85B1BBA5B9D}"/>
              </a:ext>
            </a:extLst>
          </p:cNvPr>
          <p:cNvPicPr>
            <a:picLocks noChangeAspect="1" noChangeArrowheads="1"/>
          </p:cNvPicPr>
          <p:nvPr/>
        </p:nvPicPr>
        <p:blipFill>
          <a:blip r:embed="rId2"/>
          <a:srcRect/>
          <a:stretch>
            <a:fillRect/>
          </a:stretch>
        </p:blipFill>
        <p:spPr bwMode="auto">
          <a:xfrm>
            <a:off x="3159355" y="2232623"/>
            <a:ext cx="6858000" cy="4506013"/>
          </a:xfrm>
          <a:prstGeom prst="rect">
            <a:avLst/>
          </a:prstGeom>
          <a:noFill/>
          <a:ln w="9525">
            <a:noFill/>
            <a:miter lim="800000"/>
            <a:headEnd/>
            <a:tailEnd/>
          </a:ln>
          <a:effectLst/>
        </p:spPr>
      </p:pic>
    </p:spTree>
    <p:extLst>
      <p:ext uri="{BB962C8B-B14F-4D97-AF65-F5344CB8AC3E}">
        <p14:creationId xmlns:p14="http://schemas.microsoft.com/office/powerpoint/2010/main" val="11001232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01E4B-C0CC-23A4-2C5B-AB7E0FFD4875}"/>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D5731991-1C7B-2F67-5772-00C293307441}"/>
              </a:ext>
            </a:extLst>
          </p:cNvPr>
          <p:cNvSpPr txBox="1">
            <a:spLocks noGrp="1"/>
          </p:cNvSpPr>
          <p:nvPr>
            <p:ph type="title"/>
          </p:nvPr>
        </p:nvSpPr>
        <p:spPr>
          <a:xfrm>
            <a:off x="1383013" y="728921"/>
            <a:ext cx="2947247" cy="1494426"/>
          </a:xfrm>
          <a:prstGeom prst="rect">
            <a:avLst/>
          </a:prstGeom>
        </p:spPr>
        <p:txBody>
          <a:bodyPr vert="horz" wrap="square" lIns="0" tIns="16933" rIns="0" bIns="0" rtlCol="0" anchor="ctr">
            <a:spAutoFit/>
          </a:bodyPr>
          <a:lstStyle/>
          <a:p>
            <a:pPr marL="16933" marR="6773">
              <a:lnSpc>
                <a:spcPct val="100000"/>
              </a:lnSpc>
              <a:spcBef>
                <a:spcPts val="133"/>
              </a:spcBef>
            </a:pPr>
            <a:r>
              <a:rPr b="1" spc="-7" dirty="0">
                <a:solidFill>
                  <a:srgbClr val="000000"/>
                </a:solidFill>
              </a:rPr>
              <a:t>Error </a:t>
            </a:r>
            <a:r>
              <a:rPr b="1" dirty="0">
                <a:solidFill>
                  <a:srgbClr val="000000"/>
                </a:solidFill>
              </a:rPr>
              <a:t>V/s </a:t>
            </a:r>
            <a:r>
              <a:rPr b="1" spc="7" dirty="0">
                <a:solidFill>
                  <a:srgbClr val="000000"/>
                </a:solidFill>
              </a:rPr>
              <a:t> </a:t>
            </a:r>
            <a:r>
              <a:rPr b="1" dirty="0">
                <a:solidFill>
                  <a:srgbClr val="000000"/>
                </a:solidFill>
              </a:rPr>
              <a:t>Exception</a:t>
            </a:r>
          </a:p>
        </p:txBody>
      </p:sp>
      <p:sp>
        <p:nvSpPr>
          <p:cNvPr id="4" name="object 4">
            <a:extLst>
              <a:ext uri="{FF2B5EF4-FFF2-40B4-BE49-F238E27FC236}">
                <a16:creationId xmlns:a16="http://schemas.microsoft.com/office/drawing/2014/main" id="{5DF3A58D-1C3D-BA8E-B1E8-65DA1AE8EB1D}"/>
              </a:ext>
            </a:extLst>
          </p:cNvPr>
          <p:cNvSpPr/>
          <p:nvPr/>
        </p:nvSpPr>
        <p:spPr>
          <a:xfrm>
            <a:off x="1383013" y="2223347"/>
            <a:ext cx="2998893" cy="0"/>
          </a:xfrm>
          <a:custGeom>
            <a:avLst/>
            <a:gdLst/>
            <a:ahLst/>
            <a:cxnLst/>
            <a:rect l="l" t="t" r="r" b="b"/>
            <a:pathLst>
              <a:path w="2249170">
                <a:moveTo>
                  <a:pt x="0" y="0"/>
                </a:moveTo>
                <a:lnTo>
                  <a:pt x="2248662" y="0"/>
                </a:lnTo>
              </a:path>
            </a:pathLst>
          </a:custGeom>
          <a:ln w="19050">
            <a:solidFill>
              <a:srgbClr val="FFC000"/>
            </a:solidFill>
          </a:ln>
        </p:spPr>
        <p:txBody>
          <a:bodyPr wrap="square" lIns="0" tIns="0" rIns="0" bIns="0" rtlCol="0"/>
          <a:lstStyle/>
          <a:p>
            <a:endParaRPr sz="2400"/>
          </a:p>
        </p:txBody>
      </p:sp>
      <p:graphicFrame>
        <p:nvGraphicFramePr>
          <p:cNvPr id="5" name="object 5">
            <a:extLst>
              <a:ext uri="{FF2B5EF4-FFF2-40B4-BE49-F238E27FC236}">
                <a16:creationId xmlns:a16="http://schemas.microsoft.com/office/drawing/2014/main" id="{043AA5AE-C41D-1DD5-0C12-36726CD883CD}"/>
              </a:ext>
            </a:extLst>
          </p:cNvPr>
          <p:cNvGraphicFramePr>
            <a:graphicFrameLocks noGrp="1"/>
          </p:cNvGraphicFramePr>
          <p:nvPr/>
        </p:nvGraphicFramePr>
        <p:xfrm>
          <a:off x="1383013" y="2460414"/>
          <a:ext cx="9601199" cy="4055394"/>
        </p:xfrm>
        <a:graphic>
          <a:graphicData uri="http://schemas.openxmlformats.org/drawingml/2006/table">
            <a:tbl>
              <a:tblPr firstRow="1" bandRow="1">
                <a:tableStyleId>{2D5ABB26-0587-4C30-8999-92F81FD0307C}</a:tableStyleId>
              </a:tblPr>
              <a:tblGrid>
                <a:gridCol w="4396739">
                  <a:extLst>
                    <a:ext uri="{9D8B030D-6E8A-4147-A177-3AD203B41FA5}">
                      <a16:colId xmlns:a16="http://schemas.microsoft.com/office/drawing/2014/main" val="20000"/>
                    </a:ext>
                  </a:extLst>
                </a:gridCol>
                <a:gridCol w="5204460">
                  <a:extLst>
                    <a:ext uri="{9D8B030D-6E8A-4147-A177-3AD203B41FA5}">
                      <a16:colId xmlns:a16="http://schemas.microsoft.com/office/drawing/2014/main" val="20001"/>
                    </a:ext>
                  </a:extLst>
                </a:gridCol>
              </a:tblGrid>
              <a:tr h="426719">
                <a:tc>
                  <a:txBody>
                    <a:bodyPr/>
                    <a:lstStyle/>
                    <a:p>
                      <a:pPr algn="ctr">
                        <a:lnSpc>
                          <a:spcPct val="100000"/>
                        </a:lnSpc>
                        <a:spcBef>
                          <a:spcPts val="665"/>
                        </a:spcBef>
                      </a:pPr>
                      <a:r>
                        <a:rPr sz="1200" spc="-5" dirty="0">
                          <a:latin typeface="Calibri"/>
                          <a:cs typeface="Calibri"/>
                        </a:rPr>
                        <a:t>Error</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635" algn="ctr">
                        <a:lnSpc>
                          <a:spcPct val="100000"/>
                        </a:lnSpc>
                        <a:spcBef>
                          <a:spcPts val="665"/>
                        </a:spcBef>
                      </a:pPr>
                      <a:r>
                        <a:rPr sz="1200" spc="-5" dirty="0">
                          <a:latin typeface="Calibri"/>
                          <a:cs typeface="Calibri"/>
                        </a:rPr>
                        <a:t>Exception</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0"/>
                  </a:ext>
                </a:extLst>
              </a:tr>
              <a:tr h="426719">
                <a:tc>
                  <a:txBody>
                    <a:bodyPr/>
                    <a:lstStyle/>
                    <a:p>
                      <a:pPr marL="635" algn="ctr">
                        <a:lnSpc>
                          <a:spcPct val="100000"/>
                        </a:lnSpc>
                        <a:spcBef>
                          <a:spcPts val="665"/>
                        </a:spcBef>
                      </a:pPr>
                      <a:r>
                        <a:rPr sz="1200" spc="-5" dirty="0">
                          <a:latin typeface="Calibri"/>
                          <a:cs typeface="Calibri"/>
                        </a:rPr>
                        <a:t>java.lang.Error</a:t>
                      </a:r>
                      <a:r>
                        <a:rPr sz="1200" spc="-35" dirty="0">
                          <a:latin typeface="Calibri"/>
                          <a:cs typeface="Calibri"/>
                        </a:rPr>
                        <a:t> </a:t>
                      </a:r>
                      <a:r>
                        <a:rPr sz="1200" spc="-5" dirty="0">
                          <a:latin typeface="Calibri"/>
                          <a:cs typeface="Calibri"/>
                        </a:rPr>
                        <a:t>type</a:t>
                      </a:r>
                      <a:r>
                        <a:rPr sz="1200" dirty="0">
                          <a:latin typeface="Calibri"/>
                          <a:cs typeface="Calibri"/>
                        </a:rPr>
                        <a:t> </a:t>
                      </a:r>
                      <a:r>
                        <a:rPr sz="1200" spc="-5" dirty="0">
                          <a:latin typeface="Calibri"/>
                          <a:cs typeface="Calibri"/>
                        </a:rPr>
                        <a:t>objects</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635" algn="ctr">
                        <a:lnSpc>
                          <a:spcPct val="100000"/>
                        </a:lnSpc>
                        <a:spcBef>
                          <a:spcPts val="665"/>
                        </a:spcBef>
                      </a:pPr>
                      <a:r>
                        <a:rPr sz="1200" spc="-5" dirty="0">
                          <a:latin typeface="Calibri"/>
                          <a:cs typeface="Calibri"/>
                        </a:rPr>
                        <a:t>java.lang.Exception</a:t>
                      </a:r>
                      <a:r>
                        <a:rPr sz="1200" spc="-15" dirty="0">
                          <a:latin typeface="Calibri"/>
                          <a:cs typeface="Calibri"/>
                        </a:rPr>
                        <a:t> </a:t>
                      </a:r>
                      <a:r>
                        <a:rPr sz="1200" spc="-5" dirty="0">
                          <a:latin typeface="Calibri"/>
                          <a:cs typeface="Calibri"/>
                        </a:rPr>
                        <a:t>objects</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1"/>
                  </a:ext>
                </a:extLst>
              </a:tr>
              <a:tr h="426551">
                <a:tc>
                  <a:txBody>
                    <a:bodyPr/>
                    <a:lstStyle/>
                    <a:p>
                      <a:pPr marL="1270" algn="ctr">
                        <a:lnSpc>
                          <a:spcPct val="100000"/>
                        </a:lnSpc>
                        <a:spcBef>
                          <a:spcPts val="665"/>
                        </a:spcBef>
                      </a:pPr>
                      <a:r>
                        <a:rPr sz="1200" spc="-5" dirty="0">
                          <a:latin typeface="Calibri"/>
                          <a:cs typeface="Calibri"/>
                        </a:rPr>
                        <a:t>Impossible</a:t>
                      </a:r>
                      <a:r>
                        <a:rPr sz="1200" spc="20" dirty="0">
                          <a:latin typeface="Calibri"/>
                          <a:cs typeface="Calibri"/>
                        </a:rPr>
                        <a:t> </a:t>
                      </a:r>
                      <a:r>
                        <a:rPr sz="1200" dirty="0">
                          <a:latin typeface="Calibri"/>
                          <a:cs typeface="Calibri"/>
                        </a:rPr>
                        <a:t>to</a:t>
                      </a:r>
                      <a:r>
                        <a:rPr sz="1200" spc="-10" dirty="0">
                          <a:latin typeface="Calibri"/>
                          <a:cs typeface="Calibri"/>
                        </a:rPr>
                        <a:t> </a:t>
                      </a:r>
                      <a:r>
                        <a:rPr sz="1200" spc="-5" dirty="0">
                          <a:latin typeface="Calibri"/>
                          <a:cs typeface="Calibri"/>
                        </a:rPr>
                        <a:t>recover from errors</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540" algn="ctr">
                        <a:lnSpc>
                          <a:spcPct val="100000"/>
                        </a:lnSpc>
                        <a:spcBef>
                          <a:spcPts val="665"/>
                        </a:spcBef>
                      </a:pPr>
                      <a:r>
                        <a:rPr sz="1200" spc="-5" dirty="0">
                          <a:latin typeface="Calibri"/>
                          <a:cs typeface="Calibri"/>
                        </a:rPr>
                        <a:t>Recovery</a:t>
                      </a:r>
                      <a:r>
                        <a:rPr sz="1200" spc="-10" dirty="0">
                          <a:latin typeface="Calibri"/>
                          <a:cs typeface="Calibri"/>
                        </a:rPr>
                        <a:t> </a:t>
                      </a:r>
                      <a:r>
                        <a:rPr sz="1200" spc="-5" dirty="0">
                          <a:latin typeface="Calibri"/>
                          <a:cs typeface="Calibri"/>
                        </a:rPr>
                        <a:t>and</a:t>
                      </a:r>
                      <a:r>
                        <a:rPr sz="1200" spc="-15" dirty="0">
                          <a:latin typeface="Calibri"/>
                          <a:cs typeface="Calibri"/>
                        </a:rPr>
                        <a:t> </a:t>
                      </a:r>
                      <a:r>
                        <a:rPr sz="1200" spc="-5" dirty="0">
                          <a:latin typeface="Calibri"/>
                          <a:cs typeface="Calibri"/>
                        </a:rPr>
                        <a:t>handling</a:t>
                      </a:r>
                      <a:r>
                        <a:rPr sz="1200" spc="20" dirty="0">
                          <a:latin typeface="Calibri"/>
                          <a:cs typeface="Calibri"/>
                        </a:rPr>
                        <a:t> </a:t>
                      </a:r>
                      <a:r>
                        <a:rPr sz="1200" spc="-5" dirty="0">
                          <a:latin typeface="Calibri"/>
                          <a:cs typeface="Calibri"/>
                        </a:rPr>
                        <a:t>possible</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2"/>
                  </a:ext>
                </a:extLst>
              </a:tr>
              <a:tr h="564896">
                <a:tc>
                  <a:txBody>
                    <a:bodyPr/>
                    <a:lstStyle/>
                    <a:p>
                      <a:pPr marL="635" algn="ctr">
                        <a:lnSpc>
                          <a:spcPct val="100000"/>
                        </a:lnSpc>
                        <a:spcBef>
                          <a:spcPts val="665"/>
                        </a:spcBef>
                      </a:pPr>
                      <a:r>
                        <a:rPr sz="1200" spc="-5" dirty="0">
                          <a:latin typeface="Calibri"/>
                          <a:cs typeface="Calibri"/>
                        </a:rPr>
                        <a:t>Application</a:t>
                      </a:r>
                      <a:r>
                        <a:rPr sz="1200" spc="25" dirty="0">
                          <a:latin typeface="Calibri"/>
                          <a:cs typeface="Calibri"/>
                        </a:rPr>
                        <a:t> </a:t>
                      </a:r>
                      <a:r>
                        <a:rPr sz="1200" spc="-5" dirty="0">
                          <a:latin typeface="Calibri"/>
                          <a:cs typeface="Calibri"/>
                        </a:rPr>
                        <a:t>prefers</a:t>
                      </a:r>
                      <a:r>
                        <a:rPr sz="1200" spc="5" dirty="0">
                          <a:latin typeface="Calibri"/>
                          <a:cs typeface="Calibri"/>
                        </a:rPr>
                        <a:t> </a:t>
                      </a:r>
                      <a:r>
                        <a:rPr sz="1200" dirty="0">
                          <a:latin typeface="Calibri"/>
                          <a:cs typeface="Calibri"/>
                        </a:rPr>
                        <a:t>to</a:t>
                      </a:r>
                      <a:r>
                        <a:rPr sz="1200" spc="-10" dirty="0">
                          <a:latin typeface="Calibri"/>
                          <a:cs typeface="Calibri"/>
                        </a:rPr>
                        <a:t> </a:t>
                      </a:r>
                      <a:r>
                        <a:rPr sz="1200" spc="-5" dirty="0">
                          <a:latin typeface="Calibri"/>
                          <a:cs typeface="Calibri"/>
                        </a:rPr>
                        <a:t>crash</a:t>
                      </a:r>
                      <a:r>
                        <a:rPr sz="1200" spc="-20" dirty="0">
                          <a:latin typeface="Calibri"/>
                          <a:cs typeface="Calibri"/>
                        </a:rPr>
                        <a:t> </a:t>
                      </a:r>
                      <a:r>
                        <a:rPr sz="1200" spc="-5" dirty="0">
                          <a:latin typeface="Calibri"/>
                          <a:cs typeface="Calibri"/>
                        </a:rPr>
                        <a:t>rather</a:t>
                      </a:r>
                      <a:r>
                        <a:rPr sz="1200" spc="10" dirty="0">
                          <a:latin typeface="Calibri"/>
                          <a:cs typeface="Calibri"/>
                        </a:rPr>
                        <a:t> </a:t>
                      </a:r>
                      <a:r>
                        <a:rPr sz="1200" spc="-5" dirty="0">
                          <a:latin typeface="Calibri"/>
                          <a:cs typeface="Calibri"/>
                        </a:rPr>
                        <a:t>than handling</a:t>
                      </a:r>
                      <a:r>
                        <a:rPr sz="1200" spc="30" dirty="0">
                          <a:latin typeface="Calibri"/>
                          <a:cs typeface="Calibri"/>
                        </a:rPr>
                        <a:t> </a:t>
                      </a:r>
                      <a:r>
                        <a:rPr sz="1200" spc="-5" dirty="0">
                          <a:latin typeface="Calibri"/>
                          <a:cs typeface="Calibri"/>
                        </a:rPr>
                        <a:t>errors</a:t>
                      </a:r>
                      <a:endParaRPr sz="1200" dirty="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algn="ctr">
                        <a:lnSpc>
                          <a:spcPct val="100000"/>
                        </a:lnSpc>
                        <a:spcBef>
                          <a:spcPts val="665"/>
                        </a:spcBef>
                      </a:pPr>
                      <a:r>
                        <a:rPr sz="1200" spc="-5" dirty="0">
                          <a:latin typeface="Calibri"/>
                          <a:cs typeface="Calibri"/>
                        </a:rPr>
                        <a:t>Exceptions</a:t>
                      </a:r>
                      <a:r>
                        <a:rPr sz="1200" spc="10" dirty="0">
                          <a:latin typeface="Calibri"/>
                          <a:cs typeface="Calibri"/>
                        </a:rPr>
                        <a:t> </a:t>
                      </a:r>
                      <a:r>
                        <a:rPr sz="1200" dirty="0">
                          <a:latin typeface="Calibri"/>
                          <a:cs typeface="Calibri"/>
                        </a:rPr>
                        <a:t>can</a:t>
                      </a:r>
                      <a:r>
                        <a:rPr sz="1200" spc="-15" dirty="0">
                          <a:latin typeface="Calibri"/>
                          <a:cs typeface="Calibri"/>
                        </a:rPr>
                        <a:t> </a:t>
                      </a:r>
                      <a:r>
                        <a:rPr sz="1200" spc="-5" dirty="0">
                          <a:latin typeface="Calibri"/>
                          <a:cs typeface="Calibri"/>
                        </a:rPr>
                        <a:t>be</a:t>
                      </a:r>
                      <a:r>
                        <a:rPr sz="1200" spc="5" dirty="0">
                          <a:latin typeface="Calibri"/>
                          <a:cs typeface="Calibri"/>
                        </a:rPr>
                        <a:t> </a:t>
                      </a:r>
                      <a:r>
                        <a:rPr sz="1200" spc="-5" dirty="0">
                          <a:latin typeface="Calibri"/>
                          <a:cs typeface="Calibri"/>
                        </a:rPr>
                        <a:t>handled</a:t>
                      </a:r>
                      <a:r>
                        <a:rPr sz="1200" spc="35" dirty="0">
                          <a:latin typeface="Calibri"/>
                          <a:cs typeface="Calibri"/>
                        </a:rPr>
                        <a:t> </a:t>
                      </a:r>
                      <a:r>
                        <a:rPr sz="1200" spc="-5" dirty="0">
                          <a:latin typeface="Calibri"/>
                          <a:cs typeface="Calibri"/>
                        </a:rPr>
                        <a:t>programmatically,</a:t>
                      </a:r>
                      <a:r>
                        <a:rPr sz="1200" spc="20" dirty="0">
                          <a:latin typeface="Calibri"/>
                          <a:cs typeface="Calibri"/>
                        </a:rPr>
                        <a:t> </a:t>
                      </a:r>
                      <a:r>
                        <a:rPr sz="1200" spc="-5" dirty="0">
                          <a:latin typeface="Calibri"/>
                          <a:cs typeface="Calibri"/>
                        </a:rPr>
                        <a:t>corrective</a:t>
                      </a:r>
                      <a:r>
                        <a:rPr sz="1200" dirty="0">
                          <a:latin typeface="Calibri"/>
                          <a:cs typeface="Calibri"/>
                        </a:rPr>
                        <a:t> </a:t>
                      </a:r>
                      <a:r>
                        <a:rPr sz="1200" spc="-5" dirty="0">
                          <a:latin typeface="Calibri"/>
                          <a:cs typeface="Calibri"/>
                        </a:rPr>
                        <a:t>actions</a:t>
                      </a:r>
                      <a:r>
                        <a:rPr sz="1200" spc="-10" dirty="0">
                          <a:latin typeface="Calibri"/>
                          <a:cs typeface="Calibri"/>
                        </a:rPr>
                        <a:t> </a:t>
                      </a:r>
                      <a:r>
                        <a:rPr sz="1200" dirty="0">
                          <a:latin typeface="Calibri"/>
                          <a:cs typeface="Calibri"/>
                        </a:rPr>
                        <a:t>can</a:t>
                      </a:r>
                      <a:r>
                        <a:rPr sz="1200" spc="-15" dirty="0">
                          <a:latin typeface="Calibri"/>
                          <a:cs typeface="Calibri"/>
                        </a:rPr>
                        <a:t> </a:t>
                      </a:r>
                      <a:r>
                        <a:rPr sz="1200" spc="-5" dirty="0">
                          <a:latin typeface="Calibri"/>
                          <a:cs typeface="Calibri"/>
                        </a:rPr>
                        <a:t>be</a:t>
                      </a:r>
                      <a:r>
                        <a:rPr sz="1200" spc="10" dirty="0">
                          <a:latin typeface="Calibri"/>
                          <a:cs typeface="Calibri"/>
                        </a:rPr>
                        <a:t> </a:t>
                      </a:r>
                      <a:r>
                        <a:rPr sz="1200" spc="-5" dirty="0">
                          <a:latin typeface="Calibri"/>
                          <a:cs typeface="Calibri"/>
                        </a:rPr>
                        <a:t>taken.</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3"/>
                  </a:ext>
                </a:extLst>
              </a:tr>
              <a:tr h="426551">
                <a:tc>
                  <a:txBody>
                    <a:bodyPr/>
                    <a:lstStyle/>
                    <a:p>
                      <a:pPr marL="1270" algn="ctr">
                        <a:lnSpc>
                          <a:spcPct val="100000"/>
                        </a:lnSpc>
                        <a:spcBef>
                          <a:spcPts val="665"/>
                        </a:spcBef>
                      </a:pPr>
                      <a:r>
                        <a:rPr sz="1200" spc="-5" dirty="0">
                          <a:latin typeface="Calibri"/>
                          <a:cs typeface="Calibri"/>
                        </a:rPr>
                        <a:t>Unchecked</a:t>
                      </a:r>
                      <a:r>
                        <a:rPr sz="1200" spc="-25" dirty="0">
                          <a:latin typeface="Calibri"/>
                          <a:cs typeface="Calibri"/>
                        </a:rPr>
                        <a:t> </a:t>
                      </a:r>
                      <a:r>
                        <a:rPr sz="1200" spc="-5" dirty="0">
                          <a:latin typeface="Calibri"/>
                          <a:cs typeface="Calibri"/>
                        </a:rPr>
                        <a:t>Type</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540" algn="ctr">
                        <a:lnSpc>
                          <a:spcPct val="100000"/>
                        </a:lnSpc>
                        <a:spcBef>
                          <a:spcPts val="665"/>
                        </a:spcBef>
                      </a:pPr>
                      <a:r>
                        <a:rPr sz="1200" spc="-5" dirty="0">
                          <a:latin typeface="Calibri"/>
                          <a:cs typeface="Calibri"/>
                        </a:rPr>
                        <a:t>Checked and</a:t>
                      </a:r>
                      <a:r>
                        <a:rPr sz="1200" spc="-15" dirty="0">
                          <a:latin typeface="Calibri"/>
                          <a:cs typeface="Calibri"/>
                        </a:rPr>
                        <a:t> </a:t>
                      </a:r>
                      <a:r>
                        <a:rPr sz="1200" spc="-5" dirty="0">
                          <a:latin typeface="Calibri"/>
                          <a:cs typeface="Calibri"/>
                        </a:rPr>
                        <a:t>Unchecked</a:t>
                      </a:r>
                      <a:r>
                        <a:rPr sz="1200" dirty="0">
                          <a:latin typeface="Calibri"/>
                          <a:cs typeface="Calibri"/>
                        </a:rPr>
                        <a:t> </a:t>
                      </a:r>
                      <a:r>
                        <a:rPr sz="1200" spc="-5" dirty="0">
                          <a:latin typeface="Calibri"/>
                          <a:cs typeface="Calibri"/>
                        </a:rPr>
                        <a:t>both</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4"/>
                  </a:ext>
                </a:extLst>
              </a:tr>
              <a:tr h="426753">
                <a:tc>
                  <a:txBody>
                    <a:bodyPr/>
                    <a:lstStyle/>
                    <a:p>
                      <a:pPr algn="ctr">
                        <a:lnSpc>
                          <a:spcPct val="100000"/>
                        </a:lnSpc>
                        <a:spcBef>
                          <a:spcPts val="665"/>
                        </a:spcBef>
                      </a:pPr>
                      <a:r>
                        <a:rPr sz="1200" spc="-5" dirty="0">
                          <a:latin typeface="Calibri"/>
                          <a:cs typeface="Calibri"/>
                        </a:rPr>
                        <a:t>Happen</a:t>
                      </a:r>
                      <a:r>
                        <a:rPr sz="1200" spc="-20" dirty="0">
                          <a:latin typeface="Calibri"/>
                          <a:cs typeface="Calibri"/>
                        </a:rPr>
                        <a:t> </a:t>
                      </a:r>
                      <a:r>
                        <a:rPr sz="1200" dirty="0">
                          <a:latin typeface="Calibri"/>
                          <a:cs typeface="Calibri"/>
                        </a:rPr>
                        <a:t>at</a:t>
                      </a:r>
                      <a:r>
                        <a:rPr sz="1200" spc="-30" dirty="0">
                          <a:latin typeface="Calibri"/>
                          <a:cs typeface="Calibri"/>
                        </a:rPr>
                        <a:t> </a:t>
                      </a:r>
                      <a:r>
                        <a:rPr sz="1200" spc="-5" dirty="0">
                          <a:latin typeface="Calibri"/>
                          <a:cs typeface="Calibri"/>
                        </a:rPr>
                        <a:t>runtime</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05" algn="ctr">
                        <a:lnSpc>
                          <a:spcPct val="100000"/>
                        </a:lnSpc>
                        <a:spcBef>
                          <a:spcPts val="665"/>
                        </a:spcBef>
                      </a:pPr>
                      <a:r>
                        <a:rPr sz="1200" spc="-5" dirty="0">
                          <a:latin typeface="Calibri"/>
                          <a:cs typeface="Calibri"/>
                        </a:rPr>
                        <a:t>Runtime</a:t>
                      </a:r>
                      <a:r>
                        <a:rPr sz="1200" spc="10" dirty="0">
                          <a:latin typeface="Calibri"/>
                          <a:cs typeface="Calibri"/>
                        </a:rPr>
                        <a:t> </a:t>
                      </a:r>
                      <a:r>
                        <a:rPr sz="1200" spc="-5" dirty="0">
                          <a:latin typeface="Calibri"/>
                          <a:cs typeface="Calibri"/>
                        </a:rPr>
                        <a:t>and</a:t>
                      </a:r>
                      <a:r>
                        <a:rPr sz="1200" spc="-10" dirty="0">
                          <a:latin typeface="Calibri"/>
                          <a:cs typeface="Calibri"/>
                        </a:rPr>
                        <a:t> </a:t>
                      </a:r>
                      <a:r>
                        <a:rPr sz="1200" spc="-5" dirty="0">
                          <a:latin typeface="Calibri"/>
                          <a:cs typeface="Calibri"/>
                        </a:rPr>
                        <a:t>Compile</a:t>
                      </a:r>
                      <a:r>
                        <a:rPr sz="1200" spc="10" dirty="0">
                          <a:latin typeface="Calibri"/>
                          <a:cs typeface="Calibri"/>
                        </a:rPr>
                        <a:t> </a:t>
                      </a:r>
                      <a:r>
                        <a:rPr sz="1200" spc="-5" dirty="0">
                          <a:latin typeface="Calibri"/>
                          <a:cs typeface="Calibri"/>
                        </a:rPr>
                        <a:t>time</a:t>
                      </a:r>
                      <a:r>
                        <a:rPr sz="1200" spc="5" dirty="0">
                          <a:latin typeface="Calibri"/>
                          <a:cs typeface="Calibri"/>
                        </a:rPr>
                        <a:t> </a:t>
                      </a:r>
                      <a:r>
                        <a:rPr sz="1200" spc="-5" dirty="0">
                          <a:latin typeface="Calibri"/>
                          <a:cs typeface="Calibri"/>
                        </a:rPr>
                        <a:t>both</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5"/>
                  </a:ext>
                </a:extLst>
              </a:tr>
              <a:tr h="564777">
                <a:tc>
                  <a:txBody>
                    <a:bodyPr/>
                    <a:lstStyle/>
                    <a:p>
                      <a:pPr marL="635" algn="ctr">
                        <a:lnSpc>
                          <a:spcPct val="100000"/>
                        </a:lnSpc>
                        <a:spcBef>
                          <a:spcPts val="670"/>
                        </a:spcBef>
                      </a:pPr>
                      <a:r>
                        <a:rPr sz="1200" spc="-5" dirty="0">
                          <a:latin typeface="Calibri"/>
                          <a:cs typeface="Calibri"/>
                        </a:rPr>
                        <a:t>Caused by</a:t>
                      </a:r>
                      <a:r>
                        <a:rPr sz="1200" spc="10" dirty="0">
                          <a:latin typeface="Calibri"/>
                          <a:cs typeface="Calibri"/>
                        </a:rPr>
                        <a:t> </a:t>
                      </a:r>
                      <a:r>
                        <a:rPr sz="1200" spc="-5" dirty="0">
                          <a:latin typeface="Calibri"/>
                          <a:cs typeface="Calibri"/>
                        </a:rPr>
                        <a:t>the</a:t>
                      </a:r>
                      <a:r>
                        <a:rPr sz="1200" spc="5" dirty="0">
                          <a:latin typeface="Calibri"/>
                          <a:cs typeface="Calibri"/>
                        </a:rPr>
                        <a:t> </a:t>
                      </a:r>
                      <a:r>
                        <a:rPr sz="1200" spc="-5" dirty="0">
                          <a:latin typeface="Calibri"/>
                          <a:cs typeface="Calibri"/>
                        </a:rPr>
                        <a:t>environment</a:t>
                      </a:r>
                      <a:r>
                        <a:rPr sz="1200" spc="30" dirty="0">
                          <a:latin typeface="Calibri"/>
                          <a:cs typeface="Calibri"/>
                        </a:rPr>
                        <a:t> </a:t>
                      </a:r>
                      <a:r>
                        <a:rPr sz="1200" spc="-5" dirty="0">
                          <a:latin typeface="Calibri"/>
                          <a:cs typeface="Calibri"/>
                        </a:rPr>
                        <a:t>that the</a:t>
                      </a:r>
                      <a:r>
                        <a:rPr sz="1200" spc="5" dirty="0">
                          <a:latin typeface="Calibri"/>
                          <a:cs typeface="Calibri"/>
                        </a:rPr>
                        <a:t> </a:t>
                      </a:r>
                      <a:r>
                        <a:rPr sz="1200" spc="-5" dirty="0">
                          <a:latin typeface="Calibri"/>
                          <a:cs typeface="Calibri"/>
                        </a:rPr>
                        <a:t>application</a:t>
                      </a:r>
                      <a:r>
                        <a:rPr sz="1200" spc="5" dirty="0">
                          <a:latin typeface="Calibri"/>
                          <a:cs typeface="Calibri"/>
                        </a:rPr>
                        <a:t> </a:t>
                      </a:r>
                      <a:r>
                        <a:rPr sz="1200" spc="-5" dirty="0">
                          <a:latin typeface="Calibri"/>
                          <a:cs typeface="Calibri"/>
                        </a:rPr>
                        <a:t>is</a:t>
                      </a:r>
                      <a:r>
                        <a:rPr sz="1200" spc="5" dirty="0">
                          <a:latin typeface="Calibri"/>
                          <a:cs typeface="Calibri"/>
                        </a:rPr>
                        <a:t> </a:t>
                      </a:r>
                      <a:r>
                        <a:rPr sz="1200" spc="-5" dirty="0">
                          <a:latin typeface="Calibri"/>
                          <a:cs typeface="Calibri"/>
                        </a:rPr>
                        <a:t>running</a:t>
                      </a:r>
                      <a:r>
                        <a:rPr sz="1200" spc="30" dirty="0">
                          <a:latin typeface="Calibri"/>
                          <a:cs typeface="Calibri"/>
                        </a:rPr>
                        <a:t> </a:t>
                      </a:r>
                      <a:r>
                        <a:rPr sz="1200" spc="-5" dirty="0">
                          <a:latin typeface="Calibri"/>
                          <a:cs typeface="Calibri"/>
                        </a:rPr>
                        <a:t>in</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635" algn="ctr">
                        <a:lnSpc>
                          <a:spcPct val="100000"/>
                        </a:lnSpc>
                        <a:spcBef>
                          <a:spcPts val="670"/>
                        </a:spcBef>
                      </a:pPr>
                      <a:r>
                        <a:rPr sz="1200" spc="-5" dirty="0">
                          <a:latin typeface="Calibri"/>
                          <a:cs typeface="Calibri"/>
                        </a:rPr>
                        <a:t>Caused</a:t>
                      </a:r>
                      <a:r>
                        <a:rPr sz="1200" spc="-20" dirty="0">
                          <a:latin typeface="Calibri"/>
                          <a:cs typeface="Calibri"/>
                        </a:rPr>
                        <a:t> </a:t>
                      </a:r>
                      <a:r>
                        <a:rPr sz="1200" spc="-5" dirty="0">
                          <a:latin typeface="Calibri"/>
                          <a:cs typeface="Calibri"/>
                        </a:rPr>
                        <a:t>by</a:t>
                      </a:r>
                      <a:r>
                        <a:rPr sz="1200" dirty="0">
                          <a:latin typeface="Calibri"/>
                          <a:cs typeface="Calibri"/>
                        </a:rPr>
                        <a:t> </a:t>
                      </a:r>
                      <a:r>
                        <a:rPr sz="1200" spc="-5" dirty="0">
                          <a:latin typeface="Calibri"/>
                          <a:cs typeface="Calibri"/>
                        </a:rPr>
                        <a:t>the</a:t>
                      </a:r>
                      <a:r>
                        <a:rPr sz="1200" spc="-10" dirty="0">
                          <a:latin typeface="Calibri"/>
                          <a:cs typeface="Calibri"/>
                        </a:rPr>
                        <a:t> </a:t>
                      </a:r>
                      <a:r>
                        <a:rPr sz="1200" spc="-5" dirty="0">
                          <a:latin typeface="Calibri"/>
                          <a:cs typeface="Calibri"/>
                        </a:rPr>
                        <a:t>application</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6"/>
                  </a:ext>
                </a:extLst>
              </a:tr>
              <a:tr h="792428">
                <a:tc>
                  <a:txBody>
                    <a:bodyPr/>
                    <a:lstStyle/>
                    <a:p>
                      <a:pPr marL="969010" marR="704215" indent="-257810">
                        <a:lnSpc>
                          <a:spcPct val="100000"/>
                        </a:lnSpc>
                        <a:spcBef>
                          <a:spcPts val="670"/>
                        </a:spcBef>
                      </a:pPr>
                      <a:r>
                        <a:rPr sz="1200" spc="-5" dirty="0">
                          <a:latin typeface="Calibri"/>
                          <a:cs typeface="Calibri"/>
                        </a:rPr>
                        <a:t>Examples:</a:t>
                      </a:r>
                      <a:r>
                        <a:rPr sz="1200" spc="20" dirty="0">
                          <a:latin typeface="Calibri"/>
                          <a:cs typeface="Calibri"/>
                        </a:rPr>
                        <a:t> </a:t>
                      </a:r>
                      <a:r>
                        <a:rPr sz="1200" spc="-5" dirty="0">
                          <a:latin typeface="Calibri"/>
                          <a:cs typeface="Calibri"/>
                        </a:rPr>
                        <a:t>java.lang.StackOverflowError, </a:t>
                      </a:r>
                      <a:r>
                        <a:rPr sz="1200" spc="-190" dirty="0">
                          <a:latin typeface="Calibri"/>
                          <a:cs typeface="Calibri"/>
                        </a:rPr>
                        <a:t> </a:t>
                      </a:r>
                      <a:r>
                        <a:rPr sz="1200" spc="-5" dirty="0">
                          <a:latin typeface="Calibri"/>
                          <a:cs typeface="Calibri"/>
                        </a:rPr>
                        <a:t>java.lang.OutOfMemoryError</a:t>
                      </a:r>
                      <a:endParaRPr sz="1200" dirty="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05" algn="ctr">
                        <a:lnSpc>
                          <a:spcPct val="100000"/>
                        </a:lnSpc>
                        <a:spcBef>
                          <a:spcPts val="670"/>
                        </a:spcBef>
                      </a:pPr>
                      <a:r>
                        <a:rPr sz="1200" spc="-5" dirty="0">
                          <a:latin typeface="Calibri"/>
                          <a:cs typeface="Calibri"/>
                        </a:rPr>
                        <a:t>Checked: SQLException,</a:t>
                      </a:r>
                      <a:r>
                        <a:rPr sz="1200" spc="-10" dirty="0">
                          <a:latin typeface="Calibri"/>
                          <a:cs typeface="Calibri"/>
                        </a:rPr>
                        <a:t> </a:t>
                      </a:r>
                      <a:r>
                        <a:rPr sz="1200" spc="-5" dirty="0">
                          <a:latin typeface="Calibri"/>
                          <a:cs typeface="Calibri"/>
                        </a:rPr>
                        <a:t>IOException</a:t>
                      </a:r>
                      <a:endParaRPr sz="1200" dirty="0">
                        <a:latin typeface="Calibri"/>
                        <a:cs typeface="Calibri"/>
                      </a:endParaRPr>
                    </a:p>
                    <a:p>
                      <a:pPr marL="464184" marR="455930" algn="ctr">
                        <a:lnSpc>
                          <a:spcPct val="100000"/>
                        </a:lnSpc>
                      </a:pPr>
                      <a:r>
                        <a:rPr sz="1200" spc="-5" dirty="0">
                          <a:latin typeface="Calibri"/>
                          <a:cs typeface="Calibri"/>
                        </a:rPr>
                        <a:t>Unchecked:</a:t>
                      </a:r>
                      <a:r>
                        <a:rPr sz="1200" spc="20" dirty="0">
                          <a:latin typeface="Calibri"/>
                          <a:cs typeface="Calibri"/>
                        </a:rPr>
                        <a:t> </a:t>
                      </a:r>
                      <a:r>
                        <a:rPr sz="1200" spc="-5" dirty="0">
                          <a:latin typeface="Calibri"/>
                          <a:cs typeface="Calibri"/>
                        </a:rPr>
                        <a:t>ArrayOutOfBoundsException,</a:t>
                      </a:r>
                      <a:r>
                        <a:rPr sz="1200" spc="50" dirty="0">
                          <a:latin typeface="Calibri"/>
                          <a:cs typeface="Calibri"/>
                        </a:rPr>
                        <a:t> </a:t>
                      </a:r>
                      <a:r>
                        <a:rPr sz="1200" spc="-5" dirty="0">
                          <a:latin typeface="Calibri"/>
                          <a:cs typeface="Calibri"/>
                        </a:rPr>
                        <a:t>NullPointerException, </a:t>
                      </a:r>
                      <a:r>
                        <a:rPr sz="1200" spc="-190" dirty="0">
                          <a:latin typeface="Calibri"/>
                          <a:cs typeface="Calibri"/>
                        </a:rPr>
                        <a:t> </a:t>
                      </a:r>
                      <a:r>
                        <a:rPr sz="1200" spc="-5" dirty="0">
                          <a:latin typeface="Calibri"/>
                          <a:cs typeface="Calibri"/>
                        </a:rPr>
                        <a:t>ClassCastException</a:t>
                      </a:r>
                      <a:endParaRPr sz="1200" dirty="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899486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E0214-6558-3F79-545C-FE7BEFE0B2E5}"/>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24328AD-FE4C-4CD0-24F1-6209A8AFF3A3}"/>
              </a:ext>
            </a:extLst>
          </p:cNvPr>
          <p:cNvSpPr txBox="1">
            <a:spLocks noGrp="1"/>
          </p:cNvSpPr>
          <p:nvPr>
            <p:ph type="title"/>
          </p:nvPr>
        </p:nvSpPr>
        <p:spPr>
          <a:xfrm>
            <a:off x="680855" y="770354"/>
            <a:ext cx="2947247" cy="1494426"/>
          </a:xfrm>
          <a:prstGeom prst="rect">
            <a:avLst/>
          </a:prstGeom>
        </p:spPr>
        <p:txBody>
          <a:bodyPr vert="horz" wrap="square" lIns="0" tIns="16933" rIns="0" bIns="0" rtlCol="0" anchor="ctr">
            <a:spAutoFit/>
          </a:bodyPr>
          <a:lstStyle/>
          <a:p>
            <a:pPr marL="16933" marR="6773">
              <a:lnSpc>
                <a:spcPct val="100000"/>
              </a:lnSpc>
              <a:spcBef>
                <a:spcPts val="133"/>
              </a:spcBef>
            </a:pPr>
            <a:r>
              <a:rPr b="1" dirty="0">
                <a:solidFill>
                  <a:srgbClr val="000000"/>
                </a:solidFill>
              </a:rPr>
              <a:t>Exception  </a:t>
            </a:r>
            <a:r>
              <a:rPr b="1" spc="-93" dirty="0">
                <a:solidFill>
                  <a:srgbClr val="000000"/>
                </a:solidFill>
              </a:rPr>
              <a:t>Type</a:t>
            </a:r>
          </a:p>
        </p:txBody>
      </p:sp>
      <p:sp>
        <p:nvSpPr>
          <p:cNvPr id="4" name="object 4">
            <a:extLst>
              <a:ext uri="{FF2B5EF4-FFF2-40B4-BE49-F238E27FC236}">
                <a16:creationId xmlns:a16="http://schemas.microsoft.com/office/drawing/2014/main" id="{2ED574B9-547D-486D-1438-124F0AE71417}"/>
              </a:ext>
            </a:extLst>
          </p:cNvPr>
          <p:cNvSpPr/>
          <p:nvPr/>
        </p:nvSpPr>
        <p:spPr>
          <a:xfrm>
            <a:off x="720344" y="2341880"/>
            <a:ext cx="2998893" cy="0"/>
          </a:xfrm>
          <a:custGeom>
            <a:avLst/>
            <a:gdLst/>
            <a:ahLst/>
            <a:cxnLst/>
            <a:rect l="l" t="t" r="r" b="b"/>
            <a:pathLst>
              <a:path w="2249170">
                <a:moveTo>
                  <a:pt x="0" y="0"/>
                </a:moveTo>
                <a:lnTo>
                  <a:pt x="2248662" y="0"/>
                </a:lnTo>
              </a:path>
            </a:pathLst>
          </a:custGeom>
          <a:ln w="19050">
            <a:solidFill>
              <a:srgbClr val="FFC000"/>
            </a:solidFill>
          </a:ln>
        </p:spPr>
        <p:txBody>
          <a:bodyPr wrap="square" lIns="0" tIns="0" rIns="0" bIns="0" rtlCol="0"/>
          <a:lstStyle/>
          <a:p>
            <a:endParaRPr sz="2400"/>
          </a:p>
        </p:txBody>
      </p:sp>
      <p:sp>
        <p:nvSpPr>
          <p:cNvPr id="5" name="object 5">
            <a:extLst>
              <a:ext uri="{FF2B5EF4-FFF2-40B4-BE49-F238E27FC236}">
                <a16:creationId xmlns:a16="http://schemas.microsoft.com/office/drawing/2014/main" id="{1D575EF5-52C4-78AB-02A0-1F9B1A1D323C}"/>
              </a:ext>
            </a:extLst>
          </p:cNvPr>
          <p:cNvSpPr/>
          <p:nvPr/>
        </p:nvSpPr>
        <p:spPr>
          <a:xfrm>
            <a:off x="5467095" y="1260856"/>
            <a:ext cx="2030307" cy="847513"/>
          </a:xfrm>
          <a:custGeom>
            <a:avLst/>
            <a:gdLst/>
            <a:ahLst/>
            <a:cxnLst/>
            <a:rect l="l" t="t" r="r" b="b"/>
            <a:pathLst>
              <a:path w="1522729" h="635635">
                <a:moveTo>
                  <a:pt x="0" y="635508"/>
                </a:moveTo>
                <a:lnTo>
                  <a:pt x="1546" y="607881"/>
                </a:lnTo>
                <a:lnTo>
                  <a:pt x="6110" y="582241"/>
                </a:lnTo>
                <a:lnTo>
                  <a:pt x="23823" y="536597"/>
                </a:lnTo>
                <a:lnTo>
                  <a:pt x="52211" y="497936"/>
                </a:lnTo>
                <a:lnTo>
                  <a:pt x="90344" y="465616"/>
                </a:lnTo>
                <a:lnTo>
                  <a:pt x="137295" y="438998"/>
                </a:lnTo>
                <a:lnTo>
                  <a:pt x="192136" y="417442"/>
                </a:lnTo>
                <a:lnTo>
                  <a:pt x="253939" y="400306"/>
                </a:lnTo>
                <a:lnTo>
                  <a:pt x="321775" y="386952"/>
                </a:lnTo>
                <a:lnTo>
                  <a:pt x="394716" y="376738"/>
                </a:lnTo>
                <a:lnTo>
                  <a:pt x="432810" y="372609"/>
                </a:lnTo>
                <a:lnTo>
                  <a:pt x="471833" y="369024"/>
                </a:lnTo>
                <a:lnTo>
                  <a:pt x="511668" y="365905"/>
                </a:lnTo>
                <a:lnTo>
                  <a:pt x="552200" y="363171"/>
                </a:lnTo>
                <a:lnTo>
                  <a:pt x="593311" y="360741"/>
                </a:lnTo>
                <a:lnTo>
                  <a:pt x="634887" y="358537"/>
                </a:lnTo>
                <a:lnTo>
                  <a:pt x="676810" y="356477"/>
                </a:lnTo>
                <a:lnTo>
                  <a:pt x="718966" y="354482"/>
                </a:lnTo>
                <a:lnTo>
                  <a:pt x="761238" y="352472"/>
                </a:lnTo>
                <a:lnTo>
                  <a:pt x="803509" y="350367"/>
                </a:lnTo>
                <a:lnTo>
                  <a:pt x="845665" y="348086"/>
                </a:lnTo>
                <a:lnTo>
                  <a:pt x="887588" y="345550"/>
                </a:lnTo>
                <a:lnTo>
                  <a:pt x="929164" y="342679"/>
                </a:lnTo>
                <a:lnTo>
                  <a:pt x="970275" y="339392"/>
                </a:lnTo>
                <a:lnTo>
                  <a:pt x="1010807" y="335610"/>
                </a:lnTo>
                <a:lnTo>
                  <a:pt x="1050642" y="331253"/>
                </a:lnTo>
                <a:lnTo>
                  <a:pt x="1089665" y="326240"/>
                </a:lnTo>
                <a:lnTo>
                  <a:pt x="1127759" y="320491"/>
                </a:lnTo>
                <a:lnTo>
                  <a:pt x="1200700" y="306467"/>
                </a:lnTo>
                <a:lnTo>
                  <a:pt x="1268536" y="288541"/>
                </a:lnTo>
                <a:lnTo>
                  <a:pt x="1330339" y="266071"/>
                </a:lnTo>
                <a:lnTo>
                  <a:pt x="1385180" y="238419"/>
                </a:lnTo>
                <a:lnTo>
                  <a:pt x="1432131" y="204943"/>
                </a:lnTo>
                <a:lnTo>
                  <a:pt x="1470264" y="165003"/>
                </a:lnTo>
                <a:lnTo>
                  <a:pt x="1498652" y="117960"/>
                </a:lnTo>
                <a:lnTo>
                  <a:pt x="1516365" y="63172"/>
                </a:lnTo>
                <a:lnTo>
                  <a:pt x="1522476" y="0"/>
                </a:lnTo>
              </a:path>
            </a:pathLst>
          </a:custGeom>
          <a:ln w="11113">
            <a:solidFill>
              <a:srgbClr val="17375E"/>
            </a:solidFill>
          </a:ln>
        </p:spPr>
        <p:txBody>
          <a:bodyPr wrap="square" lIns="0" tIns="0" rIns="0" bIns="0" rtlCol="0"/>
          <a:lstStyle/>
          <a:p>
            <a:endParaRPr sz="2400"/>
          </a:p>
        </p:txBody>
      </p:sp>
      <p:grpSp>
        <p:nvGrpSpPr>
          <p:cNvPr id="6" name="object 6">
            <a:extLst>
              <a:ext uri="{FF2B5EF4-FFF2-40B4-BE49-F238E27FC236}">
                <a16:creationId xmlns:a16="http://schemas.microsoft.com/office/drawing/2014/main" id="{05F7D134-1137-B44C-9670-349E4B70B19C}"/>
              </a:ext>
            </a:extLst>
          </p:cNvPr>
          <p:cNvGrpSpPr/>
          <p:nvPr/>
        </p:nvGrpSpPr>
        <p:grpSpPr>
          <a:xfrm>
            <a:off x="7945121" y="1219200"/>
            <a:ext cx="2928620" cy="2536613"/>
            <a:chOff x="5958840" y="914400"/>
            <a:chExt cx="2196465" cy="1902460"/>
          </a:xfrm>
        </p:grpSpPr>
        <p:sp>
          <p:nvSpPr>
            <p:cNvPr id="7" name="object 7">
              <a:extLst>
                <a:ext uri="{FF2B5EF4-FFF2-40B4-BE49-F238E27FC236}">
                  <a16:creationId xmlns:a16="http://schemas.microsoft.com/office/drawing/2014/main" id="{D7626778-EB64-6FEA-D7F7-4C838AAF4AAA}"/>
                </a:ext>
              </a:extLst>
            </p:cNvPr>
            <p:cNvSpPr/>
            <p:nvPr/>
          </p:nvSpPr>
          <p:spPr>
            <a:xfrm>
              <a:off x="5988558" y="945642"/>
              <a:ext cx="1522730" cy="635635"/>
            </a:xfrm>
            <a:custGeom>
              <a:avLst/>
              <a:gdLst/>
              <a:ahLst/>
              <a:cxnLst/>
              <a:rect l="l" t="t" r="r" b="b"/>
              <a:pathLst>
                <a:path w="1522729" h="635635">
                  <a:moveTo>
                    <a:pt x="1522475" y="635508"/>
                  </a:moveTo>
                  <a:lnTo>
                    <a:pt x="1520929" y="607881"/>
                  </a:lnTo>
                  <a:lnTo>
                    <a:pt x="1516365" y="582241"/>
                  </a:lnTo>
                  <a:lnTo>
                    <a:pt x="1498652" y="536597"/>
                  </a:lnTo>
                  <a:lnTo>
                    <a:pt x="1470264" y="497936"/>
                  </a:lnTo>
                  <a:lnTo>
                    <a:pt x="1432131" y="465616"/>
                  </a:lnTo>
                  <a:lnTo>
                    <a:pt x="1385180" y="438998"/>
                  </a:lnTo>
                  <a:lnTo>
                    <a:pt x="1330339" y="417442"/>
                  </a:lnTo>
                  <a:lnTo>
                    <a:pt x="1268536" y="400306"/>
                  </a:lnTo>
                  <a:lnTo>
                    <a:pt x="1200700" y="386952"/>
                  </a:lnTo>
                  <a:lnTo>
                    <a:pt x="1127760" y="376738"/>
                  </a:lnTo>
                  <a:lnTo>
                    <a:pt x="1089665" y="372609"/>
                  </a:lnTo>
                  <a:lnTo>
                    <a:pt x="1050642" y="369024"/>
                  </a:lnTo>
                  <a:lnTo>
                    <a:pt x="1010807" y="365905"/>
                  </a:lnTo>
                  <a:lnTo>
                    <a:pt x="970275" y="363171"/>
                  </a:lnTo>
                  <a:lnTo>
                    <a:pt x="929164" y="360741"/>
                  </a:lnTo>
                  <a:lnTo>
                    <a:pt x="887588" y="358537"/>
                  </a:lnTo>
                  <a:lnTo>
                    <a:pt x="845665" y="356477"/>
                  </a:lnTo>
                  <a:lnTo>
                    <a:pt x="803509" y="354482"/>
                  </a:lnTo>
                  <a:lnTo>
                    <a:pt x="761238" y="352472"/>
                  </a:lnTo>
                  <a:lnTo>
                    <a:pt x="718966" y="350367"/>
                  </a:lnTo>
                  <a:lnTo>
                    <a:pt x="676810" y="348086"/>
                  </a:lnTo>
                  <a:lnTo>
                    <a:pt x="634887" y="345550"/>
                  </a:lnTo>
                  <a:lnTo>
                    <a:pt x="593311" y="342679"/>
                  </a:lnTo>
                  <a:lnTo>
                    <a:pt x="552200" y="339392"/>
                  </a:lnTo>
                  <a:lnTo>
                    <a:pt x="511668" y="335610"/>
                  </a:lnTo>
                  <a:lnTo>
                    <a:pt x="471833" y="331253"/>
                  </a:lnTo>
                  <a:lnTo>
                    <a:pt x="432810" y="326240"/>
                  </a:lnTo>
                  <a:lnTo>
                    <a:pt x="394715" y="320491"/>
                  </a:lnTo>
                  <a:lnTo>
                    <a:pt x="321775" y="306467"/>
                  </a:lnTo>
                  <a:lnTo>
                    <a:pt x="253939" y="288541"/>
                  </a:lnTo>
                  <a:lnTo>
                    <a:pt x="192136" y="266071"/>
                  </a:lnTo>
                  <a:lnTo>
                    <a:pt x="137295" y="238419"/>
                  </a:lnTo>
                  <a:lnTo>
                    <a:pt x="90344" y="204943"/>
                  </a:lnTo>
                  <a:lnTo>
                    <a:pt x="52211" y="165003"/>
                  </a:lnTo>
                  <a:lnTo>
                    <a:pt x="23823" y="117960"/>
                  </a:lnTo>
                  <a:lnTo>
                    <a:pt x="6110" y="63172"/>
                  </a:lnTo>
                  <a:lnTo>
                    <a:pt x="0" y="0"/>
                  </a:lnTo>
                </a:path>
              </a:pathLst>
            </a:custGeom>
            <a:ln w="11113">
              <a:solidFill>
                <a:srgbClr val="17375E"/>
              </a:solidFill>
            </a:ln>
          </p:spPr>
          <p:txBody>
            <a:bodyPr wrap="square" lIns="0" tIns="0" rIns="0" bIns="0" rtlCol="0"/>
            <a:lstStyle/>
            <a:p>
              <a:endParaRPr sz="2400"/>
            </a:p>
          </p:txBody>
        </p:sp>
        <p:sp>
          <p:nvSpPr>
            <p:cNvPr id="8" name="object 8">
              <a:extLst>
                <a:ext uri="{FF2B5EF4-FFF2-40B4-BE49-F238E27FC236}">
                  <a16:creationId xmlns:a16="http://schemas.microsoft.com/office/drawing/2014/main" id="{B329B407-F086-9869-7BF8-6AB4B3483D6F}"/>
                </a:ext>
              </a:extLst>
            </p:cNvPr>
            <p:cNvSpPr/>
            <p:nvPr/>
          </p:nvSpPr>
          <p:spPr>
            <a:xfrm>
              <a:off x="5958840" y="914399"/>
              <a:ext cx="1580515" cy="693420"/>
            </a:xfrm>
            <a:custGeom>
              <a:avLst/>
              <a:gdLst/>
              <a:ahLst/>
              <a:cxnLst/>
              <a:rect l="l" t="t" r="r" b="b"/>
              <a:pathLst>
                <a:path w="1580515" h="693419">
                  <a:moveTo>
                    <a:pt x="56388" y="28956"/>
                  </a:moveTo>
                  <a:lnTo>
                    <a:pt x="54178" y="17691"/>
                  </a:lnTo>
                  <a:lnTo>
                    <a:pt x="48145" y="8483"/>
                  </a:lnTo>
                  <a:lnTo>
                    <a:pt x="39179" y="2286"/>
                  </a:lnTo>
                  <a:lnTo>
                    <a:pt x="28194" y="0"/>
                  </a:lnTo>
                  <a:lnTo>
                    <a:pt x="17195" y="2286"/>
                  </a:lnTo>
                  <a:lnTo>
                    <a:pt x="8229" y="8483"/>
                  </a:lnTo>
                  <a:lnTo>
                    <a:pt x="2197" y="17691"/>
                  </a:lnTo>
                  <a:lnTo>
                    <a:pt x="0" y="28956"/>
                  </a:lnTo>
                  <a:lnTo>
                    <a:pt x="2197" y="40233"/>
                  </a:lnTo>
                  <a:lnTo>
                    <a:pt x="8229" y="49441"/>
                  </a:lnTo>
                  <a:lnTo>
                    <a:pt x="17195" y="55638"/>
                  </a:lnTo>
                  <a:lnTo>
                    <a:pt x="28194" y="57912"/>
                  </a:lnTo>
                  <a:lnTo>
                    <a:pt x="39179" y="55638"/>
                  </a:lnTo>
                  <a:lnTo>
                    <a:pt x="48145" y="49441"/>
                  </a:lnTo>
                  <a:lnTo>
                    <a:pt x="54178" y="40233"/>
                  </a:lnTo>
                  <a:lnTo>
                    <a:pt x="56388" y="28956"/>
                  </a:lnTo>
                  <a:close/>
                </a:path>
                <a:path w="1580515" h="693419">
                  <a:moveTo>
                    <a:pt x="1580388" y="664464"/>
                  </a:moveTo>
                  <a:lnTo>
                    <a:pt x="1578178" y="653199"/>
                  </a:lnTo>
                  <a:lnTo>
                    <a:pt x="1572145" y="643991"/>
                  </a:lnTo>
                  <a:lnTo>
                    <a:pt x="1563179" y="637794"/>
                  </a:lnTo>
                  <a:lnTo>
                    <a:pt x="1552194" y="635508"/>
                  </a:lnTo>
                  <a:lnTo>
                    <a:pt x="1541195" y="637794"/>
                  </a:lnTo>
                  <a:lnTo>
                    <a:pt x="1532229" y="643991"/>
                  </a:lnTo>
                  <a:lnTo>
                    <a:pt x="1526197" y="653199"/>
                  </a:lnTo>
                  <a:lnTo>
                    <a:pt x="1524000" y="664464"/>
                  </a:lnTo>
                  <a:lnTo>
                    <a:pt x="1526197" y="675741"/>
                  </a:lnTo>
                  <a:lnTo>
                    <a:pt x="1532229" y="684949"/>
                  </a:lnTo>
                  <a:lnTo>
                    <a:pt x="1541195" y="691146"/>
                  </a:lnTo>
                  <a:lnTo>
                    <a:pt x="1552194" y="693420"/>
                  </a:lnTo>
                  <a:lnTo>
                    <a:pt x="1563179" y="691146"/>
                  </a:lnTo>
                  <a:lnTo>
                    <a:pt x="1572145" y="684949"/>
                  </a:lnTo>
                  <a:lnTo>
                    <a:pt x="1578178" y="675741"/>
                  </a:lnTo>
                  <a:lnTo>
                    <a:pt x="1580388" y="664464"/>
                  </a:lnTo>
                  <a:close/>
                </a:path>
              </a:pathLst>
            </a:custGeom>
            <a:solidFill>
              <a:srgbClr val="FFC000"/>
            </a:solidFill>
          </p:spPr>
          <p:txBody>
            <a:bodyPr wrap="square" lIns="0" tIns="0" rIns="0" bIns="0" rtlCol="0"/>
            <a:lstStyle/>
            <a:p>
              <a:endParaRPr sz="2400"/>
            </a:p>
          </p:txBody>
        </p:sp>
        <p:pic>
          <p:nvPicPr>
            <p:cNvPr id="9" name="object 9">
              <a:extLst>
                <a:ext uri="{FF2B5EF4-FFF2-40B4-BE49-F238E27FC236}">
                  <a16:creationId xmlns:a16="http://schemas.microsoft.com/office/drawing/2014/main" id="{A4666D98-16B6-A1D1-500E-72711A02F09A}"/>
                </a:ext>
              </a:extLst>
            </p:cNvPr>
            <p:cNvPicPr/>
            <p:nvPr/>
          </p:nvPicPr>
          <p:blipFill>
            <a:blip r:embed="rId2" cstate="print"/>
            <a:stretch>
              <a:fillRect/>
            </a:stretch>
          </p:blipFill>
          <p:spPr>
            <a:xfrm>
              <a:off x="6975278" y="1647433"/>
              <a:ext cx="1179727" cy="1168930"/>
            </a:xfrm>
            <a:prstGeom prst="rect">
              <a:avLst/>
            </a:prstGeom>
          </p:spPr>
        </p:pic>
        <p:sp>
          <p:nvSpPr>
            <p:cNvPr id="10" name="object 10">
              <a:extLst>
                <a:ext uri="{FF2B5EF4-FFF2-40B4-BE49-F238E27FC236}">
                  <a16:creationId xmlns:a16="http://schemas.microsoft.com/office/drawing/2014/main" id="{A9BFCE13-F85C-07EC-F66B-3E4FAE316AF4}"/>
                </a:ext>
              </a:extLst>
            </p:cNvPr>
            <p:cNvSpPr/>
            <p:nvPr/>
          </p:nvSpPr>
          <p:spPr>
            <a:xfrm>
              <a:off x="6992112" y="1655063"/>
              <a:ext cx="1096010" cy="1094740"/>
            </a:xfrm>
            <a:custGeom>
              <a:avLst/>
              <a:gdLst/>
              <a:ahLst/>
              <a:cxnLst/>
              <a:rect l="l" t="t" r="r" b="b"/>
              <a:pathLst>
                <a:path w="1096009" h="1094739">
                  <a:moveTo>
                    <a:pt x="547878" y="0"/>
                  </a:moveTo>
                  <a:lnTo>
                    <a:pt x="500597" y="2008"/>
                  </a:lnTo>
                  <a:lnTo>
                    <a:pt x="454434" y="7924"/>
                  </a:lnTo>
                  <a:lnTo>
                    <a:pt x="409554" y="17583"/>
                  </a:lnTo>
                  <a:lnTo>
                    <a:pt x="366121" y="30821"/>
                  </a:lnTo>
                  <a:lnTo>
                    <a:pt x="324300" y="47473"/>
                  </a:lnTo>
                  <a:lnTo>
                    <a:pt x="284254" y="67376"/>
                  </a:lnTo>
                  <a:lnTo>
                    <a:pt x="246148" y="90364"/>
                  </a:lnTo>
                  <a:lnTo>
                    <a:pt x="210146" y="116274"/>
                  </a:lnTo>
                  <a:lnTo>
                    <a:pt x="176413" y="144941"/>
                  </a:lnTo>
                  <a:lnTo>
                    <a:pt x="145112" y="176202"/>
                  </a:lnTo>
                  <a:lnTo>
                    <a:pt x="116409" y="209890"/>
                  </a:lnTo>
                  <a:lnTo>
                    <a:pt x="90468" y="245844"/>
                  </a:lnTo>
                  <a:lnTo>
                    <a:pt x="67452" y="283897"/>
                  </a:lnTo>
                  <a:lnTo>
                    <a:pt x="47526" y="323886"/>
                  </a:lnTo>
                  <a:lnTo>
                    <a:pt x="30855" y="365646"/>
                  </a:lnTo>
                  <a:lnTo>
                    <a:pt x="17602" y="409014"/>
                  </a:lnTo>
                  <a:lnTo>
                    <a:pt x="7932" y="453824"/>
                  </a:lnTo>
                  <a:lnTo>
                    <a:pt x="2010" y="499913"/>
                  </a:lnTo>
                  <a:lnTo>
                    <a:pt x="0" y="547116"/>
                  </a:lnTo>
                  <a:lnTo>
                    <a:pt x="2010" y="594318"/>
                  </a:lnTo>
                  <a:lnTo>
                    <a:pt x="7932" y="640407"/>
                  </a:lnTo>
                  <a:lnTo>
                    <a:pt x="17602" y="685217"/>
                  </a:lnTo>
                  <a:lnTo>
                    <a:pt x="30855" y="728585"/>
                  </a:lnTo>
                  <a:lnTo>
                    <a:pt x="47526" y="770345"/>
                  </a:lnTo>
                  <a:lnTo>
                    <a:pt x="67452" y="810334"/>
                  </a:lnTo>
                  <a:lnTo>
                    <a:pt x="90468" y="848387"/>
                  </a:lnTo>
                  <a:lnTo>
                    <a:pt x="116409" y="884341"/>
                  </a:lnTo>
                  <a:lnTo>
                    <a:pt x="145112" y="918029"/>
                  </a:lnTo>
                  <a:lnTo>
                    <a:pt x="176413" y="949290"/>
                  </a:lnTo>
                  <a:lnTo>
                    <a:pt x="210146" y="977957"/>
                  </a:lnTo>
                  <a:lnTo>
                    <a:pt x="246148" y="1003867"/>
                  </a:lnTo>
                  <a:lnTo>
                    <a:pt x="284254" y="1026855"/>
                  </a:lnTo>
                  <a:lnTo>
                    <a:pt x="324300" y="1046758"/>
                  </a:lnTo>
                  <a:lnTo>
                    <a:pt x="366121" y="1063410"/>
                  </a:lnTo>
                  <a:lnTo>
                    <a:pt x="409554" y="1076648"/>
                  </a:lnTo>
                  <a:lnTo>
                    <a:pt x="454434" y="1086307"/>
                  </a:lnTo>
                  <a:lnTo>
                    <a:pt x="500597" y="1092223"/>
                  </a:lnTo>
                  <a:lnTo>
                    <a:pt x="547878" y="1094232"/>
                  </a:lnTo>
                  <a:lnTo>
                    <a:pt x="595158" y="1092223"/>
                  </a:lnTo>
                  <a:lnTo>
                    <a:pt x="641321" y="1086307"/>
                  </a:lnTo>
                  <a:lnTo>
                    <a:pt x="686201" y="1076648"/>
                  </a:lnTo>
                  <a:lnTo>
                    <a:pt x="729634" y="1063410"/>
                  </a:lnTo>
                  <a:lnTo>
                    <a:pt x="771455" y="1046758"/>
                  </a:lnTo>
                  <a:lnTo>
                    <a:pt x="811501" y="1026855"/>
                  </a:lnTo>
                  <a:lnTo>
                    <a:pt x="849607" y="1003867"/>
                  </a:lnTo>
                  <a:lnTo>
                    <a:pt x="885609" y="977957"/>
                  </a:lnTo>
                  <a:lnTo>
                    <a:pt x="919342" y="949290"/>
                  </a:lnTo>
                  <a:lnTo>
                    <a:pt x="950643" y="918029"/>
                  </a:lnTo>
                  <a:lnTo>
                    <a:pt x="979346" y="884341"/>
                  </a:lnTo>
                  <a:lnTo>
                    <a:pt x="1005287" y="848387"/>
                  </a:lnTo>
                  <a:lnTo>
                    <a:pt x="1028303" y="810334"/>
                  </a:lnTo>
                  <a:lnTo>
                    <a:pt x="1048229" y="770345"/>
                  </a:lnTo>
                  <a:lnTo>
                    <a:pt x="1064900" y="728585"/>
                  </a:lnTo>
                  <a:lnTo>
                    <a:pt x="1078153" y="685217"/>
                  </a:lnTo>
                  <a:lnTo>
                    <a:pt x="1087823" y="640407"/>
                  </a:lnTo>
                  <a:lnTo>
                    <a:pt x="1093745" y="594318"/>
                  </a:lnTo>
                  <a:lnTo>
                    <a:pt x="1095756" y="547116"/>
                  </a:lnTo>
                  <a:lnTo>
                    <a:pt x="1093745" y="499913"/>
                  </a:lnTo>
                  <a:lnTo>
                    <a:pt x="1087823" y="453824"/>
                  </a:lnTo>
                  <a:lnTo>
                    <a:pt x="1078153" y="409014"/>
                  </a:lnTo>
                  <a:lnTo>
                    <a:pt x="1064900" y="365646"/>
                  </a:lnTo>
                  <a:lnTo>
                    <a:pt x="1048229" y="323886"/>
                  </a:lnTo>
                  <a:lnTo>
                    <a:pt x="1028303" y="283897"/>
                  </a:lnTo>
                  <a:lnTo>
                    <a:pt x="1005287" y="245844"/>
                  </a:lnTo>
                  <a:lnTo>
                    <a:pt x="979346" y="209890"/>
                  </a:lnTo>
                  <a:lnTo>
                    <a:pt x="950643" y="176202"/>
                  </a:lnTo>
                  <a:lnTo>
                    <a:pt x="919342" y="144941"/>
                  </a:lnTo>
                  <a:lnTo>
                    <a:pt x="885609" y="116274"/>
                  </a:lnTo>
                  <a:lnTo>
                    <a:pt x="849607" y="90364"/>
                  </a:lnTo>
                  <a:lnTo>
                    <a:pt x="811501" y="67376"/>
                  </a:lnTo>
                  <a:lnTo>
                    <a:pt x="771455" y="47473"/>
                  </a:lnTo>
                  <a:lnTo>
                    <a:pt x="729634" y="30821"/>
                  </a:lnTo>
                  <a:lnTo>
                    <a:pt x="686201" y="17583"/>
                  </a:lnTo>
                  <a:lnTo>
                    <a:pt x="641321" y="7924"/>
                  </a:lnTo>
                  <a:lnTo>
                    <a:pt x="595158" y="2008"/>
                  </a:lnTo>
                  <a:lnTo>
                    <a:pt x="547878" y="0"/>
                  </a:lnTo>
                  <a:close/>
                </a:path>
              </a:pathLst>
            </a:custGeom>
            <a:solidFill>
              <a:schemeClr val="accent1"/>
            </a:solidFill>
          </p:spPr>
          <p:txBody>
            <a:bodyPr wrap="square" lIns="0" tIns="0" rIns="0" bIns="0" rtlCol="0"/>
            <a:lstStyle/>
            <a:p>
              <a:endParaRPr sz="2400"/>
            </a:p>
          </p:txBody>
        </p:sp>
      </p:grpSp>
      <p:sp>
        <p:nvSpPr>
          <p:cNvPr id="11" name="object 11">
            <a:extLst>
              <a:ext uri="{FF2B5EF4-FFF2-40B4-BE49-F238E27FC236}">
                <a16:creationId xmlns:a16="http://schemas.microsoft.com/office/drawing/2014/main" id="{52E9DA0C-E5C5-E57B-0A3E-B38F618FC5D9}"/>
              </a:ext>
            </a:extLst>
          </p:cNvPr>
          <p:cNvSpPr/>
          <p:nvPr/>
        </p:nvSpPr>
        <p:spPr>
          <a:xfrm>
            <a:off x="7459472" y="1219201"/>
            <a:ext cx="75353" cy="77892"/>
          </a:xfrm>
          <a:custGeom>
            <a:avLst/>
            <a:gdLst/>
            <a:ahLst/>
            <a:cxnLst/>
            <a:rect l="l" t="t" r="r" b="b"/>
            <a:pathLst>
              <a:path w="56514" h="58419">
                <a:moveTo>
                  <a:pt x="28194" y="0"/>
                </a:moveTo>
                <a:lnTo>
                  <a:pt x="17198" y="2274"/>
                </a:lnTo>
                <a:lnTo>
                  <a:pt x="8239" y="8477"/>
                </a:lnTo>
                <a:lnTo>
                  <a:pt x="2208" y="17680"/>
                </a:lnTo>
                <a:lnTo>
                  <a:pt x="0" y="28955"/>
                </a:lnTo>
                <a:lnTo>
                  <a:pt x="2208" y="40231"/>
                </a:lnTo>
                <a:lnTo>
                  <a:pt x="8239" y="49434"/>
                </a:lnTo>
                <a:lnTo>
                  <a:pt x="17198" y="55637"/>
                </a:lnTo>
                <a:lnTo>
                  <a:pt x="28194" y="57912"/>
                </a:lnTo>
                <a:lnTo>
                  <a:pt x="39189" y="55637"/>
                </a:lnTo>
                <a:lnTo>
                  <a:pt x="48148" y="49434"/>
                </a:lnTo>
                <a:lnTo>
                  <a:pt x="54179" y="40231"/>
                </a:lnTo>
                <a:lnTo>
                  <a:pt x="56387" y="28955"/>
                </a:lnTo>
                <a:lnTo>
                  <a:pt x="54179" y="17680"/>
                </a:lnTo>
                <a:lnTo>
                  <a:pt x="48148" y="8477"/>
                </a:lnTo>
                <a:lnTo>
                  <a:pt x="39189" y="2274"/>
                </a:lnTo>
                <a:lnTo>
                  <a:pt x="28194" y="0"/>
                </a:lnTo>
                <a:close/>
              </a:path>
            </a:pathLst>
          </a:custGeom>
          <a:solidFill>
            <a:srgbClr val="FFC000"/>
          </a:solidFill>
        </p:spPr>
        <p:txBody>
          <a:bodyPr wrap="square" lIns="0" tIns="0" rIns="0" bIns="0" rtlCol="0"/>
          <a:lstStyle/>
          <a:p>
            <a:endParaRPr sz="2400"/>
          </a:p>
        </p:txBody>
      </p:sp>
      <p:grpSp>
        <p:nvGrpSpPr>
          <p:cNvPr id="12" name="object 12">
            <a:extLst>
              <a:ext uri="{FF2B5EF4-FFF2-40B4-BE49-F238E27FC236}">
                <a16:creationId xmlns:a16="http://schemas.microsoft.com/office/drawing/2014/main" id="{4707FDC3-95B0-B160-F72A-DC7769F264DB}"/>
              </a:ext>
            </a:extLst>
          </p:cNvPr>
          <p:cNvGrpSpPr/>
          <p:nvPr/>
        </p:nvGrpSpPr>
        <p:grpSpPr>
          <a:xfrm>
            <a:off x="4714147" y="2066545"/>
            <a:ext cx="1573107" cy="1689100"/>
            <a:chOff x="3535610" y="1549908"/>
            <a:chExt cx="1179830" cy="1266825"/>
          </a:xfrm>
        </p:grpSpPr>
        <p:sp>
          <p:nvSpPr>
            <p:cNvPr id="13" name="object 13">
              <a:extLst>
                <a:ext uri="{FF2B5EF4-FFF2-40B4-BE49-F238E27FC236}">
                  <a16:creationId xmlns:a16="http://schemas.microsoft.com/office/drawing/2014/main" id="{812BA4F6-857E-9480-23E9-3B840C786E7B}"/>
                </a:ext>
              </a:extLst>
            </p:cNvPr>
            <p:cNvSpPr/>
            <p:nvPr/>
          </p:nvSpPr>
          <p:spPr>
            <a:xfrm>
              <a:off x="4070604" y="1549908"/>
              <a:ext cx="56515" cy="58419"/>
            </a:xfrm>
            <a:custGeom>
              <a:avLst/>
              <a:gdLst/>
              <a:ahLst/>
              <a:cxnLst/>
              <a:rect l="l" t="t" r="r" b="b"/>
              <a:pathLst>
                <a:path w="56514" h="58419">
                  <a:moveTo>
                    <a:pt x="28194" y="0"/>
                  </a:moveTo>
                  <a:lnTo>
                    <a:pt x="17198" y="2274"/>
                  </a:lnTo>
                  <a:lnTo>
                    <a:pt x="8239" y="8477"/>
                  </a:lnTo>
                  <a:lnTo>
                    <a:pt x="2208" y="17680"/>
                  </a:lnTo>
                  <a:lnTo>
                    <a:pt x="0" y="28955"/>
                  </a:lnTo>
                  <a:lnTo>
                    <a:pt x="2208" y="40231"/>
                  </a:lnTo>
                  <a:lnTo>
                    <a:pt x="8239" y="49434"/>
                  </a:lnTo>
                  <a:lnTo>
                    <a:pt x="17198" y="55637"/>
                  </a:lnTo>
                  <a:lnTo>
                    <a:pt x="28194" y="57912"/>
                  </a:lnTo>
                  <a:lnTo>
                    <a:pt x="39189" y="55637"/>
                  </a:lnTo>
                  <a:lnTo>
                    <a:pt x="48148" y="49434"/>
                  </a:lnTo>
                  <a:lnTo>
                    <a:pt x="54179" y="40231"/>
                  </a:lnTo>
                  <a:lnTo>
                    <a:pt x="56387" y="28955"/>
                  </a:lnTo>
                  <a:lnTo>
                    <a:pt x="54179" y="17680"/>
                  </a:lnTo>
                  <a:lnTo>
                    <a:pt x="48148" y="8477"/>
                  </a:lnTo>
                  <a:lnTo>
                    <a:pt x="39189" y="2274"/>
                  </a:lnTo>
                  <a:lnTo>
                    <a:pt x="28194" y="0"/>
                  </a:lnTo>
                  <a:close/>
                </a:path>
              </a:pathLst>
            </a:custGeom>
            <a:solidFill>
              <a:srgbClr val="FFC000"/>
            </a:solidFill>
          </p:spPr>
          <p:txBody>
            <a:bodyPr wrap="square" lIns="0" tIns="0" rIns="0" bIns="0" rtlCol="0"/>
            <a:lstStyle/>
            <a:p>
              <a:endParaRPr sz="2400"/>
            </a:p>
          </p:txBody>
        </p:sp>
        <p:pic>
          <p:nvPicPr>
            <p:cNvPr id="14" name="object 14">
              <a:extLst>
                <a:ext uri="{FF2B5EF4-FFF2-40B4-BE49-F238E27FC236}">
                  <a16:creationId xmlns:a16="http://schemas.microsoft.com/office/drawing/2014/main" id="{C96DB1DF-AE53-3CED-97F9-5DEFCFF68833}"/>
                </a:ext>
              </a:extLst>
            </p:cNvPr>
            <p:cNvPicPr/>
            <p:nvPr/>
          </p:nvPicPr>
          <p:blipFill>
            <a:blip r:embed="rId2" cstate="print"/>
            <a:stretch>
              <a:fillRect/>
            </a:stretch>
          </p:blipFill>
          <p:spPr>
            <a:xfrm>
              <a:off x="3535610" y="1647433"/>
              <a:ext cx="1179727" cy="1168930"/>
            </a:xfrm>
            <a:prstGeom prst="rect">
              <a:avLst/>
            </a:prstGeom>
          </p:spPr>
        </p:pic>
        <p:sp>
          <p:nvSpPr>
            <p:cNvPr id="15" name="object 15">
              <a:extLst>
                <a:ext uri="{FF2B5EF4-FFF2-40B4-BE49-F238E27FC236}">
                  <a16:creationId xmlns:a16="http://schemas.microsoft.com/office/drawing/2014/main" id="{DA364244-0F5E-2FBB-B011-40EE036E2149}"/>
                </a:ext>
              </a:extLst>
            </p:cNvPr>
            <p:cNvSpPr/>
            <p:nvPr/>
          </p:nvSpPr>
          <p:spPr>
            <a:xfrm>
              <a:off x="3552444" y="1655064"/>
              <a:ext cx="1096010" cy="1094740"/>
            </a:xfrm>
            <a:custGeom>
              <a:avLst/>
              <a:gdLst/>
              <a:ahLst/>
              <a:cxnLst/>
              <a:rect l="l" t="t" r="r" b="b"/>
              <a:pathLst>
                <a:path w="1096010" h="1094739">
                  <a:moveTo>
                    <a:pt x="547877" y="0"/>
                  </a:moveTo>
                  <a:lnTo>
                    <a:pt x="500597" y="2008"/>
                  </a:lnTo>
                  <a:lnTo>
                    <a:pt x="454434" y="7924"/>
                  </a:lnTo>
                  <a:lnTo>
                    <a:pt x="409554" y="17583"/>
                  </a:lnTo>
                  <a:lnTo>
                    <a:pt x="366121" y="30821"/>
                  </a:lnTo>
                  <a:lnTo>
                    <a:pt x="324300" y="47473"/>
                  </a:lnTo>
                  <a:lnTo>
                    <a:pt x="284254" y="67376"/>
                  </a:lnTo>
                  <a:lnTo>
                    <a:pt x="246148" y="90364"/>
                  </a:lnTo>
                  <a:lnTo>
                    <a:pt x="210146" y="116274"/>
                  </a:lnTo>
                  <a:lnTo>
                    <a:pt x="176413" y="144941"/>
                  </a:lnTo>
                  <a:lnTo>
                    <a:pt x="145112" y="176202"/>
                  </a:lnTo>
                  <a:lnTo>
                    <a:pt x="116409" y="209890"/>
                  </a:lnTo>
                  <a:lnTo>
                    <a:pt x="90468" y="245844"/>
                  </a:lnTo>
                  <a:lnTo>
                    <a:pt x="67452" y="283897"/>
                  </a:lnTo>
                  <a:lnTo>
                    <a:pt x="47526" y="323886"/>
                  </a:lnTo>
                  <a:lnTo>
                    <a:pt x="30855" y="365646"/>
                  </a:lnTo>
                  <a:lnTo>
                    <a:pt x="17602" y="409014"/>
                  </a:lnTo>
                  <a:lnTo>
                    <a:pt x="7932" y="453824"/>
                  </a:lnTo>
                  <a:lnTo>
                    <a:pt x="2010" y="499913"/>
                  </a:lnTo>
                  <a:lnTo>
                    <a:pt x="0" y="547116"/>
                  </a:lnTo>
                  <a:lnTo>
                    <a:pt x="2010" y="594318"/>
                  </a:lnTo>
                  <a:lnTo>
                    <a:pt x="7932" y="640407"/>
                  </a:lnTo>
                  <a:lnTo>
                    <a:pt x="17602" y="685217"/>
                  </a:lnTo>
                  <a:lnTo>
                    <a:pt x="30855" y="728585"/>
                  </a:lnTo>
                  <a:lnTo>
                    <a:pt x="47526" y="770345"/>
                  </a:lnTo>
                  <a:lnTo>
                    <a:pt x="67452" y="810334"/>
                  </a:lnTo>
                  <a:lnTo>
                    <a:pt x="90468" y="848387"/>
                  </a:lnTo>
                  <a:lnTo>
                    <a:pt x="116409" y="884341"/>
                  </a:lnTo>
                  <a:lnTo>
                    <a:pt x="145112" y="918029"/>
                  </a:lnTo>
                  <a:lnTo>
                    <a:pt x="176413" y="949290"/>
                  </a:lnTo>
                  <a:lnTo>
                    <a:pt x="210146" y="977957"/>
                  </a:lnTo>
                  <a:lnTo>
                    <a:pt x="246148" y="1003867"/>
                  </a:lnTo>
                  <a:lnTo>
                    <a:pt x="284254" y="1026855"/>
                  </a:lnTo>
                  <a:lnTo>
                    <a:pt x="324300" y="1046758"/>
                  </a:lnTo>
                  <a:lnTo>
                    <a:pt x="366121" y="1063410"/>
                  </a:lnTo>
                  <a:lnTo>
                    <a:pt x="409554" y="1076648"/>
                  </a:lnTo>
                  <a:lnTo>
                    <a:pt x="454434" y="1086307"/>
                  </a:lnTo>
                  <a:lnTo>
                    <a:pt x="500597" y="1092223"/>
                  </a:lnTo>
                  <a:lnTo>
                    <a:pt x="547877" y="1094232"/>
                  </a:lnTo>
                  <a:lnTo>
                    <a:pt x="595158" y="1092223"/>
                  </a:lnTo>
                  <a:lnTo>
                    <a:pt x="641321" y="1086307"/>
                  </a:lnTo>
                  <a:lnTo>
                    <a:pt x="686201" y="1076648"/>
                  </a:lnTo>
                  <a:lnTo>
                    <a:pt x="729634" y="1063410"/>
                  </a:lnTo>
                  <a:lnTo>
                    <a:pt x="771455" y="1046758"/>
                  </a:lnTo>
                  <a:lnTo>
                    <a:pt x="811501" y="1026855"/>
                  </a:lnTo>
                  <a:lnTo>
                    <a:pt x="849607" y="1003867"/>
                  </a:lnTo>
                  <a:lnTo>
                    <a:pt x="885609" y="977957"/>
                  </a:lnTo>
                  <a:lnTo>
                    <a:pt x="919342" y="949290"/>
                  </a:lnTo>
                  <a:lnTo>
                    <a:pt x="950643" y="918029"/>
                  </a:lnTo>
                  <a:lnTo>
                    <a:pt x="979346" y="884341"/>
                  </a:lnTo>
                  <a:lnTo>
                    <a:pt x="1005287" y="848387"/>
                  </a:lnTo>
                  <a:lnTo>
                    <a:pt x="1028303" y="810334"/>
                  </a:lnTo>
                  <a:lnTo>
                    <a:pt x="1048229" y="770345"/>
                  </a:lnTo>
                  <a:lnTo>
                    <a:pt x="1064900" y="728585"/>
                  </a:lnTo>
                  <a:lnTo>
                    <a:pt x="1078153" y="685217"/>
                  </a:lnTo>
                  <a:lnTo>
                    <a:pt x="1087823" y="640407"/>
                  </a:lnTo>
                  <a:lnTo>
                    <a:pt x="1093745" y="594318"/>
                  </a:lnTo>
                  <a:lnTo>
                    <a:pt x="1095755" y="547116"/>
                  </a:lnTo>
                  <a:lnTo>
                    <a:pt x="1093745" y="499913"/>
                  </a:lnTo>
                  <a:lnTo>
                    <a:pt x="1087823" y="453824"/>
                  </a:lnTo>
                  <a:lnTo>
                    <a:pt x="1078153" y="409014"/>
                  </a:lnTo>
                  <a:lnTo>
                    <a:pt x="1064900" y="365646"/>
                  </a:lnTo>
                  <a:lnTo>
                    <a:pt x="1048229" y="323886"/>
                  </a:lnTo>
                  <a:lnTo>
                    <a:pt x="1028303" y="283897"/>
                  </a:lnTo>
                  <a:lnTo>
                    <a:pt x="1005287" y="245844"/>
                  </a:lnTo>
                  <a:lnTo>
                    <a:pt x="979346" y="209890"/>
                  </a:lnTo>
                  <a:lnTo>
                    <a:pt x="950643" y="176202"/>
                  </a:lnTo>
                  <a:lnTo>
                    <a:pt x="919342" y="144941"/>
                  </a:lnTo>
                  <a:lnTo>
                    <a:pt x="885609" y="116274"/>
                  </a:lnTo>
                  <a:lnTo>
                    <a:pt x="849607" y="90364"/>
                  </a:lnTo>
                  <a:lnTo>
                    <a:pt x="811501" y="67376"/>
                  </a:lnTo>
                  <a:lnTo>
                    <a:pt x="771455" y="47473"/>
                  </a:lnTo>
                  <a:lnTo>
                    <a:pt x="729634" y="30821"/>
                  </a:lnTo>
                  <a:lnTo>
                    <a:pt x="686201" y="17583"/>
                  </a:lnTo>
                  <a:lnTo>
                    <a:pt x="641321" y="7924"/>
                  </a:lnTo>
                  <a:lnTo>
                    <a:pt x="595158" y="2008"/>
                  </a:lnTo>
                  <a:lnTo>
                    <a:pt x="547877" y="0"/>
                  </a:lnTo>
                  <a:close/>
                </a:path>
              </a:pathLst>
            </a:custGeom>
            <a:solidFill>
              <a:schemeClr val="accent1"/>
            </a:solidFill>
          </p:spPr>
          <p:txBody>
            <a:bodyPr wrap="square" lIns="0" tIns="0" rIns="0" bIns="0" rtlCol="0"/>
            <a:lstStyle/>
            <a:p>
              <a:endParaRPr sz="2400" dirty="0"/>
            </a:p>
          </p:txBody>
        </p:sp>
      </p:grpSp>
      <p:grpSp>
        <p:nvGrpSpPr>
          <p:cNvPr id="16" name="object 16">
            <a:extLst>
              <a:ext uri="{FF2B5EF4-FFF2-40B4-BE49-F238E27FC236}">
                <a16:creationId xmlns:a16="http://schemas.microsoft.com/office/drawing/2014/main" id="{7DE8A2C1-861E-D97E-2A9F-22A890EBCB3D}"/>
              </a:ext>
            </a:extLst>
          </p:cNvPr>
          <p:cNvGrpSpPr/>
          <p:nvPr/>
        </p:nvGrpSpPr>
        <p:grpSpPr>
          <a:xfrm>
            <a:off x="6435257" y="633614"/>
            <a:ext cx="2843107" cy="517313"/>
            <a:chOff x="4826443" y="475210"/>
            <a:chExt cx="2132330" cy="387985"/>
          </a:xfrm>
          <a:solidFill>
            <a:schemeClr val="accent1"/>
          </a:solidFill>
        </p:grpSpPr>
        <p:pic>
          <p:nvPicPr>
            <p:cNvPr id="17" name="object 17">
              <a:extLst>
                <a:ext uri="{FF2B5EF4-FFF2-40B4-BE49-F238E27FC236}">
                  <a16:creationId xmlns:a16="http://schemas.microsoft.com/office/drawing/2014/main" id="{A13068AD-7B70-51BE-CBCD-DFF0C61952CF}"/>
                </a:ext>
              </a:extLst>
            </p:cNvPr>
            <p:cNvPicPr/>
            <p:nvPr/>
          </p:nvPicPr>
          <p:blipFill>
            <a:blip r:embed="rId3" cstate="print"/>
            <a:stretch>
              <a:fillRect/>
            </a:stretch>
          </p:blipFill>
          <p:spPr>
            <a:xfrm>
              <a:off x="4826443" y="475210"/>
              <a:ext cx="2132172" cy="387505"/>
            </a:xfrm>
            <a:prstGeom prst="rect">
              <a:avLst/>
            </a:prstGeom>
            <a:grpFill/>
          </p:spPr>
        </p:pic>
        <p:sp>
          <p:nvSpPr>
            <p:cNvPr id="18" name="object 18">
              <a:extLst>
                <a:ext uri="{FF2B5EF4-FFF2-40B4-BE49-F238E27FC236}">
                  <a16:creationId xmlns:a16="http://schemas.microsoft.com/office/drawing/2014/main" id="{6C767820-B48C-A7D0-D56A-6E33F276C443}"/>
                </a:ext>
              </a:extLst>
            </p:cNvPr>
            <p:cNvSpPr/>
            <p:nvPr/>
          </p:nvSpPr>
          <p:spPr>
            <a:xfrm>
              <a:off x="4834128" y="483108"/>
              <a:ext cx="2057400" cy="312420"/>
            </a:xfrm>
            <a:custGeom>
              <a:avLst/>
              <a:gdLst/>
              <a:ahLst/>
              <a:cxnLst/>
              <a:rect l="l" t="t" r="r" b="b"/>
              <a:pathLst>
                <a:path w="2057400" h="312420">
                  <a:moveTo>
                    <a:pt x="1901190" y="0"/>
                  </a:moveTo>
                  <a:lnTo>
                    <a:pt x="156210" y="0"/>
                  </a:lnTo>
                  <a:lnTo>
                    <a:pt x="106850" y="7967"/>
                  </a:lnTo>
                  <a:lnTo>
                    <a:pt x="63971" y="30150"/>
                  </a:lnTo>
                  <a:lnTo>
                    <a:pt x="30150" y="63971"/>
                  </a:lnTo>
                  <a:lnTo>
                    <a:pt x="7967" y="106850"/>
                  </a:lnTo>
                  <a:lnTo>
                    <a:pt x="0" y="156209"/>
                  </a:lnTo>
                  <a:lnTo>
                    <a:pt x="7967" y="205569"/>
                  </a:lnTo>
                  <a:lnTo>
                    <a:pt x="30150" y="248448"/>
                  </a:lnTo>
                  <a:lnTo>
                    <a:pt x="63971" y="282269"/>
                  </a:lnTo>
                  <a:lnTo>
                    <a:pt x="106850" y="304452"/>
                  </a:lnTo>
                  <a:lnTo>
                    <a:pt x="156210" y="312419"/>
                  </a:lnTo>
                  <a:lnTo>
                    <a:pt x="1901190" y="312419"/>
                  </a:lnTo>
                  <a:lnTo>
                    <a:pt x="1950549" y="304452"/>
                  </a:lnTo>
                  <a:lnTo>
                    <a:pt x="1993428" y="282269"/>
                  </a:lnTo>
                  <a:lnTo>
                    <a:pt x="2027249" y="248448"/>
                  </a:lnTo>
                  <a:lnTo>
                    <a:pt x="2049432" y="205569"/>
                  </a:lnTo>
                  <a:lnTo>
                    <a:pt x="2057400" y="156209"/>
                  </a:lnTo>
                  <a:lnTo>
                    <a:pt x="2049432" y="106850"/>
                  </a:lnTo>
                  <a:lnTo>
                    <a:pt x="2027249" y="63971"/>
                  </a:lnTo>
                  <a:lnTo>
                    <a:pt x="1993428" y="30150"/>
                  </a:lnTo>
                  <a:lnTo>
                    <a:pt x="1950549" y="7967"/>
                  </a:lnTo>
                  <a:lnTo>
                    <a:pt x="1901190" y="0"/>
                  </a:lnTo>
                  <a:close/>
                </a:path>
              </a:pathLst>
            </a:custGeom>
            <a:grpFill/>
          </p:spPr>
          <p:txBody>
            <a:bodyPr wrap="square" lIns="0" tIns="0" rIns="0" bIns="0" rtlCol="0"/>
            <a:lstStyle/>
            <a:p>
              <a:endParaRPr sz="2400"/>
            </a:p>
          </p:txBody>
        </p:sp>
      </p:grpSp>
      <p:sp>
        <p:nvSpPr>
          <p:cNvPr id="19" name="object 19">
            <a:extLst>
              <a:ext uri="{FF2B5EF4-FFF2-40B4-BE49-F238E27FC236}">
                <a16:creationId xmlns:a16="http://schemas.microsoft.com/office/drawing/2014/main" id="{B44F7E35-E809-BB7E-169E-DB0DA0961433}"/>
              </a:ext>
            </a:extLst>
          </p:cNvPr>
          <p:cNvSpPr txBox="1"/>
          <p:nvPr/>
        </p:nvSpPr>
        <p:spPr>
          <a:xfrm>
            <a:off x="7278794" y="700024"/>
            <a:ext cx="1077807" cy="263320"/>
          </a:xfrm>
          <a:prstGeom prst="rect">
            <a:avLst/>
          </a:prstGeom>
        </p:spPr>
        <p:txBody>
          <a:bodyPr vert="horz" wrap="square" lIns="0" tIns="16933" rIns="0" bIns="0" rtlCol="0">
            <a:spAutoFit/>
          </a:bodyPr>
          <a:lstStyle/>
          <a:p>
            <a:pPr marL="16933">
              <a:spcBef>
                <a:spcPts val="133"/>
              </a:spcBef>
            </a:pPr>
            <a:r>
              <a:rPr sz="1600" b="1" dirty="0">
                <a:latin typeface="Calibri"/>
                <a:cs typeface="Calibri"/>
              </a:rPr>
              <a:t>E</a:t>
            </a:r>
            <a:r>
              <a:rPr sz="1600" b="1" spc="-47" dirty="0">
                <a:latin typeface="Calibri"/>
                <a:cs typeface="Calibri"/>
              </a:rPr>
              <a:t>X</a:t>
            </a:r>
            <a:r>
              <a:rPr sz="1600" b="1" spc="-7" dirty="0">
                <a:latin typeface="Calibri"/>
                <a:cs typeface="Calibri"/>
              </a:rPr>
              <a:t>C</a:t>
            </a:r>
            <a:r>
              <a:rPr sz="1600" b="1" dirty="0">
                <a:latin typeface="Calibri"/>
                <a:cs typeface="Calibri"/>
              </a:rPr>
              <a:t>E</a:t>
            </a:r>
            <a:r>
              <a:rPr sz="1600" b="1" spc="-7" dirty="0">
                <a:latin typeface="Calibri"/>
                <a:cs typeface="Calibri"/>
              </a:rPr>
              <a:t>P</a:t>
            </a:r>
            <a:r>
              <a:rPr sz="1600" b="1" dirty="0">
                <a:latin typeface="Calibri"/>
                <a:cs typeface="Calibri"/>
              </a:rPr>
              <a:t>TIONS</a:t>
            </a:r>
            <a:endParaRPr sz="1600" dirty="0">
              <a:latin typeface="Calibri"/>
              <a:cs typeface="Calibri"/>
            </a:endParaRPr>
          </a:p>
        </p:txBody>
      </p:sp>
      <p:sp>
        <p:nvSpPr>
          <p:cNvPr id="20" name="object 20">
            <a:extLst>
              <a:ext uri="{FF2B5EF4-FFF2-40B4-BE49-F238E27FC236}">
                <a16:creationId xmlns:a16="http://schemas.microsoft.com/office/drawing/2014/main" id="{0B538164-7840-CCB0-110C-BF7BDE1D374E}"/>
              </a:ext>
            </a:extLst>
          </p:cNvPr>
          <p:cNvSpPr txBox="1"/>
          <p:nvPr/>
        </p:nvSpPr>
        <p:spPr>
          <a:xfrm>
            <a:off x="4994318" y="2692569"/>
            <a:ext cx="955887" cy="448841"/>
          </a:xfrm>
          <a:prstGeom prst="rect">
            <a:avLst/>
          </a:prstGeom>
        </p:spPr>
        <p:txBody>
          <a:bodyPr vert="horz" wrap="square" lIns="0" tIns="17780" rIns="0" bIns="0" rtlCol="0">
            <a:spAutoFit/>
          </a:bodyPr>
          <a:lstStyle/>
          <a:p>
            <a:pPr marR="24553" algn="ctr">
              <a:spcBef>
                <a:spcPts val="140"/>
              </a:spcBef>
            </a:pPr>
            <a:r>
              <a:rPr sz="1400" b="1" dirty="0">
                <a:latin typeface="Calibri"/>
                <a:cs typeface="Calibri"/>
              </a:rPr>
              <a:t>CHECKED</a:t>
            </a:r>
            <a:endParaRPr sz="1400">
              <a:latin typeface="Calibri"/>
              <a:cs typeface="Calibri"/>
            </a:endParaRPr>
          </a:p>
          <a:p>
            <a:pPr algn="ctr">
              <a:lnSpc>
                <a:spcPct val="100000"/>
              </a:lnSpc>
            </a:pPr>
            <a:r>
              <a:rPr sz="1400" b="1" dirty="0">
                <a:latin typeface="Calibri"/>
                <a:cs typeface="Calibri"/>
              </a:rPr>
              <a:t>EXCEPTIONS</a:t>
            </a:r>
            <a:endParaRPr sz="1400">
              <a:latin typeface="Calibri"/>
              <a:cs typeface="Calibri"/>
            </a:endParaRPr>
          </a:p>
        </p:txBody>
      </p:sp>
      <p:sp>
        <p:nvSpPr>
          <p:cNvPr id="21" name="object 21">
            <a:extLst>
              <a:ext uri="{FF2B5EF4-FFF2-40B4-BE49-F238E27FC236}">
                <a16:creationId xmlns:a16="http://schemas.microsoft.com/office/drawing/2014/main" id="{1B9A674F-1D04-F566-B7F2-8629B915FE10}"/>
              </a:ext>
            </a:extLst>
          </p:cNvPr>
          <p:cNvSpPr txBox="1"/>
          <p:nvPr/>
        </p:nvSpPr>
        <p:spPr>
          <a:xfrm>
            <a:off x="9574107" y="2690536"/>
            <a:ext cx="971973" cy="448841"/>
          </a:xfrm>
          <a:prstGeom prst="rect">
            <a:avLst/>
          </a:prstGeom>
        </p:spPr>
        <p:txBody>
          <a:bodyPr vert="horz" wrap="square" lIns="0" tIns="17780" rIns="0" bIns="0" rtlCol="0">
            <a:spAutoFit/>
          </a:bodyPr>
          <a:lstStyle/>
          <a:p>
            <a:pPr marL="33019" marR="6773" indent="-16933">
              <a:spcBef>
                <a:spcPts val="140"/>
              </a:spcBef>
            </a:pPr>
            <a:r>
              <a:rPr sz="1400" b="1" spc="-13" dirty="0">
                <a:latin typeface="Calibri"/>
                <a:cs typeface="Calibri"/>
              </a:rPr>
              <a:t>U</a:t>
            </a:r>
            <a:r>
              <a:rPr sz="1400" b="1" dirty="0">
                <a:latin typeface="Calibri"/>
                <a:cs typeface="Calibri"/>
              </a:rPr>
              <a:t>NCHE</a:t>
            </a:r>
            <a:r>
              <a:rPr sz="1400" b="1" spc="-13" dirty="0">
                <a:latin typeface="Calibri"/>
                <a:cs typeface="Calibri"/>
              </a:rPr>
              <a:t>C</a:t>
            </a:r>
            <a:r>
              <a:rPr sz="1400" b="1" dirty="0">
                <a:latin typeface="Calibri"/>
                <a:cs typeface="Calibri"/>
              </a:rPr>
              <a:t>KED  E</a:t>
            </a:r>
            <a:r>
              <a:rPr sz="1400" b="1" spc="-13" dirty="0">
                <a:latin typeface="Calibri"/>
                <a:cs typeface="Calibri"/>
              </a:rPr>
              <a:t>X</a:t>
            </a:r>
            <a:r>
              <a:rPr sz="1400" b="1" dirty="0">
                <a:latin typeface="Calibri"/>
                <a:cs typeface="Calibri"/>
              </a:rPr>
              <a:t>CEP</a:t>
            </a:r>
            <a:r>
              <a:rPr sz="1400" b="1" spc="7" dirty="0">
                <a:latin typeface="Calibri"/>
                <a:cs typeface="Calibri"/>
              </a:rPr>
              <a:t>T</a:t>
            </a:r>
            <a:r>
              <a:rPr sz="1400" b="1" spc="-13" dirty="0">
                <a:latin typeface="Calibri"/>
                <a:cs typeface="Calibri"/>
              </a:rPr>
              <a:t>I</a:t>
            </a:r>
            <a:r>
              <a:rPr sz="1400" b="1" spc="7" dirty="0">
                <a:latin typeface="Calibri"/>
                <a:cs typeface="Calibri"/>
              </a:rPr>
              <a:t>O</a:t>
            </a:r>
            <a:r>
              <a:rPr sz="1400" b="1" spc="-20" dirty="0">
                <a:latin typeface="Calibri"/>
                <a:cs typeface="Calibri"/>
              </a:rPr>
              <a:t>N</a:t>
            </a:r>
            <a:r>
              <a:rPr sz="1400" b="1" dirty="0">
                <a:latin typeface="Calibri"/>
                <a:cs typeface="Calibri"/>
              </a:rPr>
              <a:t>S</a:t>
            </a:r>
            <a:endParaRPr sz="1400">
              <a:latin typeface="Calibri"/>
              <a:cs typeface="Calibri"/>
            </a:endParaRPr>
          </a:p>
        </p:txBody>
      </p:sp>
      <p:sp>
        <p:nvSpPr>
          <p:cNvPr id="22" name="object 22">
            <a:extLst>
              <a:ext uri="{FF2B5EF4-FFF2-40B4-BE49-F238E27FC236}">
                <a16:creationId xmlns:a16="http://schemas.microsoft.com/office/drawing/2014/main" id="{DBAA2BFA-AD19-C5A6-D9B6-5F0D3564E9D1}"/>
              </a:ext>
            </a:extLst>
          </p:cNvPr>
          <p:cNvSpPr txBox="1"/>
          <p:nvPr/>
        </p:nvSpPr>
        <p:spPr>
          <a:xfrm>
            <a:off x="3649641" y="3635132"/>
            <a:ext cx="3639820" cy="901764"/>
          </a:xfrm>
          <a:prstGeom prst="rect">
            <a:avLst/>
          </a:prstGeom>
        </p:spPr>
        <p:txBody>
          <a:bodyPr vert="horz" wrap="square" lIns="0" tIns="80433" rIns="0" bIns="0" rtlCol="0">
            <a:spAutoFit/>
          </a:bodyPr>
          <a:lstStyle/>
          <a:p>
            <a:pPr marL="457189" indent="-441102">
              <a:spcBef>
                <a:spcPts val="633"/>
              </a:spcBef>
              <a:buSzPct val="160000"/>
              <a:buFont typeface="Wingdings"/>
              <a:buChar char=""/>
              <a:tabLst>
                <a:tab pos="457189" algn="l"/>
                <a:tab pos="458035" algn="l"/>
              </a:tabLst>
            </a:pPr>
            <a:r>
              <a:rPr sz="1333" spc="-7" dirty="0">
                <a:latin typeface="Calibri"/>
                <a:cs typeface="Calibri"/>
              </a:rPr>
              <a:t>All</a:t>
            </a:r>
            <a:r>
              <a:rPr sz="1333" spc="-27" dirty="0">
                <a:latin typeface="Calibri"/>
                <a:cs typeface="Calibri"/>
              </a:rPr>
              <a:t> </a:t>
            </a:r>
            <a:r>
              <a:rPr sz="1333" spc="-7" dirty="0">
                <a:latin typeface="Calibri"/>
                <a:cs typeface="Calibri"/>
              </a:rPr>
              <a:t>exceptions</a:t>
            </a:r>
            <a:r>
              <a:rPr sz="1333" spc="13" dirty="0">
                <a:latin typeface="Calibri"/>
                <a:cs typeface="Calibri"/>
              </a:rPr>
              <a:t> </a:t>
            </a:r>
            <a:r>
              <a:rPr sz="1333" spc="-7" dirty="0">
                <a:latin typeface="Calibri"/>
                <a:cs typeface="Calibri"/>
              </a:rPr>
              <a:t>other</a:t>
            </a:r>
            <a:r>
              <a:rPr sz="1333" dirty="0">
                <a:latin typeface="Calibri"/>
                <a:cs typeface="Calibri"/>
              </a:rPr>
              <a:t> </a:t>
            </a:r>
            <a:r>
              <a:rPr sz="1333" spc="-7" dirty="0">
                <a:latin typeface="Calibri"/>
                <a:cs typeface="Calibri"/>
              </a:rPr>
              <a:t>than</a:t>
            </a:r>
            <a:r>
              <a:rPr sz="1333" spc="-13" dirty="0">
                <a:latin typeface="Calibri"/>
                <a:cs typeface="Calibri"/>
              </a:rPr>
              <a:t> </a:t>
            </a:r>
            <a:r>
              <a:rPr sz="1333" spc="-7" dirty="0">
                <a:latin typeface="Calibri"/>
                <a:cs typeface="Calibri"/>
              </a:rPr>
              <a:t>Runtime</a:t>
            </a:r>
            <a:r>
              <a:rPr sz="1333" spc="-13" dirty="0">
                <a:latin typeface="Calibri"/>
                <a:cs typeface="Calibri"/>
              </a:rPr>
              <a:t> </a:t>
            </a:r>
            <a:r>
              <a:rPr sz="1333" spc="-7" dirty="0">
                <a:latin typeface="Calibri"/>
                <a:cs typeface="Calibri"/>
              </a:rPr>
              <a:t>Exceptions.</a:t>
            </a:r>
            <a:endParaRPr sz="1333">
              <a:latin typeface="Calibri"/>
              <a:cs typeface="Calibri"/>
            </a:endParaRPr>
          </a:p>
          <a:p>
            <a:pPr marL="457189" marR="465655" indent="-441102">
              <a:spcBef>
                <a:spcPts val="1600"/>
              </a:spcBef>
              <a:buSzPct val="160000"/>
              <a:buFont typeface="Wingdings"/>
              <a:buChar char=""/>
              <a:tabLst>
                <a:tab pos="457189" algn="l"/>
                <a:tab pos="458035" algn="l"/>
              </a:tabLst>
            </a:pPr>
            <a:r>
              <a:rPr sz="1333" spc="-7" dirty="0">
                <a:latin typeface="Calibri"/>
                <a:cs typeface="Calibri"/>
              </a:rPr>
              <a:t>Checked</a:t>
            </a:r>
            <a:r>
              <a:rPr sz="1333" spc="7" dirty="0">
                <a:latin typeface="Calibri"/>
                <a:cs typeface="Calibri"/>
              </a:rPr>
              <a:t> </a:t>
            </a:r>
            <a:r>
              <a:rPr sz="1333" spc="-7" dirty="0">
                <a:latin typeface="Calibri"/>
                <a:cs typeface="Calibri"/>
              </a:rPr>
              <a:t>exceptions</a:t>
            </a:r>
            <a:r>
              <a:rPr sz="1333" spc="7" dirty="0">
                <a:latin typeface="Calibri"/>
                <a:cs typeface="Calibri"/>
              </a:rPr>
              <a:t> </a:t>
            </a:r>
            <a:r>
              <a:rPr sz="1333" spc="-7" dirty="0">
                <a:latin typeface="Calibri"/>
                <a:cs typeface="Calibri"/>
              </a:rPr>
              <a:t>are</a:t>
            </a:r>
            <a:r>
              <a:rPr sz="1333" spc="-13" dirty="0">
                <a:latin typeface="Calibri"/>
                <a:cs typeface="Calibri"/>
              </a:rPr>
              <a:t> </a:t>
            </a:r>
            <a:r>
              <a:rPr sz="1333" spc="-7" dirty="0">
                <a:latin typeface="Calibri"/>
                <a:cs typeface="Calibri"/>
              </a:rPr>
              <a:t>checked</a:t>
            </a:r>
            <a:r>
              <a:rPr sz="1333" spc="13" dirty="0">
                <a:latin typeface="Calibri"/>
                <a:cs typeface="Calibri"/>
              </a:rPr>
              <a:t> </a:t>
            </a:r>
            <a:r>
              <a:rPr sz="1333" spc="-7" dirty="0">
                <a:latin typeface="Calibri"/>
                <a:cs typeface="Calibri"/>
              </a:rPr>
              <a:t>by</a:t>
            </a:r>
            <a:r>
              <a:rPr sz="1333" spc="-27" dirty="0">
                <a:latin typeface="Calibri"/>
                <a:cs typeface="Calibri"/>
              </a:rPr>
              <a:t> </a:t>
            </a:r>
            <a:r>
              <a:rPr sz="1333" spc="-7" dirty="0">
                <a:latin typeface="Calibri"/>
                <a:cs typeface="Calibri"/>
              </a:rPr>
              <a:t>the </a:t>
            </a:r>
            <a:r>
              <a:rPr sz="1333" spc="-280" dirty="0">
                <a:latin typeface="Calibri"/>
                <a:cs typeface="Calibri"/>
              </a:rPr>
              <a:t> </a:t>
            </a:r>
            <a:r>
              <a:rPr sz="1333" spc="-7" dirty="0">
                <a:latin typeface="Calibri"/>
                <a:cs typeface="Calibri"/>
              </a:rPr>
              <a:t>compiler</a:t>
            </a:r>
            <a:r>
              <a:rPr sz="1333" spc="7" dirty="0">
                <a:latin typeface="Calibri"/>
                <a:cs typeface="Calibri"/>
              </a:rPr>
              <a:t> </a:t>
            </a:r>
            <a:r>
              <a:rPr sz="1333" spc="-7" dirty="0">
                <a:latin typeface="Calibri"/>
                <a:cs typeface="Calibri"/>
              </a:rPr>
              <a:t>at</a:t>
            </a:r>
            <a:r>
              <a:rPr sz="1333" spc="-13" dirty="0">
                <a:latin typeface="Calibri"/>
                <a:cs typeface="Calibri"/>
              </a:rPr>
              <a:t> </a:t>
            </a:r>
            <a:r>
              <a:rPr sz="1333" spc="-7" dirty="0">
                <a:latin typeface="Calibri"/>
                <a:cs typeface="Calibri"/>
              </a:rPr>
              <a:t>the</a:t>
            </a:r>
            <a:r>
              <a:rPr sz="1333" spc="-13" dirty="0">
                <a:latin typeface="Calibri"/>
                <a:cs typeface="Calibri"/>
              </a:rPr>
              <a:t> </a:t>
            </a:r>
            <a:r>
              <a:rPr sz="1333" spc="-7" dirty="0">
                <a:latin typeface="Calibri"/>
                <a:cs typeface="Calibri"/>
              </a:rPr>
              <a:t>compile</a:t>
            </a:r>
            <a:r>
              <a:rPr sz="1333" spc="7" dirty="0">
                <a:latin typeface="Calibri"/>
                <a:cs typeface="Calibri"/>
              </a:rPr>
              <a:t> </a:t>
            </a:r>
            <a:r>
              <a:rPr sz="1333" spc="-7" dirty="0">
                <a:latin typeface="Calibri"/>
                <a:cs typeface="Calibri"/>
              </a:rPr>
              <a:t>time.</a:t>
            </a:r>
            <a:endParaRPr sz="1333">
              <a:latin typeface="Calibri"/>
              <a:cs typeface="Calibri"/>
            </a:endParaRPr>
          </a:p>
        </p:txBody>
      </p:sp>
      <p:sp>
        <p:nvSpPr>
          <p:cNvPr id="23" name="object 23">
            <a:extLst>
              <a:ext uri="{FF2B5EF4-FFF2-40B4-BE49-F238E27FC236}">
                <a16:creationId xmlns:a16="http://schemas.microsoft.com/office/drawing/2014/main" id="{9348916E-2AC6-2902-C954-C20B2A81D6C8}"/>
              </a:ext>
            </a:extLst>
          </p:cNvPr>
          <p:cNvSpPr txBox="1"/>
          <p:nvPr/>
        </p:nvSpPr>
        <p:spPr>
          <a:xfrm>
            <a:off x="3649640" y="4715595"/>
            <a:ext cx="3727027" cy="426485"/>
          </a:xfrm>
          <a:prstGeom prst="rect">
            <a:avLst/>
          </a:prstGeom>
        </p:spPr>
        <p:txBody>
          <a:bodyPr vert="horz" wrap="square" lIns="0" tIns="16087" rIns="0" bIns="0" rtlCol="0">
            <a:spAutoFit/>
          </a:bodyPr>
          <a:lstStyle/>
          <a:p>
            <a:pPr marL="457189" marR="6773" indent="-441102">
              <a:spcBef>
                <a:spcPts val="127"/>
              </a:spcBef>
              <a:buClr>
                <a:srgbClr val="212325"/>
              </a:buClr>
              <a:buSzPct val="160000"/>
              <a:buFont typeface="Wingdings"/>
              <a:buChar char=""/>
              <a:tabLst>
                <a:tab pos="457189" algn="l"/>
                <a:tab pos="458035" algn="l"/>
              </a:tabLst>
            </a:pPr>
            <a:r>
              <a:rPr sz="1333" spc="-7" dirty="0">
                <a:latin typeface="Calibri"/>
                <a:cs typeface="Calibri"/>
              </a:rPr>
              <a:t>If</a:t>
            </a:r>
            <a:r>
              <a:rPr sz="1333" spc="-13" dirty="0">
                <a:latin typeface="Calibri"/>
                <a:cs typeface="Calibri"/>
              </a:rPr>
              <a:t> </a:t>
            </a:r>
            <a:r>
              <a:rPr sz="1333" spc="-7" dirty="0">
                <a:latin typeface="Calibri"/>
                <a:cs typeface="Calibri"/>
              </a:rPr>
              <a:t>these</a:t>
            </a:r>
            <a:r>
              <a:rPr sz="1333" spc="7" dirty="0">
                <a:latin typeface="Calibri"/>
                <a:cs typeface="Calibri"/>
              </a:rPr>
              <a:t> </a:t>
            </a:r>
            <a:r>
              <a:rPr sz="1333" spc="-7" dirty="0">
                <a:latin typeface="Calibri"/>
                <a:cs typeface="Calibri"/>
              </a:rPr>
              <a:t>exceptions</a:t>
            </a:r>
            <a:r>
              <a:rPr sz="1333" dirty="0">
                <a:latin typeface="Calibri"/>
                <a:cs typeface="Calibri"/>
              </a:rPr>
              <a:t> </a:t>
            </a:r>
            <a:r>
              <a:rPr sz="1333" spc="-7" dirty="0">
                <a:latin typeface="Calibri"/>
                <a:cs typeface="Calibri"/>
              </a:rPr>
              <a:t>are not</a:t>
            </a:r>
            <a:r>
              <a:rPr sz="1333" dirty="0">
                <a:latin typeface="Calibri"/>
                <a:cs typeface="Calibri"/>
              </a:rPr>
              <a:t> </a:t>
            </a:r>
            <a:r>
              <a:rPr sz="1333" spc="-7" dirty="0">
                <a:latin typeface="Calibri"/>
                <a:cs typeface="Calibri"/>
              </a:rPr>
              <a:t>handled/declared in </a:t>
            </a:r>
            <a:r>
              <a:rPr sz="1333" spc="-280" dirty="0">
                <a:latin typeface="Calibri"/>
                <a:cs typeface="Calibri"/>
              </a:rPr>
              <a:t> </a:t>
            </a:r>
            <a:r>
              <a:rPr sz="1333" spc="-7" dirty="0">
                <a:latin typeface="Calibri"/>
                <a:cs typeface="Calibri"/>
              </a:rPr>
              <a:t>the program,</a:t>
            </a:r>
            <a:r>
              <a:rPr sz="1333" spc="13" dirty="0">
                <a:latin typeface="Calibri"/>
                <a:cs typeface="Calibri"/>
              </a:rPr>
              <a:t> </a:t>
            </a:r>
            <a:r>
              <a:rPr sz="1333" spc="-7" dirty="0">
                <a:latin typeface="Calibri"/>
                <a:cs typeface="Calibri"/>
              </a:rPr>
              <a:t>you</a:t>
            </a:r>
            <a:r>
              <a:rPr sz="1333" spc="-20" dirty="0">
                <a:latin typeface="Calibri"/>
                <a:cs typeface="Calibri"/>
              </a:rPr>
              <a:t> </a:t>
            </a:r>
            <a:r>
              <a:rPr sz="1333" spc="-7" dirty="0">
                <a:latin typeface="Calibri"/>
                <a:cs typeface="Calibri"/>
              </a:rPr>
              <a:t>will get</a:t>
            </a:r>
            <a:r>
              <a:rPr sz="1333" spc="13" dirty="0">
                <a:latin typeface="Calibri"/>
                <a:cs typeface="Calibri"/>
              </a:rPr>
              <a:t> </a:t>
            </a:r>
            <a:r>
              <a:rPr sz="1333" spc="-7" dirty="0">
                <a:latin typeface="Calibri"/>
                <a:cs typeface="Calibri"/>
              </a:rPr>
              <a:t>compilation</a:t>
            </a:r>
            <a:r>
              <a:rPr sz="1333" dirty="0">
                <a:latin typeface="Calibri"/>
                <a:cs typeface="Calibri"/>
              </a:rPr>
              <a:t> </a:t>
            </a:r>
            <a:r>
              <a:rPr sz="1333" spc="-7" dirty="0">
                <a:latin typeface="Calibri"/>
                <a:cs typeface="Calibri"/>
              </a:rPr>
              <a:t>error.</a:t>
            </a:r>
            <a:endParaRPr sz="1333">
              <a:latin typeface="Calibri"/>
              <a:cs typeface="Calibri"/>
            </a:endParaRPr>
          </a:p>
        </p:txBody>
      </p:sp>
      <p:sp>
        <p:nvSpPr>
          <p:cNvPr id="24" name="object 24">
            <a:extLst>
              <a:ext uri="{FF2B5EF4-FFF2-40B4-BE49-F238E27FC236}">
                <a16:creationId xmlns:a16="http://schemas.microsoft.com/office/drawing/2014/main" id="{674C7159-57DC-A197-E55E-F49C65C29D33}"/>
              </a:ext>
            </a:extLst>
          </p:cNvPr>
          <p:cNvSpPr txBox="1"/>
          <p:nvPr/>
        </p:nvSpPr>
        <p:spPr>
          <a:xfrm>
            <a:off x="3649640" y="5324788"/>
            <a:ext cx="2472267" cy="426485"/>
          </a:xfrm>
          <a:prstGeom prst="rect">
            <a:avLst/>
          </a:prstGeom>
        </p:spPr>
        <p:txBody>
          <a:bodyPr vert="horz" wrap="square" lIns="0" tIns="16087" rIns="0" bIns="0" rtlCol="0">
            <a:spAutoFit/>
          </a:bodyPr>
          <a:lstStyle/>
          <a:p>
            <a:pPr marL="457189" indent="-441102">
              <a:spcBef>
                <a:spcPts val="127"/>
              </a:spcBef>
              <a:buClr>
                <a:srgbClr val="212325"/>
              </a:buClr>
              <a:buSzPct val="160000"/>
              <a:buFont typeface="Wingdings"/>
              <a:buChar char=""/>
              <a:tabLst>
                <a:tab pos="457189" algn="l"/>
                <a:tab pos="458035" algn="l"/>
              </a:tabLst>
            </a:pPr>
            <a:r>
              <a:rPr sz="1333" spc="-7" dirty="0">
                <a:latin typeface="Calibri"/>
                <a:cs typeface="Calibri"/>
              </a:rPr>
              <a:t>SQLException, IOException,</a:t>
            </a:r>
            <a:endParaRPr sz="1333">
              <a:latin typeface="Calibri"/>
              <a:cs typeface="Calibri"/>
            </a:endParaRPr>
          </a:p>
          <a:p>
            <a:pPr marL="457189">
              <a:spcBef>
                <a:spcPts val="7"/>
              </a:spcBef>
            </a:pPr>
            <a:r>
              <a:rPr sz="1333" spc="-7" dirty="0">
                <a:latin typeface="Calibri"/>
                <a:cs typeface="Calibri"/>
              </a:rPr>
              <a:t>ClassNotFoundException</a:t>
            </a:r>
            <a:r>
              <a:rPr sz="1333" spc="-33" dirty="0">
                <a:latin typeface="Calibri"/>
                <a:cs typeface="Calibri"/>
              </a:rPr>
              <a:t> </a:t>
            </a:r>
            <a:r>
              <a:rPr sz="1333" spc="-7" dirty="0">
                <a:latin typeface="Calibri"/>
                <a:cs typeface="Calibri"/>
              </a:rPr>
              <a:t>etc.</a:t>
            </a:r>
            <a:endParaRPr sz="1333">
              <a:latin typeface="Calibri"/>
              <a:cs typeface="Calibri"/>
            </a:endParaRPr>
          </a:p>
        </p:txBody>
      </p:sp>
      <p:sp>
        <p:nvSpPr>
          <p:cNvPr id="25" name="object 25">
            <a:extLst>
              <a:ext uri="{FF2B5EF4-FFF2-40B4-BE49-F238E27FC236}">
                <a16:creationId xmlns:a16="http://schemas.microsoft.com/office/drawing/2014/main" id="{83F29AD4-E0C5-7275-CF55-BB8B2FBBD669}"/>
              </a:ext>
            </a:extLst>
          </p:cNvPr>
          <p:cNvSpPr txBox="1"/>
          <p:nvPr/>
        </p:nvSpPr>
        <p:spPr>
          <a:xfrm>
            <a:off x="8039945" y="3699255"/>
            <a:ext cx="3413760" cy="426485"/>
          </a:xfrm>
          <a:prstGeom prst="rect">
            <a:avLst/>
          </a:prstGeom>
        </p:spPr>
        <p:txBody>
          <a:bodyPr vert="horz" wrap="square" lIns="0" tIns="16087" rIns="0" bIns="0" rtlCol="0">
            <a:spAutoFit/>
          </a:bodyPr>
          <a:lstStyle/>
          <a:p>
            <a:pPr marL="457189" indent="-441102">
              <a:spcBef>
                <a:spcPts val="127"/>
              </a:spcBef>
              <a:buSzPct val="160000"/>
              <a:buFont typeface="Wingdings"/>
              <a:buChar char=""/>
              <a:tabLst>
                <a:tab pos="457189" algn="l"/>
                <a:tab pos="458035" algn="l"/>
              </a:tabLst>
            </a:pPr>
            <a:r>
              <a:rPr sz="1333" spc="-7" dirty="0">
                <a:latin typeface="Calibri"/>
                <a:cs typeface="Calibri"/>
              </a:rPr>
              <a:t>Unchecked</a:t>
            </a:r>
            <a:r>
              <a:rPr sz="1333" spc="13" dirty="0">
                <a:latin typeface="Calibri"/>
                <a:cs typeface="Calibri"/>
              </a:rPr>
              <a:t> </a:t>
            </a:r>
            <a:r>
              <a:rPr sz="1333" spc="-7" dirty="0">
                <a:latin typeface="Calibri"/>
                <a:cs typeface="Calibri"/>
              </a:rPr>
              <a:t>exceptions</a:t>
            </a:r>
            <a:r>
              <a:rPr sz="1333" dirty="0">
                <a:latin typeface="Calibri"/>
                <a:cs typeface="Calibri"/>
              </a:rPr>
              <a:t> </a:t>
            </a:r>
            <a:r>
              <a:rPr sz="1333" spc="-7" dirty="0">
                <a:latin typeface="Calibri"/>
                <a:cs typeface="Calibri"/>
              </a:rPr>
              <a:t>occur at the</a:t>
            </a:r>
            <a:r>
              <a:rPr sz="1333" spc="-13" dirty="0">
                <a:latin typeface="Calibri"/>
                <a:cs typeface="Calibri"/>
              </a:rPr>
              <a:t> </a:t>
            </a:r>
            <a:r>
              <a:rPr sz="1333" spc="-7" dirty="0">
                <a:latin typeface="Calibri"/>
                <a:cs typeface="Calibri"/>
              </a:rPr>
              <a:t>time</a:t>
            </a:r>
            <a:r>
              <a:rPr sz="1333" dirty="0">
                <a:latin typeface="Calibri"/>
                <a:cs typeface="Calibri"/>
              </a:rPr>
              <a:t> </a:t>
            </a:r>
            <a:r>
              <a:rPr sz="1333" spc="-7" dirty="0">
                <a:latin typeface="Calibri"/>
                <a:cs typeface="Calibri"/>
              </a:rPr>
              <a:t>of</a:t>
            </a:r>
            <a:endParaRPr sz="1333">
              <a:latin typeface="Calibri"/>
              <a:cs typeface="Calibri"/>
            </a:endParaRPr>
          </a:p>
          <a:p>
            <a:pPr marL="457189"/>
            <a:r>
              <a:rPr sz="1333" spc="-7" dirty="0">
                <a:latin typeface="Calibri"/>
                <a:cs typeface="Calibri"/>
              </a:rPr>
              <a:t>program</a:t>
            </a:r>
            <a:r>
              <a:rPr sz="1333" spc="-33" dirty="0">
                <a:latin typeface="Calibri"/>
                <a:cs typeface="Calibri"/>
              </a:rPr>
              <a:t> </a:t>
            </a:r>
            <a:r>
              <a:rPr sz="1333" spc="-7" dirty="0">
                <a:latin typeface="Calibri"/>
                <a:cs typeface="Calibri"/>
              </a:rPr>
              <a:t>execution.</a:t>
            </a:r>
            <a:endParaRPr sz="1333">
              <a:latin typeface="Calibri"/>
              <a:cs typeface="Calibri"/>
            </a:endParaRPr>
          </a:p>
        </p:txBody>
      </p:sp>
      <p:sp>
        <p:nvSpPr>
          <p:cNvPr id="26" name="object 26">
            <a:extLst>
              <a:ext uri="{FF2B5EF4-FFF2-40B4-BE49-F238E27FC236}">
                <a16:creationId xmlns:a16="http://schemas.microsoft.com/office/drawing/2014/main" id="{34F3D7EA-6AD2-8BEF-6E85-CA82D5083214}"/>
              </a:ext>
            </a:extLst>
          </p:cNvPr>
          <p:cNvSpPr txBox="1"/>
          <p:nvPr/>
        </p:nvSpPr>
        <p:spPr>
          <a:xfrm>
            <a:off x="8039946" y="4309194"/>
            <a:ext cx="2644985" cy="221365"/>
          </a:xfrm>
          <a:prstGeom prst="rect">
            <a:avLst/>
          </a:prstGeom>
        </p:spPr>
        <p:txBody>
          <a:bodyPr vert="horz" wrap="square" lIns="0" tIns="16087" rIns="0" bIns="0" rtlCol="0">
            <a:spAutoFit/>
          </a:bodyPr>
          <a:lstStyle/>
          <a:p>
            <a:pPr marL="457189" indent="-441102">
              <a:spcBef>
                <a:spcPts val="127"/>
              </a:spcBef>
              <a:buSzPct val="160000"/>
              <a:buFont typeface="Wingdings"/>
              <a:buChar char=""/>
              <a:tabLst>
                <a:tab pos="457189" algn="l"/>
                <a:tab pos="458035" algn="l"/>
              </a:tabLst>
            </a:pPr>
            <a:r>
              <a:rPr sz="1333" spc="-7" dirty="0">
                <a:latin typeface="Calibri"/>
                <a:cs typeface="Calibri"/>
              </a:rPr>
              <a:t>Also</a:t>
            </a:r>
            <a:r>
              <a:rPr sz="1333" spc="-33" dirty="0">
                <a:latin typeface="Calibri"/>
                <a:cs typeface="Calibri"/>
              </a:rPr>
              <a:t> </a:t>
            </a:r>
            <a:r>
              <a:rPr sz="1333" spc="-7" dirty="0">
                <a:latin typeface="Calibri"/>
                <a:cs typeface="Calibri"/>
              </a:rPr>
              <a:t>called</a:t>
            </a:r>
            <a:r>
              <a:rPr sz="1333" spc="-13" dirty="0">
                <a:latin typeface="Calibri"/>
                <a:cs typeface="Calibri"/>
              </a:rPr>
              <a:t> </a:t>
            </a:r>
            <a:r>
              <a:rPr sz="1333" spc="-7" dirty="0">
                <a:latin typeface="Calibri"/>
                <a:cs typeface="Calibri"/>
              </a:rPr>
              <a:t>Runtime</a:t>
            </a:r>
            <a:r>
              <a:rPr sz="1333" spc="-33" dirty="0">
                <a:latin typeface="Calibri"/>
                <a:cs typeface="Calibri"/>
              </a:rPr>
              <a:t> </a:t>
            </a:r>
            <a:r>
              <a:rPr sz="1333" spc="-7" dirty="0">
                <a:latin typeface="Calibri"/>
                <a:cs typeface="Calibri"/>
              </a:rPr>
              <a:t>Exceptions.</a:t>
            </a:r>
            <a:endParaRPr sz="1333">
              <a:latin typeface="Calibri"/>
              <a:cs typeface="Calibri"/>
            </a:endParaRPr>
          </a:p>
        </p:txBody>
      </p:sp>
      <p:sp>
        <p:nvSpPr>
          <p:cNvPr id="27" name="object 27">
            <a:extLst>
              <a:ext uri="{FF2B5EF4-FFF2-40B4-BE49-F238E27FC236}">
                <a16:creationId xmlns:a16="http://schemas.microsoft.com/office/drawing/2014/main" id="{423229AD-3BE1-D7AB-F075-EBB745A8C387}"/>
              </a:ext>
            </a:extLst>
          </p:cNvPr>
          <p:cNvSpPr txBox="1"/>
          <p:nvPr/>
        </p:nvSpPr>
        <p:spPr>
          <a:xfrm>
            <a:off x="8039945" y="4918795"/>
            <a:ext cx="3630507" cy="426485"/>
          </a:xfrm>
          <a:prstGeom prst="rect">
            <a:avLst/>
          </a:prstGeom>
        </p:spPr>
        <p:txBody>
          <a:bodyPr vert="horz" wrap="square" lIns="0" tIns="16087" rIns="0" bIns="0" rtlCol="0">
            <a:spAutoFit/>
          </a:bodyPr>
          <a:lstStyle/>
          <a:p>
            <a:pPr marL="457189" marR="6773" indent="-441102">
              <a:spcBef>
                <a:spcPts val="127"/>
              </a:spcBef>
              <a:buSzPct val="160000"/>
              <a:buFont typeface="Wingdings"/>
              <a:buChar char=""/>
              <a:tabLst>
                <a:tab pos="457189" algn="l"/>
                <a:tab pos="458035" algn="l"/>
              </a:tabLst>
            </a:pPr>
            <a:r>
              <a:rPr sz="1333" spc="-7" dirty="0">
                <a:latin typeface="Calibri"/>
                <a:cs typeface="Calibri"/>
              </a:rPr>
              <a:t>Not checked</a:t>
            </a:r>
            <a:r>
              <a:rPr sz="1333" spc="20" dirty="0">
                <a:latin typeface="Calibri"/>
                <a:cs typeface="Calibri"/>
              </a:rPr>
              <a:t> </a:t>
            </a:r>
            <a:r>
              <a:rPr sz="1333" spc="-7" dirty="0">
                <a:latin typeface="Calibri"/>
                <a:cs typeface="Calibri"/>
              </a:rPr>
              <a:t>at</a:t>
            </a:r>
            <a:r>
              <a:rPr sz="1333" spc="-13" dirty="0">
                <a:latin typeface="Calibri"/>
                <a:cs typeface="Calibri"/>
              </a:rPr>
              <a:t> </a:t>
            </a:r>
            <a:r>
              <a:rPr sz="1333" spc="-7" dirty="0">
                <a:latin typeface="Calibri"/>
                <a:cs typeface="Calibri"/>
              </a:rPr>
              <a:t>compile</a:t>
            </a:r>
            <a:r>
              <a:rPr sz="1333" dirty="0">
                <a:latin typeface="Calibri"/>
                <a:cs typeface="Calibri"/>
              </a:rPr>
              <a:t> </a:t>
            </a:r>
            <a:r>
              <a:rPr sz="1333" spc="-7" dirty="0">
                <a:latin typeface="Calibri"/>
                <a:cs typeface="Calibri"/>
              </a:rPr>
              <a:t>time,</a:t>
            </a:r>
            <a:r>
              <a:rPr sz="1333" dirty="0">
                <a:latin typeface="Calibri"/>
                <a:cs typeface="Calibri"/>
              </a:rPr>
              <a:t> </a:t>
            </a:r>
            <a:r>
              <a:rPr sz="1333" spc="-7" dirty="0">
                <a:latin typeface="Calibri"/>
                <a:cs typeface="Calibri"/>
              </a:rPr>
              <a:t>hence,</a:t>
            </a:r>
            <a:r>
              <a:rPr sz="1333" spc="20" dirty="0">
                <a:latin typeface="Calibri"/>
                <a:cs typeface="Calibri"/>
              </a:rPr>
              <a:t> </a:t>
            </a:r>
            <a:r>
              <a:rPr sz="1333" spc="-7" dirty="0">
                <a:latin typeface="Calibri"/>
                <a:cs typeface="Calibri"/>
              </a:rPr>
              <a:t>compiler </a:t>
            </a:r>
            <a:r>
              <a:rPr sz="1333" spc="-280" dirty="0">
                <a:latin typeface="Calibri"/>
                <a:cs typeface="Calibri"/>
              </a:rPr>
              <a:t> </a:t>
            </a:r>
            <a:r>
              <a:rPr sz="1333" spc="-7" dirty="0">
                <a:latin typeface="Calibri"/>
                <a:cs typeface="Calibri"/>
              </a:rPr>
              <a:t>will</a:t>
            </a:r>
            <a:r>
              <a:rPr sz="1333" spc="-27" dirty="0">
                <a:latin typeface="Calibri"/>
                <a:cs typeface="Calibri"/>
              </a:rPr>
              <a:t> </a:t>
            </a:r>
            <a:r>
              <a:rPr sz="1333" spc="-7" dirty="0">
                <a:latin typeface="Calibri"/>
                <a:cs typeface="Calibri"/>
              </a:rPr>
              <a:t>ignore</a:t>
            </a:r>
            <a:r>
              <a:rPr sz="1333" spc="7" dirty="0">
                <a:latin typeface="Calibri"/>
                <a:cs typeface="Calibri"/>
              </a:rPr>
              <a:t> </a:t>
            </a:r>
            <a:r>
              <a:rPr sz="1333" spc="-7" dirty="0">
                <a:latin typeface="Calibri"/>
                <a:cs typeface="Calibri"/>
              </a:rPr>
              <a:t>an unchecked exception.</a:t>
            </a:r>
            <a:endParaRPr sz="1333">
              <a:latin typeface="Calibri"/>
              <a:cs typeface="Calibri"/>
            </a:endParaRPr>
          </a:p>
        </p:txBody>
      </p:sp>
      <p:sp>
        <p:nvSpPr>
          <p:cNvPr id="28" name="object 28">
            <a:extLst>
              <a:ext uri="{FF2B5EF4-FFF2-40B4-BE49-F238E27FC236}">
                <a16:creationId xmlns:a16="http://schemas.microsoft.com/office/drawing/2014/main" id="{58842479-D777-689C-E7D6-FA467AE581C3}"/>
              </a:ext>
            </a:extLst>
          </p:cNvPr>
          <p:cNvSpPr txBox="1"/>
          <p:nvPr/>
        </p:nvSpPr>
        <p:spPr>
          <a:xfrm>
            <a:off x="8039945" y="5528801"/>
            <a:ext cx="3129280" cy="631605"/>
          </a:xfrm>
          <a:prstGeom prst="rect">
            <a:avLst/>
          </a:prstGeom>
        </p:spPr>
        <p:txBody>
          <a:bodyPr vert="horz" wrap="square" lIns="0" tIns="16087" rIns="0" bIns="0" rtlCol="0">
            <a:spAutoFit/>
          </a:bodyPr>
          <a:lstStyle/>
          <a:p>
            <a:pPr marL="457189" marR="6773" indent="-441102">
              <a:spcBef>
                <a:spcPts val="127"/>
              </a:spcBef>
              <a:buSzPct val="160000"/>
              <a:buFont typeface="Wingdings"/>
              <a:buChar char=""/>
              <a:tabLst>
                <a:tab pos="457189" algn="l"/>
                <a:tab pos="458035" algn="l"/>
              </a:tabLst>
            </a:pPr>
            <a:r>
              <a:rPr sz="1333" spc="-13" dirty="0">
                <a:latin typeface="Calibri"/>
                <a:cs typeface="Calibri"/>
              </a:rPr>
              <a:t>For</a:t>
            </a:r>
            <a:r>
              <a:rPr sz="1333" spc="-7" dirty="0">
                <a:latin typeface="Calibri"/>
                <a:cs typeface="Calibri"/>
              </a:rPr>
              <a:t> example,</a:t>
            </a:r>
            <a:r>
              <a:rPr sz="1333" spc="20" dirty="0">
                <a:latin typeface="Calibri"/>
                <a:cs typeface="Calibri"/>
              </a:rPr>
              <a:t> </a:t>
            </a:r>
            <a:r>
              <a:rPr sz="1333" spc="-7" dirty="0">
                <a:latin typeface="Calibri"/>
                <a:cs typeface="Calibri"/>
              </a:rPr>
              <a:t>ArithmeticException, </a:t>
            </a:r>
            <a:r>
              <a:rPr sz="1333" dirty="0">
                <a:latin typeface="Calibri"/>
                <a:cs typeface="Calibri"/>
              </a:rPr>
              <a:t> </a:t>
            </a:r>
            <a:r>
              <a:rPr sz="1333" spc="-7" dirty="0">
                <a:latin typeface="Calibri"/>
                <a:cs typeface="Calibri"/>
              </a:rPr>
              <a:t>NullPointerException, </a:t>
            </a:r>
            <a:r>
              <a:rPr sz="1333" dirty="0">
                <a:latin typeface="Calibri"/>
                <a:cs typeface="Calibri"/>
              </a:rPr>
              <a:t> </a:t>
            </a:r>
            <a:r>
              <a:rPr sz="1333" spc="-7" dirty="0">
                <a:latin typeface="Calibri"/>
                <a:cs typeface="Calibri"/>
              </a:rPr>
              <a:t>ArrayIndexOutOfBoundsException etc.</a:t>
            </a:r>
            <a:endParaRPr sz="1333">
              <a:latin typeface="Calibri"/>
              <a:cs typeface="Calibri"/>
            </a:endParaRPr>
          </a:p>
        </p:txBody>
      </p:sp>
    </p:spTree>
    <p:extLst>
      <p:ext uri="{BB962C8B-B14F-4D97-AF65-F5344CB8AC3E}">
        <p14:creationId xmlns:p14="http://schemas.microsoft.com/office/powerpoint/2010/main" val="899108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AA541-3939-35BB-4260-BC93BB0C0D63}"/>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F0071DC-36D9-4C16-DF98-B570248DE468}"/>
              </a:ext>
            </a:extLst>
          </p:cNvPr>
          <p:cNvSpPr txBox="1">
            <a:spLocks noGrp="1"/>
          </p:cNvSpPr>
          <p:nvPr>
            <p:ph type="title"/>
          </p:nvPr>
        </p:nvSpPr>
        <p:spPr>
          <a:xfrm>
            <a:off x="991065" y="752205"/>
            <a:ext cx="2947247" cy="1494426"/>
          </a:xfrm>
          <a:prstGeom prst="rect">
            <a:avLst/>
          </a:prstGeom>
        </p:spPr>
        <p:txBody>
          <a:bodyPr vert="horz" wrap="square" lIns="0" tIns="16933" rIns="0" bIns="0" rtlCol="0" anchor="ctr">
            <a:spAutoFit/>
          </a:bodyPr>
          <a:lstStyle/>
          <a:p>
            <a:pPr marL="16933" marR="6773">
              <a:lnSpc>
                <a:spcPct val="100000"/>
              </a:lnSpc>
              <a:spcBef>
                <a:spcPts val="133"/>
              </a:spcBef>
            </a:pPr>
            <a:r>
              <a:rPr b="1" dirty="0">
                <a:solidFill>
                  <a:srgbClr val="000000"/>
                </a:solidFill>
              </a:rPr>
              <a:t>Exception  </a:t>
            </a:r>
            <a:r>
              <a:rPr b="1" spc="-7" dirty="0">
                <a:solidFill>
                  <a:srgbClr val="000000"/>
                </a:solidFill>
              </a:rPr>
              <a:t>Keywords</a:t>
            </a:r>
          </a:p>
        </p:txBody>
      </p:sp>
      <p:sp>
        <p:nvSpPr>
          <p:cNvPr id="4" name="object 4">
            <a:extLst>
              <a:ext uri="{FF2B5EF4-FFF2-40B4-BE49-F238E27FC236}">
                <a16:creationId xmlns:a16="http://schemas.microsoft.com/office/drawing/2014/main" id="{59F8BBBF-95A8-90A4-4C3A-2E157320E76E}"/>
              </a:ext>
            </a:extLst>
          </p:cNvPr>
          <p:cNvSpPr/>
          <p:nvPr/>
        </p:nvSpPr>
        <p:spPr>
          <a:xfrm>
            <a:off x="939419" y="2151380"/>
            <a:ext cx="2998893" cy="0"/>
          </a:xfrm>
          <a:custGeom>
            <a:avLst/>
            <a:gdLst/>
            <a:ahLst/>
            <a:cxnLst/>
            <a:rect l="l" t="t" r="r" b="b"/>
            <a:pathLst>
              <a:path w="2249170">
                <a:moveTo>
                  <a:pt x="0" y="0"/>
                </a:moveTo>
                <a:lnTo>
                  <a:pt x="2248662" y="0"/>
                </a:lnTo>
              </a:path>
            </a:pathLst>
          </a:custGeom>
          <a:ln w="19050">
            <a:solidFill>
              <a:srgbClr val="FFC000"/>
            </a:solidFill>
          </a:ln>
        </p:spPr>
        <p:txBody>
          <a:bodyPr wrap="square" lIns="0" tIns="0" rIns="0" bIns="0" rtlCol="0"/>
          <a:lstStyle/>
          <a:p>
            <a:endParaRPr sz="2400"/>
          </a:p>
        </p:txBody>
      </p:sp>
      <p:graphicFrame>
        <p:nvGraphicFramePr>
          <p:cNvPr id="5" name="object 5">
            <a:extLst>
              <a:ext uri="{FF2B5EF4-FFF2-40B4-BE49-F238E27FC236}">
                <a16:creationId xmlns:a16="http://schemas.microsoft.com/office/drawing/2014/main" id="{9711AEC2-7494-E9A5-C483-AFACF8B188A7}"/>
              </a:ext>
            </a:extLst>
          </p:cNvPr>
          <p:cNvGraphicFramePr>
            <a:graphicFrameLocks noGrp="1"/>
          </p:cNvGraphicFramePr>
          <p:nvPr>
            <p:extLst>
              <p:ext uri="{D42A27DB-BD31-4B8C-83A1-F6EECF244321}">
                <p14:modId xmlns:p14="http://schemas.microsoft.com/office/powerpoint/2010/main" val="1258535556"/>
              </p:ext>
            </p:extLst>
          </p:nvPr>
        </p:nvGraphicFramePr>
        <p:xfrm>
          <a:off x="1095375" y="2341880"/>
          <a:ext cx="10673232" cy="4433146"/>
        </p:xfrm>
        <a:graphic>
          <a:graphicData uri="http://schemas.openxmlformats.org/drawingml/2006/table">
            <a:tbl>
              <a:tblPr firstRow="1" bandRow="1">
                <a:tableStyleId>{2D5ABB26-0587-4C30-8999-92F81FD0307C}</a:tableStyleId>
              </a:tblPr>
              <a:tblGrid>
                <a:gridCol w="2343960">
                  <a:extLst>
                    <a:ext uri="{9D8B030D-6E8A-4147-A177-3AD203B41FA5}">
                      <a16:colId xmlns:a16="http://schemas.microsoft.com/office/drawing/2014/main" val="20000"/>
                    </a:ext>
                  </a:extLst>
                </a:gridCol>
                <a:gridCol w="8329272">
                  <a:extLst>
                    <a:ext uri="{9D8B030D-6E8A-4147-A177-3AD203B41FA5}">
                      <a16:colId xmlns:a16="http://schemas.microsoft.com/office/drawing/2014/main" val="20001"/>
                    </a:ext>
                  </a:extLst>
                </a:gridCol>
              </a:tblGrid>
              <a:tr h="508000">
                <a:tc>
                  <a:txBody>
                    <a:bodyPr/>
                    <a:lstStyle/>
                    <a:p>
                      <a:pPr marL="90805">
                        <a:lnSpc>
                          <a:spcPct val="100000"/>
                        </a:lnSpc>
                        <a:spcBef>
                          <a:spcPts val="655"/>
                        </a:spcBef>
                      </a:pPr>
                      <a:r>
                        <a:rPr sz="1500" dirty="0">
                          <a:latin typeface="Calibri"/>
                          <a:cs typeface="Calibri"/>
                        </a:rPr>
                        <a:t>Keyword</a:t>
                      </a:r>
                      <a:endParaRPr sz="1500">
                        <a:latin typeface="Calibri"/>
                        <a:cs typeface="Calibri"/>
                      </a:endParaRPr>
                    </a:p>
                  </a:txBody>
                  <a:tcPr marL="0" marR="0" marT="1109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91440">
                        <a:lnSpc>
                          <a:spcPct val="100000"/>
                        </a:lnSpc>
                        <a:spcBef>
                          <a:spcPts val="655"/>
                        </a:spcBef>
                      </a:pPr>
                      <a:r>
                        <a:rPr sz="1500" spc="-5" dirty="0">
                          <a:latin typeface="Calibri"/>
                          <a:cs typeface="Calibri"/>
                        </a:rPr>
                        <a:t>Description</a:t>
                      </a:r>
                      <a:endParaRPr sz="1500">
                        <a:latin typeface="Calibri"/>
                        <a:cs typeface="Calibri"/>
                      </a:endParaRPr>
                    </a:p>
                  </a:txBody>
                  <a:tcPr marL="0" marR="0" marT="1109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0"/>
                  </a:ext>
                </a:extLst>
              </a:tr>
              <a:tr h="914400">
                <a:tc>
                  <a:txBody>
                    <a:bodyPr/>
                    <a:lstStyle/>
                    <a:p>
                      <a:pPr marL="90805">
                        <a:lnSpc>
                          <a:spcPct val="100000"/>
                        </a:lnSpc>
                        <a:spcBef>
                          <a:spcPts val="655"/>
                        </a:spcBef>
                      </a:pPr>
                      <a:r>
                        <a:rPr sz="1500" dirty="0">
                          <a:latin typeface="Calibri"/>
                          <a:cs typeface="Calibri"/>
                        </a:rPr>
                        <a:t>try</a:t>
                      </a:r>
                      <a:endParaRPr sz="1500">
                        <a:latin typeface="Calibri"/>
                        <a:cs typeface="Calibri"/>
                      </a:endParaRPr>
                    </a:p>
                  </a:txBody>
                  <a:tcPr marL="0" marR="0" marT="1109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91440">
                        <a:lnSpc>
                          <a:spcPct val="100000"/>
                        </a:lnSpc>
                        <a:spcBef>
                          <a:spcPts val="655"/>
                        </a:spcBef>
                      </a:pPr>
                      <a:r>
                        <a:rPr sz="1500" dirty="0">
                          <a:latin typeface="Calibri"/>
                          <a:cs typeface="Calibri"/>
                        </a:rPr>
                        <a:t>We</a:t>
                      </a:r>
                      <a:r>
                        <a:rPr sz="1500" spc="-10" dirty="0">
                          <a:latin typeface="Calibri"/>
                          <a:cs typeface="Calibri"/>
                        </a:rPr>
                        <a:t> </a:t>
                      </a:r>
                      <a:r>
                        <a:rPr sz="1500" dirty="0">
                          <a:latin typeface="Calibri"/>
                          <a:cs typeface="Calibri"/>
                        </a:rPr>
                        <a:t>place</a:t>
                      </a:r>
                      <a:r>
                        <a:rPr sz="1500" spc="-5" dirty="0">
                          <a:latin typeface="Calibri"/>
                          <a:cs typeface="Calibri"/>
                        </a:rPr>
                        <a:t> </a:t>
                      </a:r>
                      <a:r>
                        <a:rPr sz="1500" dirty="0">
                          <a:latin typeface="Calibri"/>
                          <a:cs typeface="Calibri"/>
                        </a:rPr>
                        <a:t>the</a:t>
                      </a:r>
                      <a:r>
                        <a:rPr sz="1500" spc="-25" dirty="0">
                          <a:latin typeface="Calibri"/>
                          <a:cs typeface="Calibri"/>
                        </a:rPr>
                        <a:t> </a:t>
                      </a:r>
                      <a:r>
                        <a:rPr sz="1500" dirty="0">
                          <a:latin typeface="Calibri"/>
                          <a:cs typeface="Calibri"/>
                        </a:rPr>
                        <a:t>code</a:t>
                      </a:r>
                      <a:r>
                        <a:rPr sz="1500" spc="-15" dirty="0">
                          <a:latin typeface="Calibri"/>
                          <a:cs typeface="Calibri"/>
                        </a:rPr>
                        <a:t> </a:t>
                      </a:r>
                      <a:r>
                        <a:rPr sz="1500" dirty="0">
                          <a:latin typeface="Calibri"/>
                          <a:cs typeface="Calibri"/>
                        </a:rPr>
                        <a:t>that</a:t>
                      </a:r>
                      <a:r>
                        <a:rPr sz="1500" spc="-25" dirty="0">
                          <a:latin typeface="Calibri"/>
                          <a:cs typeface="Calibri"/>
                        </a:rPr>
                        <a:t> </a:t>
                      </a:r>
                      <a:r>
                        <a:rPr sz="1500" dirty="0">
                          <a:latin typeface="Calibri"/>
                          <a:cs typeface="Calibri"/>
                        </a:rPr>
                        <a:t>throws</a:t>
                      </a:r>
                      <a:r>
                        <a:rPr sz="1500" spc="-15" dirty="0">
                          <a:latin typeface="Calibri"/>
                          <a:cs typeface="Calibri"/>
                        </a:rPr>
                        <a:t> </a:t>
                      </a:r>
                      <a:r>
                        <a:rPr sz="1500" dirty="0">
                          <a:latin typeface="Calibri"/>
                          <a:cs typeface="Calibri"/>
                        </a:rPr>
                        <a:t>exception</a:t>
                      </a:r>
                      <a:r>
                        <a:rPr sz="1500" spc="-40" dirty="0">
                          <a:latin typeface="Calibri"/>
                          <a:cs typeface="Calibri"/>
                        </a:rPr>
                        <a:t> </a:t>
                      </a:r>
                      <a:r>
                        <a:rPr sz="1500" spc="-5" dirty="0">
                          <a:latin typeface="Calibri"/>
                          <a:cs typeface="Calibri"/>
                        </a:rPr>
                        <a:t>inside </a:t>
                      </a:r>
                      <a:r>
                        <a:rPr sz="1500" dirty="0">
                          <a:latin typeface="Calibri"/>
                          <a:cs typeface="Calibri"/>
                        </a:rPr>
                        <a:t>the</a:t>
                      </a:r>
                      <a:r>
                        <a:rPr sz="1500" spc="-25" dirty="0">
                          <a:latin typeface="Calibri"/>
                          <a:cs typeface="Calibri"/>
                        </a:rPr>
                        <a:t> </a:t>
                      </a:r>
                      <a:r>
                        <a:rPr sz="1500" dirty="0">
                          <a:latin typeface="Calibri"/>
                          <a:cs typeface="Calibri"/>
                        </a:rPr>
                        <a:t>“try”</a:t>
                      </a:r>
                      <a:r>
                        <a:rPr sz="1500" spc="-15" dirty="0">
                          <a:latin typeface="Calibri"/>
                          <a:cs typeface="Calibri"/>
                        </a:rPr>
                        <a:t> </a:t>
                      </a:r>
                      <a:r>
                        <a:rPr sz="1500" dirty="0">
                          <a:latin typeface="Calibri"/>
                          <a:cs typeface="Calibri"/>
                        </a:rPr>
                        <a:t>block.</a:t>
                      </a:r>
                      <a:r>
                        <a:rPr sz="1500" spc="-20" dirty="0">
                          <a:latin typeface="Calibri"/>
                          <a:cs typeface="Calibri"/>
                        </a:rPr>
                        <a:t> </a:t>
                      </a:r>
                      <a:r>
                        <a:rPr sz="1500" dirty="0">
                          <a:latin typeface="Calibri"/>
                          <a:cs typeface="Calibri"/>
                        </a:rPr>
                        <a:t>A</a:t>
                      </a:r>
                      <a:r>
                        <a:rPr sz="1500" spc="5" dirty="0">
                          <a:latin typeface="Calibri"/>
                          <a:cs typeface="Calibri"/>
                        </a:rPr>
                        <a:t> </a:t>
                      </a:r>
                      <a:r>
                        <a:rPr sz="1500" dirty="0">
                          <a:latin typeface="Calibri"/>
                          <a:cs typeface="Calibri"/>
                        </a:rPr>
                        <a:t>try</a:t>
                      </a:r>
                      <a:r>
                        <a:rPr sz="1500" spc="-10" dirty="0">
                          <a:latin typeface="Calibri"/>
                          <a:cs typeface="Calibri"/>
                        </a:rPr>
                        <a:t> </a:t>
                      </a:r>
                      <a:r>
                        <a:rPr sz="1500" dirty="0">
                          <a:latin typeface="Calibri"/>
                          <a:cs typeface="Calibri"/>
                        </a:rPr>
                        <a:t>block</a:t>
                      </a:r>
                      <a:r>
                        <a:rPr sz="1500" spc="-15" dirty="0">
                          <a:latin typeface="Calibri"/>
                          <a:cs typeface="Calibri"/>
                        </a:rPr>
                        <a:t> </a:t>
                      </a:r>
                      <a:r>
                        <a:rPr sz="1500" spc="-5" dirty="0">
                          <a:latin typeface="Calibri"/>
                          <a:cs typeface="Calibri"/>
                        </a:rPr>
                        <a:t>must</a:t>
                      </a:r>
                      <a:r>
                        <a:rPr sz="1500" spc="-35" dirty="0">
                          <a:latin typeface="Calibri"/>
                          <a:cs typeface="Calibri"/>
                        </a:rPr>
                        <a:t> </a:t>
                      </a:r>
                      <a:r>
                        <a:rPr sz="1500" spc="-5" dirty="0">
                          <a:latin typeface="Calibri"/>
                          <a:cs typeface="Calibri"/>
                        </a:rPr>
                        <a:t>be</a:t>
                      </a:r>
                      <a:r>
                        <a:rPr sz="1500" spc="10" dirty="0">
                          <a:latin typeface="Calibri"/>
                          <a:cs typeface="Calibri"/>
                        </a:rPr>
                        <a:t> </a:t>
                      </a:r>
                      <a:r>
                        <a:rPr sz="1500" dirty="0">
                          <a:latin typeface="Calibri"/>
                          <a:cs typeface="Calibri"/>
                        </a:rPr>
                        <a:t>followed</a:t>
                      </a:r>
                      <a:r>
                        <a:rPr sz="1500" spc="-50" dirty="0">
                          <a:latin typeface="Calibri"/>
                          <a:cs typeface="Calibri"/>
                        </a:rPr>
                        <a:t> </a:t>
                      </a:r>
                      <a:r>
                        <a:rPr sz="1500" spc="-5" dirty="0">
                          <a:latin typeface="Calibri"/>
                          <a:cs typeface="Calibri"/>
                        </a:rPr>
                        <a:t>by</a:t>
                      </a:r>
                      <a:r>
                        <a:rPr sz="1500" spc="5" dirty="0">
                          <a:latin typeface="Calibri"/>
                          <a:cs typeface="Calibri"/>
                        </a:rPr>
                        <a:t> </a:t>
                      </a:r>
                      <a:r>
                        <a:rPr sz="1500" dirty="0">
                          <a:latin typeface="Calibri"/>
                          <a:cs typeface="Calibri"/>
                        </a:rPr>
                        <a:t>either</a:t>
                      </a:r>
                      <a:r>
                        <a:rPr sz="1500" spc="-10" dirty="0">
                          <a:latin typeface="Calibri"/>
                          <a:cs typeface="Calibri"/>
                        </a:rPr>
                        <a:t> </a:t>
                      </a:r>
                      <a:r>
                        <a:rPr sz="1500" dirty="0">
                          <a:latin typeface="Calibri"/>
                          <a:cs typeface="Calibri"/>
                        </a:rPr>
                        <a:t>a</a:t>
                      </a:r>
                      <a:r>
                        <a:rPr sz="1500" spc="-5" dirty="0">
                          <a:latin typeface="Calibri"/>
                          <a:cs typeface="Calibri"/>
                        </a:rPr>
                        <a:t> </a:t>
                      </a:r>
                      <a:r>
                        <a:rPr sz="1500" dirty="0">
                          <a:latin typeface="Calibri"/>
                          <a:cs typeface="Calibri"/>
                        </a:rPr>
                        <a:t>catch</a:t>
                      </a:r>
                      <a:endParaRPr sz="1500">
                        <a:latin typeface="Calibri"/>
                        <a:cs typeface="Calibri"/>
                      </a:endParaRPr>
                    </a:p>
                    <a:p>
                      <a:pPr marL="91440">
                        <a:lnSpc>
                          <a:spcPct val="100000"/>
                        </a:lnSpc>
                      </a:pPr>
                      <a:r>
                        <a:rPr sz="1500" dirty="0">
                          <a:latin typeface="Calibri"/>
                          <a:cs typeface="Calibri"/>
                        </a:rPr>
                        <a:t>block</a:t>
                      </a:r>
                      <a:r>
                        <a:rPr sz="1500" spc="-40" dirty="0">
                          <a:latin typeface="Calibri"/>
                          <a:cs typeface="Calibri"/>
                        </a:rPr>
                        <a:t> </a:t>
                      </a:r>
                      <a:r>
                        <a:rPr sz="1500" dirty="0">
                          <a:latin typeface="Calibri"/>
                          <a:cs typeface="Calibri"/>
                        </a:rPr>
                        <a:t>or</a:t>
                      </a:r>
                      <a:r>
                        <a:rPr sz="1500" spc="-25" dirty="0">
                          <a:latin typeface="Calibri"/>
                          <a:cs typeface="Calibri"/>
                        </a:rPr>
                        <a:t> </a:t>
                      </a:r>
                      <a:r>
                        <a:rPr sz="1500" spc="-5" dirty="0">
                          <a:latin typeface="Calibri"/>
                          <a:cs typeface="Calibri"/>
                        </a:rPr>
                        <a:t>finally.</a:t>
                      </a:r>
                      <a:endParaRPr sz="1500">
                        <a:latin typeface="Calibri"/>
                        <a:cs typeface="Calibri"/>
                      </a:endParaRPr>
                    </a:p>
                    <a:p>
                      <a:pPr marL="91440">
                        <a:lnSpc>
                          <a:spcPct val="100000"/>
                        </a:lnSpc>
                        <a:spcBef>
                          <a:spcPts val="5"/>
                        </a:spcBef>
                      </a:pPr>
                      <a:r>
                        <a:rPr sz="1500" spc="-5" dirty="0">
                          <a:latin typeface="Calibri"/>
                          <a:cs typeface="Calibri"/>
                        </a:rPr>
                        <a:t>Can’t</a:t>
                      </a:r>
                      <a:r>
                        <a:rPr sz="1500" spc="-25" dirty="0">
                          <a:latin typeface="Calibri"/>
                          <a:cs typeface="Calibri"/>
                        </a:rPr>
                        <a:t> </a:t>
                      </a:r>
                      <a:r>
                        <a:rPr sz="1500" spc="-5" dirty="0">
                          <a:latin typeface="Calibri"/>
                          <a:cs typeface="Calibri"/>
                        </a:rPr>
                        <a:t>use</a:t>
                      </a:r>
                      <a:r>
                        <a:rPr sz="1500" spc="-20" dirty="0">
                          <a:latin typeface="Calibri"/>
                          <a:cs typeface="Calibri"/>
                        </a:rPr>
                        <a:t> </a:t>
                      </a:r>
                      <a:r>
                        <a:rPr sz="1500" dirty="0">
                          <a:latin typeface="Calibri"/>
                          <a:cs typeface="Calibri"/>
                        </a:rPr>
                        <a:t>try</a:t>
                      </a:r>
                      <a:r>
                        <a:rPr sz="1500" spc="-20" dirty="0">
                          <a:latin typeface="Calibri"/>
                          <a:cs typeface="Calibri"/>
                        </a:rPr>
                        <a:t> </a:t>
                      </a:r>
                      <a:r>
                        <a:rPr sz="1500" dirty="0">
                          <a:latin typeface="Calibri"/>
                          <a:cs typeface="Calibri"/>
                        </a:rPr>
                        <a:t>block</a:t>
                      </a:r>
                      <a:r>
                        <a:rPr sz="1500" spc="-40" dirty="0">
                          <a:latin typeface="Calibri"/>
                          <a:cs typeface="Calibri"/>
                        </a:rPr>
                        <a:t> </a:t>
                      </a:r>
                      <a:r>
                        <a:rPr sz="1500" dirty="0">
                          <a:latin typeface="Calibri"/>
                          <a:cs typeface="Calibri"/>
                        </a:rPr>
                        <a:t>alone.</a:t>
                      </a:r>
                      <a:endParaRPr sz="1500">
                        <a:latin typeface="Calibri"/>
                        <a:cs typeface="Calibri"/>
                      </a:endParaRPr>
                    </a:p>
                  </a:txBody>
                  <a:tcPr marL="0" marR="0" marT="1109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1"/>
                  </a:ext>
                </a:extLst>
              </a:tr>
              <a:tr h="690880">
                <a:tc>
                  <a:txBody>
                    <a:bodyPr/>
                    <a:lstStyle/>
                    <a:p>
                      <a:pPr marL="90805">
                        <a:lnSpc>
                          <a:spcPct val="100000"/>
                        </a:lnSpc>
                        <a:spcBef>
                          <a:spcPts val="655"/>
                        </a:spcBef>
                      </a:pPr>
                      <a:r>
                        <a:rPr sz="1500" dirty="0">
                          <a:latin typeface="Calibri"/>
                          <a:cs typeface="Calibri"/>
                        </a:rPr>
                        <a:t>catch</a:t>
                      </a:r>
                      <a:endParaRPr sz="1500">
                        <a:latin typeface="Calibri"/>
                        <a:cs typeface="Calibri"/>
                      </a:endParaRPr>
                    </a:p>
                  </a:txBody>
                  <a:tcPr marL="0" marR="0" marT="1109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91440">
                        <a:lnSpc>
                          <a:spcPct val="100000"/>
                        </a:lnSpc>
                        <a:spcBef>
                          <a:spcPts val="655"/>
                        </a:spcBef>
                      </a:pPr>
                      <a:r>
                        <a:rPr sz="1500" spc="-5" dirty="0">
                          <a:latin typeface="Calibri"/>
                          <a:cs typeface="Calibri"/>
                        </a:rPr>
                        <a:t>“Catch”</a:t>
                      </a:r>
                      <a:r>
                        <a:rPr sz="1500" spc="-30" dirty="0">
                          <a:latin typeface="Calibri"/>
                          <a:cs typeface="Calibri"/>
                        </a:rPr>
                        <a:t> </a:t>
                      </a:r>
                      <a:r>
                        <a:rPr sz="1500" dirty="0">
                          <a:latin typeface="Calibri"/>
                          <a:cs typeface="Calibri"/>
                        </a:rPr>
                        <a:t>block</a:t>
                      </a:r>
                      <a:r>
                        <a:rPr sz="1500" spc="-15" dirty="0">
                          <a:latin typeface="Calibri"/>
                          <a:cs typeface="Calibri"/>
                        </a:rPr>
                        <a:t> </a:t>
                      </a:r>
                      <a:r>
                        <a:rPr sz="1500" dirty="0">
                          <a:latin typeface="Calibri"/>
                          <a:cs typeface="Calibri"/>
                        </a:rPr>
                        <a:t>is</a:t>
                      </a:r>
                      <a:r>
                        <a:rPr sz="1500" spc="-5" dirty="0">
                          <a:latin typeface="Calibri"/>
                          <a:cs typeface="Calibri"/>
                        </a:rPr>
                        <a:t> used</a:t>
                      </a:r>
                      <a:r>
                        <a:rPr sz="1500" spc="-15" dirty="0">
                          <a:latin typeface="Calibri"/>
                          <a:cs typeface="Calibri"/>
                        </a:rPr>
                        <a:t> </a:t>
                      </a:r>
                      <a:r>
                        <a:rPr sz="1500" dirty="0">
                          <a:latin typeface="Calibri"/>
                          <a:cs typeface="Calibri"/>
                        </a:rPr>
                        <a:t>to</a:t>
                      </a:r>
                      <a:r>
                        <a:rPr sz="1500" spc="-10" dirty="0">
                          <a:latin typeface="Calibri"/>
                          <a:cs typeface="Calibri"/>
                        </a:rPr>
                        <a:t> </a:t>
                      </a:r>
                      <a:r>
                        <a:rPr sz="1500" spc="-5" dirty="0">
                          <a:latin typeface="Calibri"/>
                          <a:cs typeface="Calibri"/>
                        </a:rPr>
                        <a:t>handle </a:t>
                      </a:r>
                      <a:r>
                        <a:rPr sz="1500" dirty="0">
                          <a:latin typeface="Calibri"/>
                          <a:cs typeface="Calibri"/>
                        </a:rPr>
                        <a:t>the</a:t>
                      </a:r>
                      <a:r>
                        <a:rPr sz="1500" spc="-5" dirty="0">
                          <a:latin typeface="Calibri"/>
                          <a:cs typeface="Calibri"/>
                        </a:rPr>
                        <a:t> </a:t>
                      </a:r>
                      <a:r>
                        <a:rPr sz="1500" dirty="0">
                          <a:latin typeface="Calibri"/>
                          <a:cs typeface="Calibri"/>
                        </a:rPr>
                        <a:t>exception.</a:t>
                      </a:r>
                      <a:r>
                        <a:rPr sz="1500" spc="220" dirty="0">
                          <a:latin typeface="Calibri"/>
                          <a:cs typeface="Calibri"/>
                        </a:rPr>
                        <a:t> </a:t>
                      </a:r>
                      <a:r>
                        <a:rPr sz="1500" dirty="0">
                          <a:latin typeface="Calibri"/>
                          <a:cs typeface="Calibri"/>
                        </a:rPr>
                        <a:t>It</a:t>
                      </a:r>
                      <a:r>
                        <a:rPr sz="1500" spc="-5" dirty="0">
                          <a:latin typeface="Calibri"/>
                          <a:cs typeface="Calibri"/>
                        </a:rPr>
                        <a:t> must</a:t>
                      </a:r>
                      <a:r>
                        <a:rPr sz="1500" spc="-35" dirty="0">
                          <a:latin typeface="Calibri"/>
                          <a:cs typeface="Calibri"/>
                        </a:rPr>
                        <a:t> </a:t>
                      </a:r>
                      <a:r>
                        <a:rPr sz="1500" spc="-5" dirty="0">
                          <a:latin typeface="Calibri"/>
                          <a:cs typeface="Calibri"/>
                        </a:rPr>
                        <a:t>be</a:t>
                      </a:r>
                      <a:r>
                        <a:rPr sz="1500" spc="10" dirty="0">
                          <a:latin typeface="Calibri"/>
                          <a:cs typeface="Calibri"/>
                        </a:rPr>
                        <a:t> </a:t>
                      </a:r>
                      <a:r>
                        <a:rPr sz="1500" dirty="0">
                          <a:latin typeface="Calibri"/>
                          <a:cs typeface="Calibri"/>
                        </a:rPr>
                        <a:t>preceded</a:t>
                      </a:r>
                      <a:r>
                        <a:rPr sz="1500" spc="-5" dirty="0">
                          <a:latin typeface="Calibri"/>
                          <a:cs typeface="Calibri"/>
                        </a:rPr>
                        <a:t> by </a:t>
                      </a:r>
                      <a:r>
                        <a:rPr sz="1500" dirty="0">
                          <a:latin typeface="Calibri"/>
                          <a:cs typeface="Calibri"/>
                        </a:rPr>
                        <a:t>try</a:t>
                      </a:r>
                      <a:r>
                        <a:rPr sz="1500" spc="-10" dirty="0">
                          <a:latin typeface="Calibri"/>
                          <a:cs typeface="Calibri"/>
                        </a:rPr>
                        <a:t> </a:t>
                      </a:r>
                      <a:r>
                        <a:rPr sz="1500" dirty="0">
                          <a:latin typeface="Calibri"/>
                          <a:cs typeface="Calibri"/>
                        </a:rPr>
                        <a:t>block</a:t>
                      </a:r>
                      <a:r>
                        <a:rPr sz="1500" spc="-15" dirty="0">
                          <a:latin typeface="Calibri"/>
                          <a:cs typeface="Calibri"/>
                        </a:rPr>
                        <a:t> </a:t>
                      </a:r>
                      <a:r>
                        <a:rPr sz="1500" dirty="0">
                          <a:latin typeface="Calibri"/>
                          <a:cs typeface="Calibri"/>
                        </a:rPr>
                        <a:t>and</a:t>
                      </a:r>
                      <a:r>
                        <a:rPr sz="1500" spc="-10" dirty="0">
                          <a:latin typeface="Calibri"/>
                          <a:cs typeface="Calibri"/>
                        </a:rPr>
                        <a:t> </a:t>
                      </a:r>
                      <a:r>
                        <a:rPr sz="1500" dirty="0">
                          <a:latin typeface="Calibri"/>
                          <a:cs typeface="Calibri"/>
                        </a:rPr>
                        <a:t>can’t</a:t>
                      </a:r>
                      <a:r>
                        <a:rPr sz="1500" spc="-20" dirty="0">
                          <a:latin typeface="Calibri"/>
                          <a:cs typeface="Calibri"/>
                        </a:rPr>
                        <a:t> </a:t>
                      </a:r>
                      <a:r>
                        <a:rPr sz="1500" spc="-5" dirty="0">
                          <a:latin typeface="Calibri"/>
                          <a:cs typeface="Calibri"/>
                        </a:rPr>
                        <a:t>be</a:t>
                      </a:r>
                      <a:r>
                        <a:rPr sz="1500" spc="10" dirty="0">
                          <a:latin typeface="Calibri"/>
                          <a:cs typeface="Calibri"/>
                        </a:rPr>
                        <a:t> </a:t>
                      </a:r>
                      <a:r>
                        <a:rPr sz="1500" spc="-5" dirty="0">
                          <a:latin typeface="Calibri"/>
                          <a:cs typeface="Calibri"/>
                        </a:rPr>
                        <a:t>used</a:t>
                      </a:r>
                      <a:r>
                        <a:rPr sz="1500" spc="-10" dirty="0">
                          <a:latin typeface="Calibri"/>
                          <a:cs typeface="Calibri"/>
                        </a:rPr>
                        <a:t> </a:t>
                      </a:r>
                      <a:r>
                        <a:rPr sz="1500" dirty="0">
                          <a:latin typeface="Calibri"/>
                          <a:cs typeface="Calibri"/>
                        </a:rPr>
                        <a:t>alone.</a:t>
                      </a:r>
                      <a:r>
                        <a:rPr sz="1500" spc="-15" dirty="0">
                          <a:latin typeface="Calibri"/>
                          <a:cs typeface="Calibri"/>
                        </a:rPr>
                        <a:t> </a:t>
                      </a:r>
                      <a:r>
                        <a:rPr sz="1500" spc="-5" dirty="0">
                          <a:latin typeface="Calibri"/>
                          <a:cs typeface="Calibri"/>
                        </a:rPr>
                        <a:t>Can</a:t>
                      </a:r>
                      <a:r>
                        <a:rPr sz="1500" spc="-15" dirty="0">
                          <a:latin typeface="Calibri"/>
                          <a:cs typeface="Calibri"/>
                        </a:rPr>
                        <a:t> </a:t>
                      </a:r>
                      <a:r>
                        <a:rPr sz="1500" spc="-5" dirty="0">
                          <a:latin typeface="Calibri"/>
                          <a:cs typeface="Calibri"/>
                        </a:rPr>
                        <a:t>be</a:t>
                      </a:r>
                      <a:endParaRPr sz="1500">
                        <a:latin typeface="Calibri"/>
                        <a:cs typeface="Calibri"/>
                      </a:endParaRPr>
                    </a:p>
                    <a:p>
                      <a:pPr marL="91440">
                        <a:lnSpc>
                          <a:spcPct val="100000"/>
                        </a:lnSpc>
                      </a:pPr>
                      <a:r>
                        <a:rPr sz="1500" dirty="0">
                          <a:latin typeface="Calibri"/>
                          <a:cs typeface="Calibri"/>
                        </a:rPr>
                        <a:t>followed</a:t>
                      </a:r>
                      <a:r>
                        <a:rPr sz="1500" spc="-50" dirty="0">
                          <a:latin typeface="Calibri"/>
                          <a:cs typeface="Calibri"/>
                        </a:rPr>
                        <a:t> </a:t>
                      </a:r>
                      <a:r>
                        <a:rPr sz="1500" spc="-5" dirty="0">
                          <a:latin typeface="Calibri"/>
                          <a:cs typeface="Calibri"/>
                        </a:rPr>
                        <a:t>by</a:t>
                      </a:r>
                      <a:r>
                        <a:rPr sz="1500" spc="-20" dirty="0">
                          <a:latin typeface="Calibri"/>
                          <a:cs typeface="Calibri"/>
                        </a:rPr>
                        <a:t> </a:t>
                      </a:r>
                      <a:r>
                        <a:rPr sz="1500" spc="-5" dirty="0">
                          <a:latin typeface="Calibri"/>
                          <a:cs typeface="Calibri"/>
                        </a:rPr>
                        <a:t>finally</a:t>
                      </a:r>
                      <a:r>
                        <a:rPr sz="1500" spc="-20" dirty="0">
                          <a:latin typeface="Calibri"/>
                          <a:cs typeface="Calibri"/>
                        </a:rPr>
                        <a:t> </a:t>
                      </a:r>
                      <a:r>
                        <a:rPr sz="1500" dirty="0">
                          <a:latin typeface="Calibri"/>
                          <a:cs typeface="Calibri"/>
                        </a:rPr>
                        <a:t>block</a:t>
                      </a:r>
                      <a:r>
                        <a:rPr sz="1500" spc="-30" dirty="0">
                          <a:latin typeface="Calibri"/>
                          <a:cs typeface="Calibri"/>
                        </a:rPr>
                        <a:t> </a:t>
                      </a:r>
                      <a:r>
                        <a:rPr sz="1500" dirty="0">
                          <a:latin typeface="Calibri"/>
                          <a:cs typeface="Calibri"/>
                        </a:rPr>
                        <a:t>later.</a:t>
                      </a:r>
                      <a:endParaRPr sz="1500">
                        <a:latin typeface="Calibri"/>
                        <a:cs typeface="Calibri"/>
                      </a:endParaRPr>
                    </a:p>
                  </a:txBody>
                  <a:tcPr marL="0" marR="0" marT="11091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2"/>
                  </a:ext>
                </a:extLst>
              </a:tr>
              <a:tr h="690777">
                <a:tc>
                  <a:txBody>
                    <a:bodyPr/>
                    <a:lstStyle/>
                    <a:p>
                      <a:pPr marL="90805">
                        <a:lnSpc>
                          <a:spcPct val="100000"/>
                        </a:lnSpc>
                        <a:spcBef>
                          <a:spcPts val="660"/>
                        </a:spcBef>
                      </a:pPr>
                      <a:r>
                        <a:rPr sz="1500" spc="-5" dirty="0">
                          <a:latin typeface="Calibri"/>
                          <a:cs typeface="Calibri"/>
                        </a:rPr>
                        <a:t>finally</a:t>
                      </a:r>
                      <a:endParaRPr sz="1500" dirty="0">
                        <a:latin typeface="Calibri"/>
                        <a:cs typeface="Calibri"/>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91440">
                        <a:lnSpc>
                          <a:spcPct val="100000"/>
                        </a:lnSpc>
                        <a:spcBef>
                          <a:spcPts val="660"/>
                        </a:spcBef>
                      </a:pPr>
                      <a:r>
                        <a:rPr sz="1500" spc="-5" dirty="0">
                          <a:latin typeface="Calibri"/>
                          <a:cs typeface="Calibri"/>
                        </a:rPr>
                        <a:t>“Finally”</a:t>
                      </a:r>
                      <a:r>
                        <a:rPr sz="1500" spc="-30" dirty="0">
                          <a:latin typeface="Calibri"/>
                          <a:cs typeface="Calibri"/>
                        </a:rPr>
                        <a:t> </a:t>
                      </a:r>
                      <a:r>
                        <a:rPr sz="1500" dirty="0">
                          <a:latin typeface="Calibri"/>
                          <a:cs typeface="Calibri"/>
                        </a:rPr>
                        <a:t>block</a:t>
                      </a:r>
                      <a:r>
                        <a:rPr sz="1500" spc="-15" dirty="0">
                          <a:latin typeface="Calibri"/>
                          <a:cs typeface="Calibri"/>
                        </a:rPr>
                        <a:t> </a:t>
                      </a:r>
                      <a:r>
                        <a:rPr sz="1500" dirty="0">
                          <a:latin typeface="Calibri"/>
                          <a:cs typeface="Calibri"/>
                        </a:rPr>
                        <a:t>is</a:t>
                      </a:r>
                      <a:r>
                        <a:rPr sz="1500" spc="-5" dirty="0">
                          <a:latin typeface="Calibri"/>
                          <a:cs typeface="Calibri"/>
                        </a:rPr>
                        <a:t> used</a:t>
                      </a:r>
                      <a:r>
                        <a:rPr sz="1500" spc="-15" dirty="0">
                          <a:latin typeface="Calibri"/>
                          <a:cs typeface="Calibri"/>
                        </a:rPr>
                        <a:t> </a:t>
                      </a:r>
                      <a:r>
                        <a:rPr sz="1500" dirty="0">
                          <a:latin typeface="Calibri"/>
                          <a:cs typeface="Calibri"/>
                        </a:rPr>
                        <a:t>to</a:t>
                      </a:r>
                      <a:r>
                        <a:rPr sz="1500" spc="-10" dirty="0">
                          <a:latin typeface="Calibri"/>
                          <a:cs typeface="Calibri"/>
                        </a:rPr>
                        <a:t> </a:t>
                      </a:r>
                      <a:r>
                        <a:rPr sz="1500" dirty="0">
                          <a:latin typeface="Calibri"/>
                          <a:cs typeface="Calibri"/>
                        </a:rPr>
                        <a:t>execute</a:t>
                      </a:r>
                      <a:r>
                        <a:rPr sz="1500" spc="-15" dirty="0">
                          <a:latin typeface="Calibri"/>
                          <a:cs typeface="Calibri"/>
                        </a:rPr>
                        <a:t> </a:t>
                      </a:r>
                      <a:r>
                        <a:rPr sz="1500" dirty="0">
                          <a:latin typeface="Calibri"/>
                          <a:cs typeface="Calibri"/>
                        </a:rPr>
                        <a:t>the</a:t>
                      </a:r>
                      <a:r>
                        <a:rPr sz="1500" spc="-20" dirty="0">
                          <a:latin typeface="Calibri"/>
                          <a:cs typeface="Calibri"/>
                        </a:rPr>
                        <a:t> </a:t>
                      </a:r>
                      <a:r>
                        <a:rPr sz="1500" dirty="0">
                          <a:latin typeface="Calibri"/>
                          <a:cs typeface="Calibri"/>
                        </a:rPr>
                        <a:t>important</a:t>
                      </a:r>
                      <a:r>
                        <a:rPr sz="1500" spc="-45" dirty="0">
                          <a:latin typeface="Calibri"/>
                          <a:cs typeface="Calibri"/>
                        </a:rPr>
                        <a:t> </a:t>
                      </a:r>
                      <a:r>
                        <a:rPr sz="1500" dirty="0">
                          <a:latin typeface="Calibri"/>
                          <a:cs typeface="Calibri"/>
                        </a:rPr>
                        <a:t>code</a:t>
                      </a:r>
                      <a:r>
                        <a:rPr sz="1500" spc="-15" dirty="0">
                          <a:latin typeface="Calibri"/>
                          <a:cs typeface="Calibri"/>
                        </a:rPr>
                        <a:t> </a:t>
                      </a:r>
                      <a:r>
                        <a:rPr sz="1500" dirty="0">
                          <a:latin typeface="Calibri"/>
                          <a:cs typeface="Calibri"/>
                        </a:rPr>
                        <a:t>of</a:t>
                      </a:r>
                      <a:r>
                        <a:rPr sz="1500" spc="-5" dirty="0">
                          <a:latin typeface="Calibri"/>
                          <a:cs typeface="Calibri"/>
                        </a:rPr>
                        <a:t> </a:t>
                      </a:r>
                      <a:r>
                        <a:rPr sz="1500" dirty="0">
                          <a:latin typeface="Calibri"/>
                          <a:cs typeface="Calibri"/>
                        </a:rPr>
                        <a:t>the</a:t>
                      </a:r>
                      <a:r>
                        <a:rPr sz="1500" spc="-5" dirty="0">
                          <a:latin typeface="Calibri"/>
                          <a:cs typeface="Calibri"/>
                        </a:rPr>
                        <a:t> </a:t>
                      </a:r>
                      <a:r>
                        <a:rPr sz="1500" dirty="0">
                          <a:latin typeface="Calibri"/>
                          <a:cs typeface="Calibri"/>
                        </a:rPr>
                        <a:t>program.</a:t>
                      </a:r>
                      <a:r>
                        <a:rPr sz="1500" spc="-25" dirty="0">
                          <a:latin typeface="Calibri"/>
                          <a:cs typeface="Calibri"/>
                        </a:rPr>
                        <a:t> </a:t>
                      </a:r>
                      <a:r>
                        <a:rPr sz="1500" dirty="0">
                          <a:latin typeface="Calibri"/>
                          <a:cs typeface="Calibri"/>
                        </a:rPr>
                        <a:t>It</a:t>
                      </a:r>
                      <a:r>
                        <a:rPr sz="1500" spc="-20" dirty="0">
                          <a:latin typeface="Calibri"/>
                          <a:cs typeface="Calibri"/>
                        </a:rPr>
                        <a:t> </a:t>
                      </a:r>
                      <a:r>
                        <a:rPr sz="1500" dirty="0">
                          <a:latin typeface="Calibri"/>
                          <a:cs typeface="Calibri"/>
                        </a:rPr>
                        <a:t>is</a:t>
                      </a:r>
                      <a:r>
                        <a:rPr sz="1500" spc="5" dirty="0">
                          <a:latin typeface="Calibri"/>
                          <a:cs typeface="Calibri"/>
                        </a:rPr>
                        <a:t> </a:t>
                      </a:r>
                      <a:r>
                        <a:rPr sz="1500" dirty="0">
                          <a:latin typeface="Calibri"/>
                          <a:cs typeface="Calibri"/>
                        </a:rPr>
                        <a:t>always</a:t>
                      </a:r>
                      <a:r>
                        <a:rPr sz="1500" spc="-30" dirty="0">
                          <a:latin typeface="Calibri"/>
                          <a:cs typeface="Calibri"/>
                        </a:rPr>
                        <a:t> </a:t>
                      </a:r>
                      <a:r>
                        <a:rPr sz="1500" dirty="0">
                          <a:latin typeface="Calibri"/>
                          <a:cs typeface="Calibri"/>
                        </a:rPr>
                        <a:t>executed</a:t>
                      </a:r>
                      <a:r>
                        <a:rPr sz="1500" spc="-25" dirty="0">
                          <a:latin typeface="Calibri"/>
                          <a:cs typeface="Calibri"/>
                        </a:rPr>
                        <a:t> </a:t>
                      </a:r>
                      <a:r>
                        <a:rPr sz="1500" dirty="0">
                          <a:latin typeface="Calibri"/>
                          <a:cs typeface="Calibri"/>
                        </a:rPr>
                        <a:t>whether</a:t>
                      </a:r>
                      <a:r>
                        <a:rPr sz="1500" spc="-15" dirty="0">
                          <a:latin typeface="Calibri"/>
                          <a:cs typeface="Calibri"/>
                        </a:rPr>
                        <a:t> </a:t>
                      </a:r>
                      <a:r>
                        <a:rPr sz="1500" dirty="0">
                          <a:latin typeface="Calibri"/>
                          <a:cs typeface="Calibri"/>
                        </a:rPr>
                        <a:t>an exception</a:t>
                      </a:r>
                      <a:endParaRPr sz="1500">
                        <a:latin typeface="Calibri"/>
                        <a:cs typeface="Calibri"/>
                      </a:endParaRPr>
                    </a:p>
                    <a:p>
                      <a:pPr marL="91440">
                        <a:lnSpc>
                          <a:spcPct val="100000"/>
                        </a:lnSpc>
                      </a:pPr>
                      <a:r>
                        <a:rPr sz="1500" dirty="0">
                          <a:latin typeface="Calibri"/>
                          <a:cs typeface="Calibri"/>
                        </a:rPr>
                        <a:t>is</a:t>
                      </a:r>
                      <a:r>
                        <a:rPr sz="1500" spc="-30" dirty="0">
                          <a:latin typeface="Calibri"/>
                          <a:cs typeface="Calibri"/>
                        </a:rPr>
                        <a:t> </a:t>
                      </a:r>
                      <a:r>
                        <a:rPr sz="1500" dirty="0">
                          <a:latin typeface="Calibri"/>
                          <a:cs typeface="Calibri"/>
                        </a:rPr>
                        <a:t>thrown</a:t>
                      </a:r>
                      <a:r>
                        <a:rPr sz="1500" spc="-40" dirty="0">
                          <a:latin typeface="Calibri"/>
                          <a:cs typeface="Calibri"/>
                        </a:rPr>
                        <a:t> </a:t>
                      </a:r>
                      <a:r>
                        <a:rPr sz="1500" dirty="0">
                          <a:latin typeface="Calibri"/>
                          <a:cs typeface="Calibri"/>
                        </a:rPr>
                        <a:t>or</a:t>
                      </a:r>
                      <a:r>
                        <a:rPr sz="1500" spc="-25" dirty="0">
                          <a:latin typeface="Calibri"/>
                          <a:cs typeface="Calibri"/>
                        </a:rPr>
                        <a:t> </a:t>
                      </a:r>
                      <a:r>
                        <a:rPr sz="1500" dirty="0">
                          <a:latin typeface="Calibri"/>
                          <a:cs typeface="Calibri"/>
                        </a:rPr>
                        <a:t>not.</a:t>
                      </a:r>
                      <a:endParaRPr sz="1500">
                        <a:latin typeface="Calibri"/>
                        <a:cs typeface="Calibri"/>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3"/>
                  </a:ext>
                </a:extLst>
              </a:tr>
              <a:tr h="508000">
                <a:tc>
                  <a:txBody>
                    <a:bodyPr/>
                    <a:lstStyle/>
                    <a:p>
                      <a:pPr marL="90805">
                        <a:lnSpc>
                          <a:spcPct val="100000"/>
                        </a:lnSpc>
                        <a:spcBef>
                          <a:spcPts val="660"/>
                        </a:spcBef>
                      </a:pPr>
                      <a:r>
                        <a:rPr sz="1500" dirty="0">
                          <a:latin typeface="Calibri"/>
                          <a:cs typeface="Calibri"/>
                        </a:rPr>
                        <a:t>throw</a:t>
                      </a:r>
                      <a:endParaRPr sz="1500">
                        <a:latin typeface="Calibri"/>
                        <a:cs typeface="Calibri"/>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91440">
                        <a:lnSpc>
                          <a:spcPct val="100000"/>
                        </a:lnSpc>
                        <a:spcBef>
                          <a:spcPts val="660"/>
                        </a:spcBef>
                      </a:pPr>
                      <a:r>
                        <a:rPr sz="1500" dirty="0">
                          <a:latin typeface="Calibri"/>
                          <a:cs typeface="Calibri"/>
                        </a:rPr>
                        <a:t>“Throw”</a:t>
                      </a:r>
                      <a:r>
                        <a:rPr sz="1500" spc="-30" dirty="0">
                          <a:latin typeface="Calibri"/>
                          <a:cs typeface="Calibri"/>
                        </a:rPr>
                        <a:t> </a:t>
                      </a:r>
                      <a:r>
                        <a:rPr sz="1500" dirty="0">
                          <a:latin typeface="Calibri"/>
                          <a:cs typeface="Calibri"/>
                        </a:rPr>
                        <a:t>is</a:t>
                      </a:r>
                      <a:r>
                        <a:rPr sz="1500" spc="-5" dirty="0">
                          <a:latin typeface="Calibri"/>
                          <a:cs typeface="Calibri"/>
                        </a:rPr>
                        <a:t> used</a:t>
                      </a:r>
                      <a:r>
                        <a:rPr sz="1500" spc="-30" dirty="0">
                          <a:latin typeface="Calibri"/>
                          <a:cs typeface="Calibri"/>
                        </a:rPr>
                        <a:t> </a:t>
                      </a:r>
                      <a:r>
                        <a:rPr sz="1500" dirty="0">
                          <a:latin typeface="Calibri"/>
                          <a:cs typeface="Calibri"/>
                        </a:rPr>
                        <a:t>to</a:t>
                      </a:r>
                      <a:r>
                        <a:rPr sz="1500" spc="-15" dirty="0">
                          <a:latin typeface="Calibri"/>
                          <a:cs typeface="Calibri"/>
                        </a:rPr>
                        <a:t> </a:t>
                      </a:r>
                      <a:r>
                        <a:rPr sz="1500" dirty="0">
                          <a:latin typeface="Calibri"/>
                          <a:cs typeface="Calibri"/>
                        </a:rPr>
                        <a:t>throw</a:t>
                      </a:r>
                      <a:r>
                        <a:rPr sz="1500" spc="-25" dirty="0">
                          <a:latin typeface="Calibri"/>
                          <a:cs typeface="Calibri"/>
                        </a:rPr>
                        <a:t> </a:t>
                      </a:r>
                      <a:r>
                        <a:rPr sz="1500" dirty="0">
                          <a:latin typeface="Calibri"/>
                          <a:cs typeface="Calibri"/>
                        </a:rPr>
                        <a:t>an</a:t>
                      </a:r>
                      <a:r>
                        <a:rPr sz="1500" spc="-10" dirty="0">
                          <a:latin typeface="Calibri"/>
                          <a:cs typeface="Calibri"/>
                        </a:rPr>
                        <a:t> </a:t>
                      </a:r>
                      <a:r>
                        <a:rPr sz="1500" spc="-5" dirty="0">
                          <a:latin typeface="Calibri"/>
                          <a:cs typeface="Calibri"/>
                        </a:rPr>
                        <a:t>exception.</a:t>
                      </a:r>
                      <a:endParaRPr sz="1500">
                        <a:latin typeface="Calibri"/>
                        <a:cs typeface="Calibri"/>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4"/>
                  </a:ext>
                </a:extLst>
              </a:tr>
              <a:tr h="690828">
                <a:tc>
                  <a:txBody>
                    <a:bodyPr/>
                    <a:lstStyle/>
                    <a:p>
                      <a:pPr marL="90805">
                        <a:lnSpc>
                          <a:spcPct val="100000"/>
                        </a:lnSpc>
                        <a:spcBef>
                          <a:spcPts val="660"/>
                        </a:spcBef>
                      </a:pPr>
                      <a:r>
                        <a:rPr sz="1500" dirty="0">
                          <a:latin typeface="Calibri"/>
                          <a:cs typeface="Calibri"/>
                        </a:rPr>
                        <a:t>throws</a:t>
                      </a:r>
                      <a:endParaRPr sz="1500">
                        <a:latin typeface="Calibri"/>
                        <a:cs typeface="Calibri"/>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91440">
                        <a:lnSpc>
                          <a:spcPct val="100000"/>
                        </a:lnSpc>
                        <a:spcBef>
                          <a:spcPts val="660"/>
                        </a:spcBef>
                      </a:pPr>
                      <a:r>
                        <a:rPr sz="1500" dirty="0">
                          <a:latin typeface="Calibri"/>
                          <a:cs typeface="Calibri"/>
                        </a:rPr>
                        <a:t>“Throws”</a:t>
                      </a:r>
                      <a:r>
                        <a:rPr sz="1500" spc="-20" dirty="0">
                          <a:latin typeface="Calibri"/>
                          <a:cs typeface="Calibri"/>
                        </a:rPr>
                        <a:t> </a:t>
                      </a:r>
                      <a:r>
                        <a:rPr sz="1500" dirty="0">
                          <a:latin typeface="Calibri"/>
                          <a:cs typeface="Calibri"/>
                        </a:rPr>
                        <a:t>is</a:t>
                      </a:r>
                      <a:r>
                        <a:rPr sz="1500" spc="-5" dirty="0">
                          <a:latin typeface="Calibri"/>
                          <a:cs typeface="Calibri"/>
                        </a:rPr>
                        <a:t> used </a:t>
                      </a:r>
                      <a:r>
                        <a:rPr sz="1500" dirty="0">
                          <a:latin typeface="Calibri"/>
                          <a:cs typeface="Calibri"/>
                        </a:rPr>
                        <a:t>to</a:t>
                      </a:r>
                      <a:r>
                        <a:rPr sz="1500" spc="-10" dirty="0">
                          <a:latin typeface="Calibri"/>
                          <a:cs typeface="Calibri"/>
                        </a:rPr>
                        <a:t> </a:t>
                      </a:r>
                      <a:r>
                        <a:rPr sz="1500" dirty="0">
                          <a:latin typeface="Calibri"/>
                          <a:cs typeface="Calibri"/>
                        </a:rPr>
                        <a:t>declare </a:t>
                      </a:r>
                      <a:r>
                        <a:rPr sz="1500" spc="-5" dirty="0">
                          <a:latin typeface="Calibri"/>
                          <a:cs typeface="Calibri"/>
                        </a:rPr>
                        <a:t>exceptions.</a:t>
                      </a:r>
                      <a:r>
                        <a:rPr sz="1500" spc="-45" dirty="0">
                          <a:latin typeface="Calibri"/>
                          <a:cs typeface="Calibri"/>
                        </a:rPr>
                        <a:t> </a:t>
                      </a:r>
                      <a:r>
                        <a:rPr sz="1500" dirty="0">
                          <a:latin typeface="Calibri"/>
                          <a:cs typeface="Calibri"/>
                        </a:rPr>
                        <a:t>It</a:t>
                      </a:r>
                      <a:r>
                        <a:rPr sz="1500" spc="-5" dirty="0">
                          <a:latin typeface="Calibri"/>
                          <a:cs typeface="Calibri"/>
                        </a:rPr>
                        <a:t> </a:t>
                      </a:r>
                      <a:r>
                        <a:rPr sz="1500" dirty="0">
                          <a:latin typeface="Calibri"/>
                          <a:cs typeface="Calibri"/>
                        </a:rPr>
                        <a:t>doesn’t</a:t>
                      </a:r>
                      <a:r>
                        <a:rPr sz="1500" spc="-25" dirty="0">
                          <a:latin typeface="Calibri"/>
                          <a:cs typeface="Calibri"/>
                        </a:rPr>
                        <a:t> </a:t>
                      </a:r>
                      <a:r>
                        <a:rPr sz="1500" dirty="0">
                          <a:latin typeface="Calibri"/>
                          <a:cs typeface="Calibri"/>
                        </a:rPr>
                        <a:t>throw</a:t>
                      </a:r>
                      <a:r>
                        <a:rPr sz="1500" spc="-15" dirty="0">
                          <a:latin typeface="Calibri"/>
                          <a:cs typeface="Calibri"/>
                        </a:rPr>
                        <a:t> </a:t>
                      </a:r>
                      <a:r>
                        <a:rPr sz="1500" dirty="0">
                          <a:latin typeface="Calibri"/>
                          <a:cs typeface="Calibri"/>
                        </a:rPr>
                        <a:t>an </a:t>
                      </a:r>
                      <a:r>
                        <a:rPr sz="1500" spc="-5" dirty="0">
                          <a:latin typeface="Calibri"/>
                          <a:cs typeface="Calibri"/>
                        </a:rPr>
                        <a:t>exception.</a:t>
                      </a:r>
                      <a:r>
                        <a:rPr sz="1500" spc="-30" dirty="0">
                          <a:latin typeface="Calibri"/>
                          <a:cs typeface="Calibri"/>
                        </a:rPr>
                        <a:t> </a:t>
                      </a:r>
                      <a:r>
                        <a:rPr sz="1500" dirty="0">
                          <a:latin typeface="Calibri"/>
                          <a:cs typeface="Calibri"/>
                        </a:rPr>
                        <a:t>It</a:t>
                      </a:r>
                      <a:r>
                        <a:rPr sz="1500" spc="-5" dirty="0">
                          <a:latin typeface="Calibri"/>
                          <a:cs typeface="Calibri"/>
                        </a:rPr>
                        <a:t> </a:t>
                      </a:r>
                      <a:r>
                        <a:rPr sz="1500" dirty="0">
                          <a:latin typeface="Calibri"/>
                          <a:cs typeface="Calibri"/>
                        </a:rPr>
                        <a:t>is always</a:t>
                      </a:r>
                      <a:r>
                        <a:rPr sz="1500" spc="-15" dirty="0">
                          <a:latin typeface="Calibri"/>
                          <a:cs typeface="Calibri"/>
                        </a:rPr>
                        <a:t> </a:t>
                      </a:r>
                      <a:r>
                        <a:rPr sz="1500" spc="-5" dirty="0">
                          <a:latin typeface="Calibri"/>
                          <a:cs typeface="Calibri"/>
                        </a:rPr>
                        <a:t>used</a:t>
                      </a:r>
                      <a:r>
                        <a:rPr sz="1500" spc="-10" dirty="0">
                          <a:latin typeface="Calibri"/>
                          <a:cs typeface="Calibri"/>
                        </a:rPr>
                        <a:t> </a:t>
                      </a:r>
                      <a:r>
                        <a:rPr sz="1500" dirty="0">
                          <a:latin typeface="Calibri"/>
                          <a:cs typeface="Calibri"/>
                        </a:rPr>
                        <a:t>in</a:t>
                      </a:r>
                      <a:r>
                        <a:rPr sz="1500" spc="-5" dirty="0">
                          <a:latin typeface="Calibri"/>
                          <a:cs typeface="Calibri"/>
                        </a:rPr>
                        <a:t> </a:t>
                      </a:r>
                      <a:r>
                        <a:rPr sz="1500" dirty="0">
                          <a:latin typeface="Calibri"/>
                          <a:cs typeface="Calibri"/>
                        </a:rPr>
                        <a:t>the</a:t>
                      </a:r>
                      <a:r>
                        <a:rPr sz="1500" spc="-5" dirty="0">
                          <a:latin typeface="Calibri"/>
                          <a:cs typeface="Calibri"/>
                        </a:rPr>
                        <a:t> </a:t>
                      </a:r>
                      <a:r>
                        <a:rPr sz="1500" dirty="0">
                          <a:latin typeface="Calibri"/>
                          <a:cs typeface="Calibri"/>
                        </a:rPr>
                        <a:t>method</a:t>
                      </a:r>
                      <a:r>
                        <a:rPr sz="1500" spc="-30" dirty="0">
                          <a:latin typeface="Calibri"/>
                          <a:cs typeface="Calibri"/>
                        </a:rPr>
                        <a:t> </a:t>
                      </a:r>
                      <a:r>
                        <a:rPr sz="1500" spc="-5" dirty="0">
                          <a:latin typeface="Calibri"/>
                          <a:cs typeface="Calibri"/>
                        </a:rPr>
                        <a:t>signature.</a:t>
                      </a:r>
                      <a:endParaRPr sz="1500" dirty="0">
                        <a:latin typeface="Calibri"/>
                        <a:cs typeface="Calibri"/>
                      </a:endParaRPr>
                    </a:p>
                    <a:p>
                      <a:pPr marL="91440">
                        <a:lnSpc>
                          <a:spcPct val="100000"/>
                        </a:lnSpc>
                      </a:pPr>
                      <a:r>
                        <a:rPr sz="1500" dirty="0">
                          <a:latin typeface="Calibri"/>
                          <a:cs typeface="Calibri"/>
                        </a:rPr>
                        <a:t>Indicates</a:t>
                      </a:r>
                      <a:r>
                        <a:rPr sz="1500" spc="-40" dirty="0">
                          <a:latin typeface="Calibri"/>
                          <a:cs typeface="Calibri"/>
                        </a:rPr>
                        <a:t> </a:t>
                      </a:r>
                      <a:r>
                        <a:rPr sz="1500" dirty="0">
                          <a:latin typeface="Calibri"/>
                          <a:cs typeface="Calibri"/>
                        </a:rPr>
                        <a:t>that</a:t>
                      </a:r>
                      <a:r>
                        <a:rPr sz="1500" spc="-30" dirty="0">
                          <a:latin typeface="Calibri"/>
                          <a:cs typeface="Calibri"/>
                        </a:rPr>
                        <a:t> </a:t>
                      </a:r>
                      <a:r>
                        <a:rPr sz="1500" dirty="0">
                          <a:latin typeface="Calibri"/>
                          <a:cs typeface="Calibri"/>
                        </a:rPr>
                        <a:t>the</a:t>
                      </a:r>
                      <a:r>
                        <a:rPr sz="1500" spc="-15" dirty="0">
                          <a:latin typeface="Calibri"/>
                          <a:cs typeface="Calibri"/>
                        </a:rPr>
                        <a:t> </a:t>
                      </a:r>
                      <a:r>
                        <a:rPr sz="1500" dirty="0">
                          <a:latin typeface="Calibri"/>
                          <a:cs typeface="Calibri"/>
                        </a:rPr>
                        <a:t>method</a:t>
                      </a:r>
                      <a:r>
                        <a:rPr sz="1500" spc="-50" dirty="0">
                          <a:latin typeface="Calibri"/>
                          <a:cs typeface="Calibri"/>
                        </a:rPr>
                        <a:t> </a:t>
                      </a:r>
                      <a:r>
                        <a:rPr sz="1500" dirty="0">
                          <a:latin typeface="Calibri"/>
                          <a:cs typeface="Calibri"/>
                        </a:rPr>
                        <a:t>can</a:t>
                      </a:r>
                      <a:r>
                        <a:rPr sz="1500" spc="-25" dirty="0">
                          <a:latin typeface="Calibri"/>
                          <a:cs typeface="Calibri"/>
                        </a:rPr>
                        <a:t> </a:t>
                      </a:r>
                      <a:r>
                        <a:rPr sz="1500" dirty="0">
                          <a:latin typeface="Calibri"/>
                          <a:cs typeface="Calibri"/>
                        </a:rPr>
                        <a:t>throw</a:t>
                      </a:r>
                      <a:r>
                        <a:rPr sz="1500" spc="-25" dirty="0">
                          <a:latin typeface="Calibri"/>
                          <a:cs typeface="Calibri"/>
                        </a:rPr>
                        <a:t> </a:t>
                      </a:r>
                      <a:r>
                        <a:rPr sz="1500" dirty="0">
                          <a:latin typeface="Calibri"/>
                          <a:cs typeface="Calibri"/>
                        </a:rPr>
                        <a:t>an</a:t>
                      </a:r>
                      <a:r>
                        <a:rPr sz="1500" spc="-15" dirty="0">
                          <a:latin typeface="Calibri"/>
                          <a:cs typeface="Calibri"/>
                        </a:rPr>
                        <a:t> </a:t>
                      </a:r>
                      <a:r>
                        <a:rPr sz="1500" dirty="0">
                          <a:latin typeface="Calibri"/>
                          <a:cs typeface="Calibri"/>
                        </a:rPr>
                        <a:t>exception.</a:t>
                      </a: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714016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0C49-609B-6E08-3725-C5FA2A4FD8D4}"/>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2FBDEFD9-8157-251D-A9FB-CF3785ACC1F8}"/>
              </a:ext>
            </a:extLst>
          </p:cNvPr>
          <p:cNvSpPr txBox="1">
            <a:spLocks noGrp="1"/>
          </p:cNvSpPr>
          <p:nvPr>
            <p:ph type="title"/>
          </p:nvPr>
        </p:nvSpPr>
        <p:spPr>
          <a:xfrm>
            <a:off x="680855" y="773925"/>
            <a:ext cx="4741333"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Basic</a:t>
            </a:r>
            <a:r>
              <a:rPr b="1" spc="-60" dirty="0">
                <a:solidFill>
                  <a:srgbClr val="000000"/>
                </a:solidFill>
              </a:rPr>
              <a:t> </a:t>
            </a:r>
            <a:r>
              <a:rPr b="1" spc="-7" dirty="0">
                <a:solidFill>
                  <a:srgbClr val="000000"/>
                </a:solidFill>
              </a:rPr>
              <a:t>Exception</a:t>
            </a:r>
          </a:p>
        </p:txBody>
      </p:sp>
      <p:sp>
        <p:nvSpPr>
          <p:cNvPr id="4" name="object 4">
            <a:extLst>
              <a:ext uri="{FF2B5EF4-FFF2-40B4-BE49-F238E27FC236}">
                <a16:creationId xmlns:a16="http://schemas.microsoft.com/office/drawing/2014/main" id="{10F9D7E5-869F-3B16-5783-737E82FEFE81}"/>
              </a:ext>
            </a:extLst>
          </p:cNvPr>
          <p:cNvSpPr txBox="1"/>
          <p:nvPr/>
        </p:nvSpPr>
        <p:spPr>
          <a:xfrm>
            <a:off x="1309505" y="1529687"/>
            <a:ext cx="2100580" cy="755762"/>
          </a:xfrm>
          <a:prstGeom prst="rect">
            <a:avLst/>
          </a:prstGeom>
        </p:spPr>
        <p:txBody>
          <a:bodyPr vert="horz" wrap="square" lIns="0" tIns="16933" rIns="0" bIns="0" rtlCol="0">
            <a:spAutoFit/>
          </a:bodyPr>
          <a:lstStyle/>
          <a:p>
            <a:pPr marL="16933">
              <a:spcBef>
                <a:spcPts val="133"/>
              </a:spcBef>
            </a:pPr>
            <a:r>
              <a:rPr sz="4800" b="1" spc="-7" dirty="0">
                <a:latin typeface="Arial"/>
                <a:cs typeface="Arial"/>
              </a:rPr>
              <a:t>Format</a:t>
            </a:r>
            <a:endParaRPr sz="4800" dirty="0">
              <a:latin typeface="Arial"/>
              <a:cs typeface="Arial"/>
            </a:endParaRPr>
          </a:p>
        </p:txBody>
      </p:sp>
      <p:sp>
        <p:nvSpPr>
          <p:cNvPr id="5" name="object 5">
            <a:extLst>
              <a:ext uri="{FF2B5EF4-FFF2-40B4-BE49-F238E27FC236}">
                <a16:creationId xmlns:a16="http://schemas.microsoft.com/office/drawing/2014/main" id="{73959612-7D87-680A-91A1-5F7498429022}"/>
              </a:ext>
            </a:extLst>
          </p:cNvPr>
          <p:cNvSpPr/>
          <p:nvPr/>
        </p:nvSpPr>
        <p:spPr>
          <a:xfrm>
            <a:off x="720344" y="2341880"/>
            <a:ext cx="2998893" cy="0"/>
          </a:xfrm>
          <a:custGeom>
            <a:avLst/>
            <a:gdLst/>
            <a:ahLst/>
            <a:cxnLst/>
            <a:rect l="l" t="t" r="r" b="b"/>
            <a:pathLst>
              <a:path w="2249170">
                <a:moveTo>
                  <a:pt x="0" y="0"/>
                </a:moveTo>
                <a:lnTo>
                  <a:pt x="2248662" y="0"/>
                </a:lnTo>
              </a:path>
            </a:pathLst>
          </a:custGeom>
          <a:ln w="19050">
            <a:solidFill>
              <a:srgbClr val="FFC000"/>
            </a:solidFill>
          </a:ln>
        </p:spPr>
        <p:txBody>
          <a:bodyPr wrap="square" lIns="0" tIns="0" rIns="0" bIns="0" rtlCol="0"/>
          <a:lstStyle/>
          <a:p>
            <a:endParaRPr sz="2400"/>
          </a:p>
        </p:txBody>
      </p:sp>
      <p:sp>
        <p:nvSpPr>
          <p:cNvPr id="8" name="object 8">
            <a:extLst>
              <a:ext uri="{FF2B5EF4-FFF2-40B4-BE49-F238E27FC236}">
                <a16:creationId xmlns:a16="http://schemas.microsoft.com/office/drawing/2014/main" id="{E3B2A813-72DB-1B57-CB5D-F859CCEC702D}"/>
              </a:ext>
            </a:extLst>
          </p:cNvPr>
          <p:cNvSpPr txBox="1"/>
          <p:nvPr/>
        </p:nvSpPr>
        <p:spPr>
          <a:xfrm>
            <a:off x="5016989" y="1697097"/>
            <a:ext cx="6096000" cy="4459340"/>
          </a:xfrm>
          <a:prstGeom prst="rect">
            <a:avLst/>
          </a:prstGeom>
          <a:solidFill>
            <a:schemeClr val="accent1">
              <a:lumMod val="60000"/>
              <a:lumOff val="40000"/>
            </a:schemeClr>
          </a:solidFill>
        </p:spPr>
        <p:txBody>
          <a:bodyPr vert="horz" wrap="square" lIns="0" tIns="49953" rIns="0" bIns="0" rtlCol="0">
            <a:spAutoFit/>
          </a:bodyPr>
          <a:lstStyle/>
          <a:p>
            <a:pPr marL="122764">
              <a:spcBef>
                <a:spcPts val="393"/>
              </a:spcBef>
            </a:pPr>
            <a:r>
              <a:rPr sz="1400" spc="-7" dirty="0">
                <a:latin typeface="Calibri"/>
                <a:cs typeface="Calibri"/>
              </a:rPr>
              <a:t>class</a:t>
            </a:r>
            <a:r>
              <a:rPr sz="1400" spc="-40" dirty="0">
                <a:latin typeface="Calibri"/>
                <a:cs typeface="Calibri"/>
              </a:rPr>
              <a:t> </a:t>
            </a:r>
            <a:r>
              <a:rPr sz="1400" spc="-7" dirty="0">
                <a:latin typeface="Calibri"/>
                <a:cs typeface="Calibri"/>
              </a:rPr>
              <a:t>Exception</a:t>
            </a:r>
            <a:endParaRPr sz="1400" dirty="0">
              <a:latin typeface="Calibri"/>
              <a:cs typeface="Calibri"/>
            </a:endParaRPr>
          </a:p>
          <a:p>
            <a:pPr marL="122764">
              <a:spcBef>
                <a:spcPts val="527"/>
              </a:spcBef>
            </a:pPr>
            <a:r>
              <a:rPr sz="1400" dirty="0">
                <a:latin typeface="Calibri"/>
                <a:cs typeface="Calibri"/>
              </a:rPr>
              <a:t>{</a:t>
            </a:r>
          </a:p>
          <a:p>
            <a:pPr marL="204042">
              <a:spcBef>
                <a:spcPts val="545"/>
              </a:spcBef>
            </a:pPr>
            <a:r>
              <a:rPr sz="1400" spc="-7" dirty="0">
                <a:latin typeface="Calibri"/>
                <a:cs typeface="Calibri"/>
              </a:rPr>
              <a:t>public</a:t>
            </a:r>
            <a:r>
              <a:rPr sz="1400" spc="-27" dirty="0">
                <a:latin typeface="Calibri"/>
                <a:cs typeface="Calibri"/>
              </a:rPr>
              <a:t> </a:t>
            </a:r>
            <a:r>
              <a:rPr sz="1400" spc="-7" dirty="0">
                <a:latin typeface="Calibri"/>
                <a:cs typeface="Calibri"/>
              </a:rPr>
              <a:t>static</a:t>
            </a:r>
            <a:r>
              <a:rPr sz="1400" spc="-13" dirty="0">
                <a:latin typeface="Calibri"/>
                <a:cs typeface="Calibri"/>
              </a:rPr>
              <a:t> </a:t>
            </a:r>
            <a:r>
              <a:rPr sz="1400" dirty="0">
                <a:latin typeface="Calibri"/>
                <a:cs typeface="Calibri"/>
              </a:rPr>
              <a:t>void</a:t>
            </a:r>
            <a:r>
              <a:rPr sz="1400" spc="-20" dirty="0">
                <a:latin typeface="Calibri"/>
                <a:cs typeface="Calibri"/>
              </a:rPr>
              <a:t> </a:t>
            </a:r>
            <a:r>
              <a:rPr sz="1400" spc="-7" dirty="0">
                <a:latin typeface="Calibri"/>
                <a:cs typeface="Calibri"/>
              </a:rPr>
              <a:t>main(String</a:t>
            </a:r>
            <a:r>
              <a:rPr sz="1400" spc="-40" dirty="0">
                <a:latin typeface="Calibri"/>
                <a:cs typeface="Calibri"/>
              </a:rPr>
              <a:t> </a:t>
            </a:r>
            <a:r>
              <a:rPr sz="1400" dirty="0">
                <a:latin typeface="Calibri"/>
                <a:cs typeface="Calibri"/>
              </a:rPr>
              <a:t>args[])</a:t>
            </a:r>
          </a:p>
          <a:p>
            <a:pPr marL="204042">
              <a:spcBef>
                <a:spcPts val="527"/>
              </a:spcBef>
            </a:pPr>
            <a:r>
              <a:rPr sz="1400" dirty="0">
                <a:latin typeface="Calibri"/>
                <a:cs typeface="Calibri"/>
              </a:rPr>
              <a:t>{</a:t>
            </a:r>
          </a:p>
          <a:p>
            <a:pPr marL="1341933">
              <a:spcBef>
                <a:spcPts val="527"/>
              </a:spcBef>
            </a:pPr>
            <a:r>
              <a:rPr sz="1400" spc="-7" dirty="0">
                <a:latin typeface="Calibri"/>
                <a:cs typeface="Calibri"/>
              </a:rPr>
              <a:t>try</a:t>
            </a:r>
            <a:endParaRPr sz="1400" dirty="0">
              <a:latin typeface="Calibri"/>
              <a:cs typeface="Calibri"/>
            </a:endParaRPr>
          </a:p>
          <a:p>
            <a:pPr marL="1341933">
              <a:spcBef>
                <a:spcPts val="545"/>
              </a:spcBef>
            </a:pPr>
            <a:r>
              <a:rPr sz="1400" dirty="0">
                <a:latin typeface="Calibri"/>
                <a:cs typeface="Calibri"/>
              </a:rPr>
              <a:t>{</a:t>
            </a:r>
          </a:p>
          <a:p>
            <a:pPr marL="685783">
              <a:spcBef>
                <a:spcPts val="533"/>
              </a:spcBef>
            </a:pPr>
            <a:r>
              <a:rPr sz="1400" spc="-7" dirty="0">
                <a:latin typeface="Calibri"/>
                <a:cs typeface="Calibri"/>
              </a:rPr>
              <a:t>//code</a:t>
            </a:r>
            <a:r>
              <a:rPr sz="1400" spc="-47" dirty="0">
                <a:latin typeface="Calibri"/>
                <a:cs typeface="Calibri"/>
              </a:rPr>
              <a:t> </a:t>
            </a:r>
            <a:r>
              <a:rPr sz="1400" spc="-7" dirty="0">
                <a:latin typeface="Calibri"/>
                <a:cs typeface="Calibri"/>
              </a:rPr>
              <a:t>that</a:t>
            </a:r>
            <a:r>
              <a:rPr sz="1400" spc="-20" dirty="0">
                <a:latin typeface="Calibri"/>
                <a:cs typeface="Calibri"/>
              </a:rPr>
              <a:t> </a:t>
            </a:r>
            <a:r>
              <a:rPr sz="1400" dirty="0">
                <a:latin typeface="Calibri"/>
                <a:cs typeface="Calibri"/>
              </a:rPr>
              <a:t>may</a:t>
            </a:r>
            <a:r>
              <a:rPr sz="1400" spc="-27" dirty="0">
                <a:latin typeface="Calibri"/>
                <a:cs typeface="Calibri"/>
              </a:rPr>
              <a:t> </a:t>
            </a:r>
            <a:r>
              <a:rPr sz="1400" spc="-7" dirty="0">
                <a:latin typeface="Calibri"/>
                <a:cs typeface="Calibri"/>
              </a:rPr>
              <a:t>throw</a:t>
            </a:r>
            <a:r>
              <a:rPr sz="1400" spc="-47" dirty="0">
                <a:latin typeface="Calibri"/>
                <a:cs typeface="Calibri"/>
              </a:rPr>
              <a:t> </a:t>
            </a:r>
            <a:r>
              <a:rPr sz="1400" dirty="0">
                <a:latin typeface="Calibri"/>
                <a:cs typeface="Calibri"/>
              </a:rPr>
              <a:t>exception</a:t>
            </a:r>
          </a:p>
          <a:p>
            <a:pPr marL="524920">
              <a:spcBef>
                <a:spcPts val="527"/>
              </a:spcBef>
            </a:pPr>
            <a:r>
              <a:rPr sz="1400" dirty="0">
                <a:latin typeface="Calibri"/>
                <a:cs typeface="Calibri"/>
              </a:rPr>
              <a:t>}</a:t>
            </a:r>
          </a:p>
          <a:p>
            <a:pPr marL="524920">
              <a:spcBef>
                <a:spcPts val="540"/>
              </a:spcBef>
            </a:pPr>
            <a:r>
              <a:rPr sz="1400" spc="-7" dirty="0">
                <a:latin typeface="Calibri"/>
                <a:cs typeface="Calibri"/>
              </a:rPr>
              <a:t>catch(Exception</a:t>
            </a:r>
            <a:r>
              <a:rPr sz="1400" spc="-60" dirty="0">
                <a:latin typeface="Calibri"/>
                <a:cs typeface="Calibri"/>
              </a:rPr>
              <a:t> </a:t>
            </a:r>
            <a:r>
              <a:rPr sz="1400" dirty="0">
                <a:latin typeface="Calibri"/>
                <a:cs typeface="Calibri"/>
              </a:rPr>
              <a:t>e)</a:t>
            </a:r>
          </a:p>
          <a:p>
            <a:pPr marL="524920">
              <a:spcBef>
                <a:spcPts val="533"/>
              </a:spcBef>
            </a:pPr>
            <a:r>
              <a:rPr sz="1400" dirty="0">
                <a:latin typeface="Calibri"/>
                <a:cs typeface="Calibri"/>
              </a:rPr>
              <a:t>{</a:t>
            </a:r>
          </a:p>
          <a:p>
            <a:pPr marL="726422">
              <a:spcBef>
                <a:spcPts val="527"/>
              </a:spcBef>
            </a:pPr>
            <a:r>
              <a:rPr sz="1400" spc="-7" dirty="0">
                <a:latin typeface="Calibri"/>
                <a:cs typeface="Calibri"/>
              </a:rPr>
              <a:t>//</a:t>
            </a:r>
            <a:r>
              <a:rPr sz="1400" spc="-40" dirty="0">
                <a:latin typeface="Calibri"/>
                <a:cs typeface="Calibri"/>
              </a:rPr>
              <a:t> </a:t>
            </a:r>
            <a:r>
              <a:rPr sz="1400" spc="-7" dirty="0">
                <a:latin typeface="Calibri"/>
                <a:cs typeface="Calibri"/>
              </a:rPr>
              <a:t>exception-handling</a:t>
            </a:r>
            <a:r>
              <a:rPr sz="1400" spc="-40" dirty="0">
                <a:latin typeface="Calibri"/>
                <a:cs typeface="Calibri"/>
              </a:rPr>
              <a:t> </a:t>
            </a:r>
            <a:r>
              <a:rPr sz="1400" spc="-7" dirty="0">
                <a:latin typeface="Calibri"/>
                <a:cs typeface="Calibri"/>
              </a:rPr>
              <a:t>code</a:t>
            </a:r>
            <a:endParaRPr sz="1400" dirty="0">
              <a:latin typeface="Calibri"/>
              <a:cs typeface="Calibri"/>
            </a:endParaRPr>
          </a:p>
          <a:p>
            <a:pPr marL="524920">
              <a:spcBef>
                <a:spcPts val="545"/>
              </a:spcBef>
            </a:pPr>
            <a:r>
              <a:rPr sz="1400" dirty="0">
                <a:latin typeface="Calibri"/>
                <a:cs typeface="Calibri"/>
              </a:rPr>
              <a:t>}</a:t>
            </a:r>
          </a:p>
          <a:p>
            <a:pPr marL="524920">
              <a:spcBef>
                <a:spcPts val="527"/>
              </a:spcBef>
            </a:pPr>
            <a:r>
              <a:rPr sz="1400" spc="-7" dirty="0">
                <a:latin typeface="Calibri"/>
                <a:cs typeface="Calibri"/>
              </a:rPr>
              <a:t>finally</a:t>
            </a:r>
            <a:endParaRPr sz="1400" dirty="0">
              <a:latin typeface="Calibri"/>
              <a:cs typeface="Calibri"/>
            </a:endParaRPr>
          </a:p>
          <a:p>
            <a:pPr marL="524920">
              <a:spcBef>
                <a:spcPts val="527"/>
              </a:spcBef>
            </a:pPr>
            <a:r>
              <a:rPr sz="1400" dirty="0">
                <a:latin typeface="Calibri"/>
                <a:cs typeface="Calibri"/>
              </a:rPr>
              <a:t>{</a:t>
            </a:r>
          </a:p>
          <a:p>
            <a:pPr marL="645144">
              <a:spcBef>
                <a:spcPts val="545"/>
              </a:spcBef>
            </a:pPr>
            <a:r>
              <a:rPr sz="1400" spc="-7" dirty="0">
                <a:latin typeface="Calibri"/>
                <a:cs typeface="Calibri"/>
              </a:rPr>
              <a:t>//important</a:t>
            </a:r>
            <a:r>
              <a:rPr sz="1400" spc="-60" dirty="0">
                <a:latin typeface="Calibri"/>
                <a:cs typeface="Calibri"/>
              </a:rPr>
              <a:t> </a:t>
            </a:r>
            <a:r>
              <a:rPr sz="1400" spc="-7" dirty="0">
                <a:latin typeface="Calibri"/>
                <a:cs typeface="Calibri"/>
              </a:rPr>
              <a:t>code</a:t>
            </a:r>
            <a:r>
              <a:rPr sz="1400" spc="-13" dirty="0">
                <a:latin typeface="Calibri"/>
                <a:cs typeface="Calibri"/>
              </a:rPr>
              <a:t> </a:t>
            </a:r>
            <a:r>
              <a:rPr sz="1400" dirty="0">
                <a:latin typeface="Calibri"/>
                <a:cs typeface="Calibri"/>
              </a:rPr>
              <a:t>:</a:t>
            </a:r>
            <a:r>
              <a:rPr sz="1400" spc="-33" dirty="0">
                <a:latin typeface="Calibri"/>
                <a:cs typeface="Calibri"/>
              </a:rPr>
              <a:t> </a:t>
            </a:r>
            <a:r>
              <a:rPr sz="1400" dirty="0">
                <a:latin typeface="Calibri"/>
                <a:cs typeface="Calibri"/>
              </a:rPr>
              <a:t>always</a:t>
            </a:r>
            <a:r>
              <a:rPr sz="1400" spc="-27" dirty="0">
                <a:latin typeface="Calibri"/>
                <a:cs typeface="Calibri"/>
              </a:rPr>
              <a:t> </a:t>
            </a:r>
            <a:r>
              <a:rPr sz="1400" dirty="0">
                <a:latin typeface="Calibri"/>
                <a:cs typeface="Calibri"/>
              </a:rPr>
              <a:t>executed</a:t>
            </a:r>
          </a:p>
          <a:p>
            <a:pPr marL="524920">
              <a:spcBef>
                <a:spcPts val="527"/>
              </a:spcBef>
            </a:pPr>
            <a:r>
              <a:rPr sz="1400" dirty="0">
                <a:latin typeface="Calibri"/>
                <a:cs typeface="Calibri"/>
              </a:rPr>
              <a:t>}</a:t>
            </a:r>
          </a:p>
        </p:txBody>
      </p:sp>
    </p:spTree>
    <p:extLst>
      <p:ext uri="{BB962C8B-B14F-4D97-AF65-F5344CB8AC3E}">
        <p14:creationId xmlns:p14="http://schemas.microsoft.com/office/powerpoint/2010/main" val="33803433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1272F-81A4-9576-478A-41AE6E72D80E}"/>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E6A097AB-CCC3-EBC8-4EBC-2DF01F2F5CFD}"/>
              </a:ext>
            </a:extLst>
          </p:cNvPr>
          <p:cNvSpPr txBox="1">
            <a:spLocks noGrp="1"/>
          </p:cNvSpPr>
          <p:nvPr>
            <p:ph type="title"/>
          </p:nvPr>
        </p:nvSpPr>
        <p:spPr>
          <a:xfrm>
            <a:off x="1383461" y="894279"/>
            <a:ext cx="3590713" cy="1489296"/>
          </a:xfrm>
          <a:prstGeom prst="rect">
            <a:avLst/>
          </a:prstGeom>
        </p:spPr>
        <p:txBody>
          <a:bodyPr vert="horz" wrap="square" lIns="0" tIns="52493" rIns="0" bIns="0" rtlCol="0" anchor="ctr">
            <a:spAutoFit/>
          </a:bodyPr>
          <a:lstStyle/>
          <a:p>
            <a:pPr marL="16933" marR="6773">
              <a:lnSpc>
                <a:spcPts val="5613"/>
              </a:lnSpc>
              <a:spcBef>
                <a:spcPts val="413"/>
              </a:spcBef>
            </a:pPr>
            <a:r>
              <a:rPr dirty="0">
                <a:solidFill>
                  <a:schemeClr val="tx1"/>
                </a:solidFill>
              </a:rPr>
              <a:t>Exception </a:t>
            </a:r>
            <a:r>
              <a:rPr spc="7" dirty="0">
                <a:solidFill>
                  <a:schemeClr val="tx1"/>
                </a:solidFill>
              </a:rPr>
              <a:t> </a:t>
            </a:r>
            <a:r>
              <a:rPr dirty="0">
                <a:solidFill>
                  <a:schemeClr val="tx1"/>
                </a:solidFill>
              </a:rPr>
              <a:t>Propa</a:t>
            </a:r>
            <a:r>
              <a:rPr spc="-20" dirty="0">
                <a:solidFill>
                  <a:schemeClr val="tx1"/>
                </a:solidFill>
              </a:rPr>
              <a:t>g</a:t>
            </a:r>
            <a:r>
              <a:rPr dirty="0">
                <a:solidFill>
                  <a:schemeClr val="tx1"/>
                </a:solidFill>
              </a:rPr>
              <a:t>ation</a:t>
            </a:r>
          </a:p>
        </p:txBody>
      </p:sp>
      <p:sp>
        <p:nvSpPr>
          <p:cNvPr id="6" name="object 6">
            <a:extLst>
              <a:ext uri="{FF2B5EF4-FFF2-40B4-BE49-F238E27FC236}">
                <a16:creationId xmlns:a16="http://schemas.microsoft.com/office/drawing/2014/main" id="{ACC03644-200A-2122-B404-3EDD7AAE383F}"/>
              </a:ext>
            </a:extLst>
          </p:cNvPr>
          <p:cNvSpPr/>
          <p:nvPr/>
        </p:nvSpPr>
        <p:spPr>
          <a:xfrm>
            <a:off x="5808471" y="2853943"/>
            <a:ext cx="0" cy="3456940"/>
          </a:xfrm>
          <a:custGeom>
            <a:avLst/>
            <a:gdLst/>
            <a:ahLst/>
            <a:cxnLst/>
            <a:rect l="l" t="t" r="r" b="b"/>
            <a:pathLst>
              <a:path h="2592704">
                <a:moveTo>
                  <a:pt x="0" y="0"/>
                </a:moveTo>
                <a:lnTo>
                  <a:pt x="0" y="2592285"/>
                </a:lnTo>
              </a:path>
            </a:pathLst>
          </a:custGeom>
          <a:ln w="19050">
            <a:solidFill>
              <a:srgbClr val="FFC000"/>
            </a:solidFill>
          </a:ln>
        </p:spPr>
        <p:txBody>
          <a:bodyPr wrap="square" lIns="0" tIns="0" rIns="0" bIns="0" rtlCol="0"/>
          <a:lstStyle/>
          <a:p>
            <a:endParaRPr sz="2400"/>
          </a:p>
        </p:txBody>
      </p:sp>
      <p:sp>
        <p:nvSpPr>
          <p:cNvPr id="7" name="object 7">
            <a:extLst>
              <a:ext uri="{FF2B5EF4-FFF2-40B4-BE49-F238E27FC236}">
                <a16:creationId xmlns:a16="http://schemas.microsoft.com/office/drawing/2014/main" id="{D82D9020-AE0A-0CE5-4716-55F42B9F695F}"/>
              </a:ext>
            </a:extLst>
          </p:cNvPr>
          <p:cNvSpPr txBox="1"/>
          <p:nvPr/>
        </p:nvSpPr>
        <p:spPr>
          <a:xfrm>
            <a:off x="1078662" y="2985983"/>
            <a:ext cx="4200313" cy="2233090"/>
          </a:xfrm>
          <a:prstGeom prst="rect">
            <a:avLst/>
          </a:prstGeom>
        </p:spPr>
        <p:txBody>
          <a:bodyPr vert="horz" wrap="square" lIns="0" tIns="16933" rIns="0" bIns="0" rtlCol="0">
            <a:spAutoFit/>
          </a:bodyPr>
          <a:lstStyle/>
          <a:p>
            <a:pPr marL="16933" marR="6773" indent="-2540" algn="just">
              <a:spcBef>
                <a:spcPts val="133"/>
              </a:spcBef>
            </a:pPr>
            <a:r>
              <a:rPr dirty="0">
                <a:latin typeface="Calibri"/>
                <a:cs typeface="Calibri"/>
              </a:rPr>
              <a:t>An exception is </a:t>
            </a:r>
            <a:r>
              <a:rPr spc="-7" dirty="0">
                <a:latin typeface="Calibri"/>
                <a:cs typeface="Calibri"/>
              </a:rPr>
              <a:t>first </a:t>
            </a:r>
            <a:r>
              <a:rPr dirty="0">
                <a:latin typeface="Calibri"/>
                <a:cs typeface="Calibri"/>
              </a:rPr>
              <a:t>thrown </a:t>
            </a:r>
            <a:r>
              <a:rPr spc="-7" dirty="0">
                <a:latin typeface="Calibri"/>
                <a:cs typeface="Calibri"/>
              </a:rPr>
              <a:t>from </a:t>
            </a:r>
            <a:r>
              <a:rPr dirty="0">
                <a:latin typeface="Calibri"/>
                <a:cs typeface="Calibri"/>
              </a:rPr>
              <a:t>the top of the </a:t>
            </a:r>
            <a:r>
              <a:rPr spc="-7" dirty="0">
                <a:latin typeface="Calibri"/>
                <a:cs typeface="Calibri"/>
              </a:rPr>
              <a:t>stack </a:t>
            </a:r>
            <a:r>
              <a:rPr dirty="0">
                <a:latin typeface="Calibri"/>
                <a:cs typeface="Calibri"/>
              </a:rPr>
              <a:t> </a:t>
            </a:r>
            <a:r>
              <a:rPr spc="-7" dirty="0">
                <a:latin typeface="Calibri"/>
                <a:cs typeface="Calibri"/>
              </a:rPr>
              <a:t>and </a:t>
            </a:r>
            <a:r>
              <a:rPr dirty="0">
                <a:latin typeface="Calibri"/>
                <a:cs typeface="Calibri"/>
              </a:rPr>
              <a:t>if it is not </a:t>
            </a:r>
            <a:r>
              <a:rPr spc="-7" dirty="0">
                <a:latin typeface="Calibri"/>
                <a:cs typeface="Calibri"/>
              </a:rPr>
              <a:t>caught, </a:t>
            </a:r>
            <a:r>
              <a:rPr dirty="0">
                <a:latin typeface="Calibri"/>
                <a:cs typeface="Calibri"/>
              </a:rPr>
              <a:t>it drops down the call </a:t>
            </a:r>
            <a:r>
              <a:rPr spc="-7" dirty="0">
                <a:latin typeface="Calibri"/>
                <a:cs typeface="Calibri"/>
              </a:rPr>
              <a:t>stack </a:t>
            </a:r>
            <a:r>
              <a:rPr dirty="0">
                <a:latin typeface="Calibri"/>
                <a:cs typeface="Calibri"/>
              </a:rPr>
              <a:t>to </a:t>
            </a:r>
            <a:r>
              <a:rPr spc="7" dirty="0">
                <a:latin typeface="Calibri"/>
                <a:cs typeface="Calibri"/>
              </a:rPr>
              <a:t> </a:t>
            </a:r>
            <a:r>
              <a:rPr dirty="0">
                <a:latin typeface="Calibri"/>
                <a:cs typeface="Calibri"/>
              </a:rPr>
              <a:t>the</a:t>
            </a:r>
            <a:r>
              <a:rPr spc="-20" dirty="0">
                <a:latin typeface="Calibri"/>
                <a:cs typeface="Calibri"/>
              </a:rPr>
              <a:t> </a:t>
            </a:r>
            <a:r>
              <a:rPr dirty="0">
                <a:latin typeface="Calibri"/>
                <a:cs typeface="Calibri"/>
              </a:rPr>
              <a:t>previous</a:t>
            </a:r>
            <a:r>
              <a:rPr spc="-47" dirty="0">
                <a:latin typeface="Calibri"/>
                <a:cs typeface="Calibri"/>
              </a:rPr>
              <a:t> </a:t>
            </a:r>
            <a:r>
              <a:rPr dirty="0">
                <a:latin typeface="Calibri"/>
                <a:cs typeface="Calibri"/>
              </a:rPr>
              <a:t>method,If</a:t>
            </a:r>
            <a:r>
              <a:rPr spc="-53" dirty="0">
                <a:latin typeface="Calibri"/>
                <a:cs typeface="Calibri"/>
              </a:rPr>
              <a:t> </a:t>
            </a:r>
            <a:r>
              <a:rPr dirty="0">
                <a:latin typeface="Calibri"/>
                <a:cs typeface="Calibri"/>
              </a:rPr>
              <a:t>not</a:t>
            </a:r>
            <a:r>
              <a:rPr spc="-27" dirty="0">
                <a:latin typeface="Calibri"/>
                <a:cs typeface="Calibri"/>
              </a:rPr>
              <a:t> </a:t>
            </a:r>
            <a:r>
              <a:rPr spc="-7" dirty="0">
                <a:latin typeface="Calibri"/>
                <a:cs typeface="Calibri"/>
              </a:rPr>
              <a:t>caught</a:t>
            </a:r>
            <a:r>
              <a:rPr spc="-33" dirty="0">
                <a:latin typeface="Calibri"/>
                <a:cs typeface="Calibri"/>
              </a:rPr>
              <a:t> </a:t>
            </a:r>
            <a:r>
              <a:rPr dirty="0">
                <a:latin typeface="Calibri"/>
                <a:cs typeface="Calibri"/>
              </a:rPr>
              <a:t>there,</a:t>
            </a:r>
            <a:r>
              <a:rPr spc="-13" dirty="0">
                <a:latin typeface="Calibri"/>
                <a:cs typeface="Calibri"/>
              </a:rPr>
              <a:t> </a:t>
            </a:r>
            <a:r>
              <a:rPr dirty="0">
                <a:latin typeface="Calibri"/>
                <a:cs typeface="Calibri"/>
              </a:rPr>
              <a:t>the</a:t>
            </a:r>
            <a:r>
              <a:rPr spc="-40" dirty="0">
                <a:latin typeface="Calibri"/>
                <a:cs typeface="Calibri"/>
              </a:rPr>
              <a:t> </a:t>
            </a:r>
            <a:r>
              <a:rPr dirty="0">
                <a:latin typeface="Calibri"/>
                <a:cs typeface="Calibri"/>
              </a:rPr>
              <a:t>exception </a:t>
            </a:r>
            <a:r>
              <a:rPr spc="-305" dirty="0">
                <a:latin typeface="Calibri"/>
                <a:cs typeface="Calibri"/>
              </a:rPr>
              <a:t> </a:t>
            </a:r>
            <a:r>
              <a:rPr dirty="0">
                <a:latin typeface="Calibri"/>
                <a:cs typeface="Calibri"/>
              </a:rPr>
              <a:t>again </a:t>
            </a:r>
            <a:r>
              <a:rPr spc="-7" dirty="0">
                <a:latin typeface="Calibri"/>
                <a:cs typeface="Calibri"/>
              </a:rPr>
              <a:t>drops </a:t>
            </a:r>
            <a:r>
              <a:rPr dirty="0">
                <a:latin typeface="Calibri"/>
                <a:cs typeface="Calibri"/>
              </a:rPr>
              <a:t>down to the previous </a:t>
            </a:r>
            <a:r>
              <a:rPr spc="-7" dirty="0">
                <a:latin typeface="Calibri"/>
                <a:cs typeface="Calibri"/>
              </a:rPr>
              <a:t>method, </a:t>
            </a:r>
            <a:r>
              <a:rPr dirty="0">
                <a:latin typeface="Calibri"/>
                <a:cs typeface="Calibri"/>
              </a:rPr>
              <a:t>and </a:t>
            </a:r>
            <a:r>
              <a:rPr spc="-7" dirty="0">
                <a:latin typeface="Calibri"/>
                <a:cs typeface="Calibri"/>
              </a:rPr>
              <a:t>so </a:t>
            </a:r>
            <a:r>
              <a:rPr dirty="0">
                <a:latin typeface="Calibri"/>
                <a:cs typeface="Calibri"/>
              </a:rPr>
              <a:t>on </a:t>
            </a:r>
            <a:r>
              <a:rPr spc="7" dirty="0">
                <a:latin typeface="Calibri"/>
                <a:cs typeface="Calibri"/>
              </a:rPr>
              <a:t> </a:t>
            </a:r>
            <a:r>
              <a:rPr spc="-7" dirty="0">
                <a:latin typeface="Calibri"/>
                <a:cs typeface="Calibri"/>
              </a:rPr>
              <a:t>until </a:t>
            </a:r>
            <a:r>
              <a:rPr dirty="0">
                <a:latin typeface="Calibri"/>
                <a:cs typeface="Calibri"/>
              </a:rPr>
              <a:t>they are </a:t>
            </a:r>
            <a:r>
              <a:rPr spc="-7" dirty="0">
                <a:latin typeface="Calibri"/>
                <a:cs typeface="Calibri"/>
              </a:rPr>
              <a:t>caught </a:t>
            </a:r>
            <a:r>
              <a:rPr dirty="0">
                <a:latin typeface="Calibri"/>
                <a:cs typeface="Calibri"/>
              </a:rPr>
              <a:t>or </a:t>
            </a:r>
            <a:r>
              <a:rPr spc="-7" dirty="0">
                <a:latin typeface="Calibri"/>
                <a:cs typeface="Calibri"/>
              </a:rPr>
              <a:t>until </a:t>
            </a:r>
            <a:r>
              <a:rPr dirty="0">
                <a:latin typeface="Calibri"/>
                <a:cs typeface="Calibri"/>
              </a:rPr>
              <a:t>they reach the very </a:t>
            </a:r>
            <a:r>
              <a:rPr spc="7" dirty="0">
                <a:latin typeface="Calibri"/>
                <a:cs typeface="Calibri"/>
              </a:rPr>
              <a:t> </a:t>
            </a:r>
            <a:r>
              <a:rPr dirty="0">
                <a:latin typeface="Calibri"/>
                <a:cs typeface="Calibri"/>
              </a:rPr>
              <a:t>bottom of the call </a:t>
            </a:r>
            <a:r>
              <a:rPr spc="-7" dirty="0">
                <a:latin typeface="Calibri"/>
                <a:cs typeface="Calibri"/>
              </a:rPr>
              <a:t>stack.This </a:t>
            </a:r>
            <a:r>
              <a:rPr dirty="0">
                <a:latin typeface="Calibri"/>
                <a:cs typeface="Calibri"/>
              </a:rPr>
              <a:t>is called exception </a:t>
            </a:r>
            <a:r>
              <a:rPr spc="7" dirty="0">
                <a:latin typeface="Calibri"/>
                <a:cs typeface="Calibri"/>
              </a:rPr>
              <a:t> </a:t>
            </a:r>
            <a:r>
              <a:rPr spc="-7" dirty="0">
                <a:latin typeface="Calibri"/>
                <a:cs typeface="Calibri"/>
              </a:rPr>
              <a:t>propagation.</a:t>
            </a:r>
            <a:endParaRPr dirty="0">
              <a:latin typeface="Calibri"/>
              <a:cs typeface="Calibri"/>
            </a:endParaRPr>
          </a:p>
        </p:txBody>
      </p:sp>
      <p:sp>
        <p:nvSpPr>
          <p:cNvPr id="8" name="object 8">
            <a:extLst>
              <a:ext uri="{FF2B5EF4-FFF2-40B4-BE49-F238E27FC236}">
                <a16:creationId xmlns:a16="http://schemas.microsoft.com/office/drawing/2014/main" id="{5A813EA0-BF34-15F8-246F-18618BB46955}"/>
              </a:ext>
            </a:extLst>
          </p:cNvPr>
          <p:cNvSpPr txBox="1"/>
          <p:nvPr/>
        </p:nvSpPr>
        <p:spPr>
          <a:xfrm>
            <a:off x="6867463" y="2993179"/>
            <a:ext cx="3063240" cy="1679092"/>
          </a:xfrm>
          <a:prstGeom prst="rect">
            <a:avLst/>
          </a:prstGeom>
        </p:spPr>
        <p:txBody>
          <a:bodyPr vert="horz" wrap="square" lIns="0" tIns="16933" rIns="0" bIns="0" rtlCol="0">
            <a:spAutoFit/>
          </a:bodyPr>
          <a:lstStyle/>
          <a:p>
            <a:pPr marL="16933" marR="6773" indent="-1693" algn="just">
              <a:spcBef>
                <a:spcPts val="133"/>
              </a:spcBef>
            </a:pPr>
            <a:r>
              <a:rPr dirty="0">
                <a:latin typeface="Calibri"/>
                <a:cs typeface="Calibri"/>
              </a:rPr>
              <a:t>By default, Unchecked Exceptions are </a:t>
            </a:r>
            <a:r>
              <a:rPr spc="7" dirty="0">
                <a:latin typeface="Calibri"/>
                <a:cs typeface="Calibri"/>
              </a:rPr>
              <a:t> </a:t>
            </a:r>
            <a:r>
              <a:rPr dirty="0">
                <a:latin typeface="Calibri"/>
                <a:cs typeface="Calibri"/>
              </a:rPr>
              <a:t>forwarded</a:t>
            </a:r>
            <a:r>
              <a:rPr spc="-40" dirty="0">
                <a:latin typeface="Calibri"/>
                <a:cs typeface="Calibri"/>
              </a:rPr>
              <a:t> </a:t>
            </a:r>
            <a:r>
              <a:rPr dirty="0">
                <a:latin typeface="Calibri"/>
                <a:cs typeface="Calibri"/>
              </a:rPr>
              <a:t>in</a:t>
            </a:r>
            <a:r>
              <a:rPr spc="-27" dirty="0">
                <a:latin typeface="Calibri"/>
                <a:cs typeface="Calibri"/>
              </a:rPr>
              <a:t> </a:t>
            </a:r>
            <a:r>
              <a:rPr dirty="0">
                <a:latin typeface="Calibri"/>
                <a:cs typeface="Calibri"/>
              </a:rPr>
              <a:t>calling</a:t>
            </a:r>
            <a:r>
              <a:rPr spc="-40" dirty="0">
                <a:latin typeface="Calibri"/>
                <a:cs typeface="Calibri"/>
              </a:rPr>
              <a:t> </a:t>
            </a:r>
            <a:r>
              <a:rPr dirty="0">
                <a:latin typeface="Calibri"/>
                <a:cs typeface="Calibri"/>
              </a:rPr>
              <a:t>chain</a:t>
            </a:r>
            <a:r>
              <a:rPr spc="-33" dirty="0">
                <a:latin typeface="Calibri"/>
                <a:cs typeface="Calibri"/>
              </a:rPr>
              <a:t> </a:t>
            </a:r>
            <a:r>
              <a:rPr spc="-7" dirty="0">
                <a:latin typeface="Calibri"/>
                <a:cs typeface="Calibri"/>
              </a:rPr>
              <a:t>(propagated). </a:t>
            </a:r>
            <a:r>
              <a:rPr spc="-305" dirty="0">
                <a:latin typeface="Calibri"/>
                <a:cs typeface="Calibri"/>
              </a:rPr>
              <a:t> </a:t>
            </a:r>
            <a:r>
              <a:rPr dirty="0">
                <a:latin typeface="Calibri"/>
                <a:cs typeface="Calibri"/>
              </a:rPr>
              <a:t>By default, Checked Exceptions are not </a:t>
            </a:r>
            <a:r>
              <a:rPr spc="7" dirty="0">
                <a:latin typeface="Calibri"/>
                <a:cs typeface="Calibri"/>
              </a:rPr>
              <a:t> </a:t>
            </a:r>
            <a:r>
              <a:rPr dirty="0">
                <a:latin typeface="Calibri"/>
                <a:cs typeface="Calibri"/>
              </a:rPr>
              <a:t>forwarded</a:t>
            </a:r>
            <a:r>
              <a:rPr spc="-47" dirty="0">
                <a:latin typeface="Calibri"/>
                <a:cs typeface="Calibri"/>
              </a:rPr>
              <a:t> </a:t>
            </a:r>
            <a:r>
              <a:rPr dirty="0">
                <a:latin typeface="Calibri"/>
                <a:cs typeface="Calibri"/>
              </a:rPr>
              <a:t>in</a:t>
            </a:r>
            <a:r>
              <a:rPr spc="-20" dirty="0">
                <a:latin typeface="Calibri"/>
                <a:cs typeface="Calibri"/>
              </a:rPr>
              <a:t> </a:t>
            </a:r>
            <a:r>
              <a:rPr dirty="0">
                <a:latin typeface="Calibri"/>
                <a:cs typeface="Calibri"/>
              </a:rPr>
              <a:t>calling</a:t>
            </a:r>
            <a:r>
              <a:rPr spc="-40" dirty="0">
                <a:latin typeface="Calibri"/>
                <a:cs typeface="Calibri"/>
              </a:rPr>
              <a:t> </a:t>
            </a:r>
            <a:r>
              <a:rPr dirty="0">
                <a:latin typeface="Calibri"/>
                <a:cs typeface="Calibri"/>
              </a:rPr>
              <a:t>chain</a:t>
            </a:r>
            <a:r>
              <a:rPr spc="-33" dirty="0">
                <a:latin typeface="Calibri"/>
                <a:cs typeface="Calibri"/>
              </a:rPr>
              <a:t> </a:t>
            </a:r>
            <a:r>
              <a:rPr spc="-7" dirty="0">
                <a:latin typeface="Calibri"/>
                <a:cs typeface="Calibri"/>
              </a:rPr>
              <a:t>(propagated).</a:t>
            </a:r>
            <a:endParaRPr dirty="0">
              <a:latin typeface="Calibri"/>
              <a:cs typeface="Calibri"/>
            </a:endParaRPr>
          </a:p>
        </p:txBody>
      </p:sp>
    </p:spTree>
    <p:extLst>
      <p:ext uri="{BB962C8B-B14F-4D97-AF65-F5344CB8AC3E}">
        <p14:creationId xmlns:p14="http://schemas.microsoft.com/office/powerpoint/2010/main" val="1403120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D7F41-7435-6DBC-04F4-D2C2B4CE3670}"/>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9CE8C62-642F-7A94-0B21-BD605EEAA42C}"/>
              </a:ext>
            </a:extLst>
          </p:cNvPr>
          <p:cNvSpPr txBox="1">
            <a:spLocks noGrp="1"/>
          </p:cNvSpPr>
          <p:nvPr>
            <p:ph type="title"/>
          </p:nvPr>
        </p:nvSpPr>
        <p:spPr>
          <a:xfrm>
            <a:off x="680856" y="1139685"/>
            <a:ext cx="4607581" cy="755762"/>
          </a:xfrm>
          <a:prstGeom prst="rect">
            <a:avLst/>
          </a:prstGeom>
        </p:spPr>
        <p:txBody>
          <a:bodyPr vert="horz" wrap="square" lIns="0" tIns="16933" rIns="0" bIns="0" rtlCol="0" anchor="ctr">
            <a:spAutoFit/>
          </a:bodyPr>
          <a:lstStyle/>
          <a:p>
            <a:pPr marL="16933" marR="6773">
              <a:lnSpc>
                <a:spcPct val="100000"/>
              </a:lnSpc>
              <a:spcBef>
                <a:spcPts val="133"/>
              </a:spcBef>
            </a:pPr>
            <a:r>
              <a:rPr b="1" dirty="0">
                <a:solidFill>
                  <a:srgbClr val="000000"/>
                </a:solidFill>
              </a:rPr>
              <a:t>Throw</a:t>
            </a:r>
            <a:r>
              <a:rPr b="1" spc="-152" dirty="0">
                <a:solidFill>
                  <a:srgbClr val="000000"/>
                </a:solidFill>
              </a:rPr>
              <a:t> </a:t>
            </a:r>
            <a:r>
              <a:rPr b="1" dirty="0">
                <a:solidFill>
                  <a:srgbClr val="000000"/>
                </a:solidFill>
              </a:rPr>
              <a:t>Vs. </a:t>
            </a:r>
            <a:r>
              <a:rPr b="1" spc="-1320" dirty="0">
                <a:solidFill>
                  <a:srgbClr val="000000"/>
                </a:solidFill>
              </a:rPr>
              <a:t> </a:t>
            </a:r>
            <a:r>
              <a:rPr b="1" spc="-7" dirty="0">
                <a:solidFill>
                  <a:srgbClr val="000000"/>
                </a:solidFill>
              </a:rPr>
              <a:t>Throws</a:t>
            </a:r>
          </a:p>
        </p:txBody>
      </p:sp>
      <p:sp>
        <p:nvSpPr>
          <p:cNvPr id="4" name="object 4">
            <a:extLst>
              <a:ext uri="{FF2B5EF4-FFF2-40B4-BE49-F238E27FC236}">
                <a16:creationId xmlns:a16="http://schemas.microsoft.com/office/drawing/2014/main" id="{E7AFE328-1222-9774-DC49-FFACC83083C0}"/>
              </a:ext>
            </a:extLst>
          </p:cNvPr>
          <p:cNvSpPr/>
          <p:nvPr/>
        </p:nvSpPr>
        <p:spPr>
          <a:xfrm>
            <a:off x="720344" y="2341880"/>
            <a:ext cx="3576320" cy="0"/>
          </a:xfrm>
          <a:custGeom>
            <a:avLst/>
            <a:gdLst/>
            <a:ahLst/>
            <a:cxnLst/>
            <a:rect l="l" t="t" r="r" b="b"/>
            <a:pathLst>
              <a:path w="2682240">
                <a:moveTo>
                  <a:pt x="0" y="0"/>
                </a:moveTo>
                <a:lnTo>
                  <a:pt x="2681732" y="0"/>
                </a:lnTo>
              </a:path>
            </a:pathLst>
          </a:custGeom>
          <a:ln w="19050">
            <a:solidFill>
              <a:srgbClr val="FFC000"/>
            </a:solidFill>
          </a:ln>
        </p:spPr>
        <p:txBody>
          <a:bodyPr wrap="square" lIns="0" tIns="0" rIns="0" bIns="0" rtlCol="0"/>
          <a:lstStyle/>
          <a:p>
            <a:endParaRPr sz="2400"/>
          </a:p>
        </p:txBody>
      </p:sp>
      <p:graphicFrame>
        <p:nvGraphicFramePr>
          <p:cNvPr id="5" name="object 5">
            <a:extLst>
              <a:ext uri="{FF2B5EF4-FFF2-40B4-BE49-F238E27FC236}">
                <a16:creationId xmlns:a16="http://schemas.microsoft.com/office/drawing/2014/main" id="{5847ED10-80F2-F777-4C79-E0B7CEA2D813}"/>
              </a:ext>
            </a:extLst>
          </p:cNvPr>
          <p:cNvGraphicFramePr>
            <a:graphicFrameLocks noGrp="1"/>
          </p:cNvGraphicFramePr>
          <p:nvPr>
            <p:extLst>
              <p:ext uri="{D42A27DB-BD31-4B8C-83A1-F6EECF244321}">
                <p14:modId xmlns:p14="http://schemas.microsoft.com/office/powerpoint/2010/main" val="2320836570"/>
              </p:ext>
            </p:extLst>
          </p:nvPr>
        </p:nvGraphicFramePr>
        <p:xfrm>
          <a:off x="857249" y="2265937"/>
          <a:ext cx="10387308" cy="3552407"/>
        </p:xfrm>
        <a:graphic>
          <a:graphicData uri="http://schemas.openxmlformats.org/drawingml/2006/table">
            <a:tbl>
              <a:tblPr firstRow="1" bandRow="1">
                <a:tableStyleId>{5DA37D80-6434-44D0-A028-1B22A696006F}</a:tableStyleId>
              </a:tblPr>
              <a:tblGrid>
                <a:gridCol w="5193654">
                  <a:extLst>
                    <a:ext uri="{9D8B030D-6E8A-4147-A177-3AD203B41FA5}">
                      <a16:colId xmlns:a16="http://schemas.microsoft.com/office/drawing/2014/main" val="20000"/>
                    </a:ext>
                  </a:extLst>
                </a:gridCol>
                <a:gridCol w="5193654">
                  <a:extLst>
                    <a:ext uri="{9D8B030D-6E8A-4147-A177-3AD203B41FA5}">
                      <a16:colId xmlns:a16="http://schemas.microsoft.com/office/drawing/2014/main" val="20001"/>
                    </a:ext>
                  </a:extLst>
                </a:gridCol>
              </a:tblGrid>
              <a:tr h="485309">
                <a:tc>
                  <a:txBody>
                    <a:bodyPr/>
                    <a:lstStyle/>
                    <a:p>
                      <a:pPr marL="635" algn="ctr">
                        <a:lnSpc>
                          <a:spcPct val="100000"/>
                        </a:lnSpc>
                        <a:spcBef>
                          <a:spcPts val="655"/>
                        </a:spcBef>
                      </a:pPr>
                      <a:r>
                        <a:rPr sz="1500" spc="-5" dirty="0"/>
                        <a:t>Throw</a:t>
                      </a:r>
                      <a:endParaRPr sz="1500">
                        <a:latin typeface="Calibri"/>
                        <a:cs typeface="Calibri"/>
                      </a:endParaRPr>
                    </a:p>
                  </a:txBody>
                  <a:tcPr marL="0" marR="0" marT="110913" marB="0"/>
                </a:tc>
                <a:tc>
                  <a:txBody>
                    <a:bodyPr/>
                    <a:lstStyle/>
                    <a:p>
                      <a:pPr marL="1905" algn="ctr">
                        <a:lnSpc>
                          <a:spcPct val="100000"/>
                        </a:lnSpc>
                        <a:spcBef>
                          <a:spcPts val="655"/>
                        </a:spcBef>
                      </a:pPr>
                      <a:r>
                        <a:rPr sz="1500" spc="-5" dirty="0"/>
                        <a:t>Throws</a:t>
                      </a:r>
                      <a:endParaRPr sz="1500">
                        <a:latin typeface="Calibri"/>
                        <a:cs typeface="Calibri"/>
                      </a:endParaRPr>
                    </a:p>
                  </a:txBody>
                  <a:tcPr marL="0" marR="0" marT="110913" marB="0"/>
                </a:tc>
                <a:extLst>
                  <a:ext uri="{0D108BD9-81ED-4DB2-BD59-A6C34878D82A}">
                    <a16:rowId xmlns:a16="http://schemas.microsoft.com/office/drawing/2014/main" val="10000"/>
                  </a:ext>
                </a:extLst>
              </a:tr>
              <a:tr h="621284">
                <a:tc>
                  <a:txBody>
                    <a:bodyPr/>
                    <a:lstStyle/>
                    <a:p>
                      <a:pPr algn="ctr">
                        <a:lnSpc>
                          <a:spcPct val="100000"/>
                        </a:lnSpc>
                        <a:spcBef>
                          <a:spcPts val="535"/>
                        </a:spcBef>
                      </a:pPr>
                      <a:r>
                        <a:rPr sz="1500" dirty="0"/>
                        <a:t>Java</a:t>
                      </a:r>
                      <a:r>
                        <a:rPr sz="1500" spc="-10" dirty="0"/>
                        <a:t> </a:t>
                      </a:r>
                      <a:r>
                        <a:rPr sz="1500" dirty="0"/>
                        <a:t>throw</a:t>
                      </a:r>
                      <a:r>
                        <a:rPr sz="1500" spc="-20" dirty="0"/>
                        <a:t> </a:t>
                      </a:r>
                      <a:r>
                        <a:rPr sz="1500" dirty="0"/>
                        <a:t>keyword</a:t>
                      </a:r>
                      <a:r>
                        <a:rPr sz="1500" spc="-25" dirty="0"/>
                        <a:t> </a:t>
                      </a:r>
                      <a:r>
                        <a:rPr sz="1500" dirty="0"/>
                        <a:t>is</a:t>
                      </a:r>
                      <a:r>
                        <a:rPr sz="1500" spc="-10" dirty="0"/>
                        <a:t> </a:t>
                      </a:r>
                      <a:r>
                        <a:rPr sz="1500" spc="-5" dirty="0"/>
                        <a:t>used</a:t>
                      </a:r>
                      <a:r>
                        <a:rPr sz="1500" spc="-15" dirty="0"/>
                        <a:t> </a:t>
                      </a:r>
                      <a:r>
                        <a:rPr sz="1500" dirty="0"/>
                        <a:t>to</a:t>
                      </a:r>
                      <a:r>
                        <a:rPr sz="1500" spc="-15" dirty="0"/>
                        <a:t> </a:t>
                      </a:r>
                      <a:r>
                        <a:rPr sz="1500" dirty="0"/>
                        <a:t>explicitly</a:t>
                      </a:r>
                      <a:r>
                        <a:rPr sz="1500" spc="-30" dirty="0"/>
                        <a:t> </a:t>
                      </a:r>
                      <a:r>
                        <a:rPr sz="1500" dirty="0"/>
                        <a:t>throw</a:t>
                      </a:r>
                      <a:r>
                        <a:rPr sz="1500" spc="-30" dirty="0"/>
                        <a:t> </a:t>
                      </a:r>
                      <a:r>
                        <a:rPr sz="1500" dirty="0"/>
                        <a:t>an</a:t>
                      </a:r>
                      <a:r>
                        <a:rPr sz="1500" spc="-5" dirty="0"/>
                        <a:t> exception.</a:t>
                      </a:r>
                      <a:endParaRPr sz="1500">
                        <a:latin typeface="Calibri"/>
                        <a:cs typeface="Calibri"/>
                      </a:endParaRPr>
                    </a:p>
                  </a:txBody>
                  <a:tcPr marL="0" marR="0" marT="90593" marB="0"/>
                </a:tc>
                <a:tc>
                  <a:txBody>
                    <a:bodyPr/>
                    <a:lstStyle/>
                    <a:p>
                      <a:pPr algn="ctr">
                        <a:lnSpc>
                          <a:spcPct val="100000"/>
                        </a:lnSpc>
                        <a:spcBef>
                          <a:spcPts val="535"/>
                        </a:spcBef>
                      </a:pPr>
                      <a:r>
                        <a:rPr sz="1500" dirty="0"/>
                        <a:t>Java</a:t>
                      </a:r>
                      <a:r>
                        <a:rPr sz="1500" spc="-15" dirty="0"/>
                        <a:t> </a:t>
                      </a:r>
                      <a:r>
                        <a:rPr sz="1500" dirty="0"/>
                        <a:t>throws</a:t>
                      </a:r>
                      <a:r>
                        <a:rPr sz="1500" spc="-35" dirty="0"/>
                        <a:t> </a:t>
                      </a:r>
                      <a:r>
                        <a:rPr sz="1500" dirty="0"/>
                        <a:t>keyword</a:t>
                      </a:r>
                      <a:r>
                        <a:rPr sz="1500" spc="-25" dirty="0"/>
                        <a:t> </a:t>
                      </a:r>
                      <a:r>
                        <a:rPr sz="1500" dirty="0"/>
                        <a:t>is</a:t>
                      </a:r>
                      <a:r>
                        <a:rPr sz="1500" spc="-15" dirty="0"/>
                        <a:t> </a:t>
                      </a:r>
                      <a:r>
                        <a:rPr sz="1500" spc="-5" dirty="0"/>
                        <a:t>used</a:t>
                      </a:r>
                      <a:r>
                        <a:rPr sz="1500" spc="-15" dirty="0"/>
                        <a:t> </a:t>
                      </a:r>
                      <a:r>
                        <a:rPr sz="1500" dirty="0"/>
                        <a:t>to</a:t>
                      </a:r>
                      <a:r>
                        <a:rPr sz="1500" spc="-20" dirty="0"/>
                        <a:t> </a:t>
                      </a:r>
                      <a:r>
                        <a:rPr sz="1500" dirty="0"/>
                        <a:t>declare</a:t>
                      </a:r>
                      <a:r>
                        <a:rPr sz="1500" spc="-10" dirty="0"/>
                        <a:t> </a:t>
                      </a:r>
                      <a:r>
                        <a:rPr sz="1500" dirty="0"/>
                        <a:t>an</a:t>
                      </a:r>
                      <a:r>
                        <a:rPr sz="1500" spc="-20" dirty="0"/>
                        <a:t> </a:t>
                      </a:r>
                      <a:r>
                        <a:rPr sz="1500" dirty="0"/>
                        <a:t>exception.</a:t>
                      </a:r>
                      <a:endParaRPr sz="1500">
                        <a:latin typeface="Calibri"/>
                        <a:cs typeface="Calibri"/>
                      </a:endParaRPr>
                    </a:p>
                  </a:txBody>
                  <a:tcPr marL="0" marR="0" marT="90593" marB="0"/>
                </a:tc>
                <a:extLst>
                  <a:ext uri="{0D108BD9-81ED-4DB2-BD59-A6C34878D82A}">
                    <a16:rowId xmlns:a16="http://schemas.microsoft.com/office/drawing/2014/main" val="10001"/>
                  </a:ext>
                </a:extLst>
              </a:tr>
              <a:tr h="621113">
                <a:tc>
                  <a:txBody>
                    <a:bodyPr/>
                    <a:lstStyle/>
                    <a:p>
                      <a:pPr algn="ctr">
                        <a:lnSpc>
                          <a:spcPct val="100000"/>
                        </a:lnSpc>
                        <a:spcBef>
                          <a:spcPts val="535"/>
                        </a:spcBef>
                      </a:pPr>
                      <a:r>
                        <a:rPr sz="1500" dirty="0"/>
                        <a:t>Checked</a:t>
                      </a:r>
                      <a:r>
                        <a:rPr sz="1500" spc="-30" dirty="0"/>
                        <a:t> </a:t>
                      </a:r>
                      <a:r>
                        <a:rPr sz="1500" dirty="0"/>
                        <a:t>exception</a:t>
                      </a:r>
                      <a:r>
                        <a:rPr sz="1500" spc="-45" dirty="0"/>
                        <a:t> </a:t>
                      </a:r>
                      <a:r>
                        <a:rPr sz="1500" dirty="0"/>
                        <a:t>cannot</a:t>
                      </a:r>
                      <a:r>
                        <a:rPr sz="1500" spc="-35" dirty="0"/>
                        <a:t> </a:t>
                      </a:r>
                      <a:r>
                        <a:rPr sz="1500" spc="-5" dirty="0"/>
                        <a:t>be</a:t>
                      </a:r>
                      <a:r>
                        <a:rPr sz="1500" dirty="0"/>
                        <a:t> propagated</a:t>
                      </a:r>
                      <a:r>
                        <a:rPr sz="1500" spc="-40" dirty="0"/>
                        <a:t> </a:t>
                      </a:r>
                      <a:r>
                        <a:rPr sz="1500" spc="-5" dirty="0"/>
                        <a:t>using</a:t>
                      </a:r>
                      <a:r>
                        <a:rPr sz="1500" spc="-30" dirty="0"/>
                        <a:t> </a:t>
                      </a:r>
                      <a:r>
                        <a:rPr sz="1500" dirty="0"/>
                        <a:t>throw</a:t>
                      </a:r>
                      <a:r>
                        <a:rPr sz="1500" spc="-25" dirty="0"/>
                        <a:t> </a:t>
                      </a:r>
                      <a:r>
                        <a:rPr sz="1500" dirty="0"/>
                        <a:t>only.</a:t>
                      </a:r>
                      <a:endParaRPr sz="1500">
                        <a:latin typeface="Calibri"/>
                        <a:cs typeface="Calibri"/>
                      </a:endParaRPr>
                    </a:p>
                  </a:txBody>
                  <a:tcPr marL="0" marR="0" marT="90593" marB="0"/>
                </a:tc>
                <a:tc>
                  <a:txBody>
                    <a:bodyPr/>
                    <a:lstStyle/>
                    <a:p>
                      <a:pPr algn="ctr">
                        <a:lnSpc>
                          <a:spcPct val="100000"/>
                        </a:lnSpc>
                        <a:spcBef>
                          <a:spcPts val="535"/>
                        </a:spcBef>
                      </a:pPr>
                      <a:r>
                        <a:rPr sz="1500" dirty="0"/>
                        <a:t>Checked</a:t>
                      </a:r>
                      <a:r>
                        <a:rPr sz="1500" spc="-35" dirty="0"/>
                        <a:t> </a:t>
                      </a:r>
                      <a:r>
                        <a:rPr sz="1500" dirty="0"/>
                        <a:t>exception</a:t>
                      </a:r>
                      <a:r>
                        <a:rPr sz="1500" spc="-45" dirty="0"/>
                        <a:t> </a:t>
                      </a:r>
                      <a:r>
                        <a:rPr sz="1500" dirty="0"/>
                        <a:t>can</a:t>
                      </a:r>
                      <a:r>
                        <a:rPr sz="1500" spc="-20" dirty="0"/>
                        <a:t> </a:t>
                      </a:r>
                      <a:r>
                        <a:rPr sz="1500" spc="-5" dirty="0"/>
                        <a:t>be</a:t>
                      </a:r>
                      <a:r>
                        <a:rPr sz="1500" dirty="0"/>
                        <a:t> propagated</a:t>
                      </a:r>
                      <a:r>
                        <a:rPr sz="1500" spc="-45" dirty="0"/>
                        <a:t> </a:t>
                      </a:r>
                      <a:r>
                        <a:rPr sz="1500" dirty="0"/>
                        <a:t>with</a:t>
                      </a:r>
                      <a:r>
                        <a:rPr sz="1500" spc="-30" dirty="0"/>
                        <a:t> </a:t>
                      </a:r>
                      <a:r>
                        <a:rPr sz="1500" dirty="0"/>
                        <a:t>throws.</a:t>
                      </a:r>
                      <a:endParaRPr sz="1500">
                        <a:latin typeface="Calibri"/>
                        <a:cs typeface="Calibri"/>
                      </a:endParaRPr>
                    </a:p>
                  </a:txBody>
                  <a:tcPr marL="0" marR="0" marT="90593" marB="0"/>
                </a:tc>
                <a:extLst>
                  <a:ext uri="{0D108BD9-81ED-4DB2-BD59-A6C34878D82A}">
                    <a16:rowId xmlns:a16="http://schemas.microsoft.com/office/drawing/2014/main" val="10002"/>
                  </a:ext>
                </a:extLst>
              </a:tr>
              <a:tr h="504613">
                <a:tc>
                  <a:txBody>
                    <a:bodyPr/>
                    <a:lstStyle/>
                    <a:p>
                      <a:pPr algn="ctr">
                        <a:lnSpc>
                          <a:spcPct val="100000"/>
                        </a:lnSpc>
                        <a:spcBef>
                          <a:spcPts val="540"/>
                        </a:spcBef>
                      </a:pPr>
                      <a:r>
                        <a:rPr sz="1500" spc="-5" dirty="0"/>
                        <a:t>Throw</a:t>
                      </a:r>
                      <a:r>
                        <a:rPr sz="1500" spc="-30" dirty="0"/>
                        <a:t> </a:t>
                      </a:r>
                      <a:r>
                        <a:rPr sz="1500" dirty="0"/>
                        <a:t>is</a:t>
                      </a:r>
                      <a:r>
                        <a:rPr sz="1500" spc="-15" dirty="0"/>
                        <a:t> </a:t>
                      </a:r>
                      <a:r>
                        <a:rPr sz="1500" dirty="0"/>
                        <a:t>followed</a:t>
                      </a:r>
                      <a:r>
                        <a:rPr sz="1500" spc="-45" dirty="0"/>
                        <a:t> </a:t>
                      </a:r>
                      <a:r>
                        <a:rPr sz="1500" spc="-5" dirty="0"/>
                        <a:t>by </a:t>
                      </a:r>
                      <a:r>
                        <a:rPr sz="1500" dirty="0"/>
                        <a:t>an</a:t>
                      </a:r>
                      <a:r>
                        <a:rPr sz="1500" spc="-20" dirty="0"/>
                        <a:t> </a:t>
                      </a:r>
                      <a:r>
                        <a:rPr sz="1500" spc="-5" dirty="0"/>
                        <a:t>instance.</a:t>
                      </a:r>
                      <a:endParaRPr sz="1500" dirty="0">
                        <a:latin typeface="Calibri"/>
                        <a:cs typeface="Calibri"/>
                      </a:endParaRPr>
                    </a:p>
                  </a:txBody>
                  <a:tcPr marL="0" marR="0" marT="91440" marB="0"/>
                </a:tc>
                <a:tc>
                  <a:txBody>
                    <a:bodyPr/>
                    <a:lstStyle/>
                    <a:p>
                      <a:pPr marL="1270" algn="ctr">
                        <a:lnSpc>
                          <a:spcPct val="100000"/>
                        </a:lnSpc>
                        <a:spcBef>
                          <a:spcPts val="540"/>
                        </a:spcBef>
                      </a:pPr>
                      <a:r>
                        <a:rPr sz="1500" spc="-5" dirty="0"/>
                        <a:t>Throws</a:t>
                      </a:r>
                      <a:r>
                        <a:rPr sz="1500" spc="-30" dirty="0"/>
                        <a:t> </a:t>
                      </a:r>
                      <a:r>
                        <a:rPr sz="1500" dirty="0"/>
                        <a:t>is</a:t>
                      </a:r>
                      <a:r>
                        <a:rPr sz="1500" spc="-20" dirty="0"/>
                        <a:t> </a:t>
                      </a:r>
                      <a:r>
                        <a:rPr sz="1500" dirty="0"/>
                        <a:t>followed</a:t>
                      </a:r>
                      <a:r>
                        <a:rPr sz="1500" spc="-45" dirty="0"/>
                        <a:t> </a:t>
                      </a:r>
                      <a:r>
                        <a:rPr sz="1500" spc="-5" dirty="0"/>
                        <a:t>by</a:t>
                      </a:r>
                      <a:r>
                        <a:rPr sz="1500" spc="-20" dirty="0"/>
                        <a:t> </a:t>
                      </a:r>
                      <a:r>
                        <a:rPr sz="1500" dirty="0"/>
                        <a:t>class.</a:t>
                      </a:r>
                      <a:endParaRPr sz="1500">
                        <a:latin typeface="Calibri"/>
                        <a:cs typeface="Calibri"/>
                      </a:endParaRPr>
                    </a:p>
                  </a:txBody>
                  <a:tcPr marL="0" marR="0" marT="91440" marB="0"/>
                </a:tc>
                <a:extLst>
                  <a:ext uri="{0D108BD9-81ED-4DB2-BD59-A6C34878D82A}">
                    <a16:rowId xmlns:a16="http://schemas.microsoft.com/office/drawing/2014/main" val="10003"/>
                  </a:ext>
                </a:extLst>
              </a:tr>
              <a:tr h="485360">
                <a:tc>
                  <a:txBody>
                    <a:bodyPr/>
                    <a:lstStyle/>
                    <a:p>
                      <a:pPr algn="ctr">
                        <a:lnSpc>
                          <a:spcPct val="100000"/>
                        </a:lnSpc>
                        <a:spcBef>
                          <a:spcPts val="540"/>
                        </a:spcBef>
                      </a:pPr>
                      <a:r>
                        <a:rPr sz="1500" spc="-5" dirty="0"/>
                        <a:t>Throw</a:t>
                      </a:r>
                      <a:r>
                        <a:rPr sz="1500" spc="-30" dirty="0"/>
                        <a:t> </a:t>
                      </a:r>
                      <a:r>
                        <a:rPr sz="1500" dirty="0"/>
                        <a:t>is</a:t>
                      </a:r>
                      <a:r>
                        <a:rPr sz="1500" spc="-15" dirty="0"/>
                        <a:t> </a:t>
                      </a:r>
                      <a:r>
                        <a:rPr sz="1500" spc="-5" dirty="0"/>
                        <a:t>used</a:t>
                      </a:r>
                      <a:r>
                        <a:rPr sz="1500" spc="-20" dirty="0"/>
                        <a:t> </a:t>
                      </a:r>
                      <a:r>
                        <a:rPr sz="1500" dirty="0"/>
                        <a:t>within</a:t>
                      </a:r>
                      <a:r>
                        <a:rPr sz="1500" spc="-25" dirty="0"/>
                        <a:t> </a:t>
                      </a:r>
                      <a:r>
                        <a:rPr sz="1500" dirty="0"/>
                        <a:t>the</a:t>
                      </a:r>
                      <a:r>
                        <a:rPr sz="1500" spc="-35" dirty="0"/>
                        <a:t> </a:t>
                      </a:r>
                      <a:r>
                        <a:rPr sz="1500" dirty="0"/>
                        <a:t>method.</a:t>
                      </a:r>
                      <a:endParaRPr sz="1500">
                        <a:latin typeface="Calibri"/>
                        <a:cs typeface="Calibri"/>
                      </a:endParaRPr>
                    </a:p>
                  </a:txBody>
                  <a:tcPr marL="0" marR="0" marT="91440" marB="0"/>
                </a:tc>
                <a:tc>
                  <a:txBody>
                    <a:bodyPr/>
                    <a:lstStyle/>
                    <a:p>
                      <a:pPr algn="ctr">
                        <a:lnSpc>
                          <a:spcPct val="100000"/>
                        </a:lnSpc>
                        <a:spcBef>
                          <a:spcPts val="540"/>
                        </a:spcBef>
                      </a:pPr>
                      <a:r>
                        <a:rPr sz="1500" spc="-5" dirty="0"/>
                        <a:t>Throws</a:t>
                      </a:r>
                      <a:r>
                        <a:rPr sz="1500" spc="-20" dirty="0"/>
                        <a:t> </a:t>
                      </a:r>
                      <a:r>
                        <a:rPr sz="1500" dirty="0"/>
                        <a:t>is</a:t>
                      </a:r>
                      <a:r>
                        <a:rPr sz="1500" spc="-10" dirty="0"/>
                        <a:t> </a:t>
                      </a:r>
                      <a:r>
                        <a:rPr sz="1500" spc="-5" dirty="0"/>
                        <a:t>used</a:t>
                      </a:r>
                      <a:r>
                        <a:rPr sz="1500" spc="-15" dirty="0"/>
                        <a:t> </a:t>
                      </a:r>
                      <a:r>
                        <a:rPr sz="1500" dirty="0"/>
                        <a:t>with</a:t>
                      </a:r>
                      <a:r>
                        <a:rPr sz="1500" spc="-25" dirty="0"/>
                        <a:t> </a:t>
                      </a:r>
                      <a:r>
                        <a:rPr sz="1500" dirty="0"/>
                        <a:t>the</a:t>
                      </a:r>
                      <a:r>
                        <a:rPr sz="1500" spc="-10" dirty="0"/>
                        <a:t> </a:t>
                      </a:r>
                      <a:r>
                        <a:rPr sz="1500" dirty="0"/>
                        <a:t>method</a:t>
                      </a:r>
                      <a:r>
                        <a:rPr sz="1500" spc="-40" dirty="0"/>
                        <a:t> </a:t>
                      </a:r>
                      <a:r>
                        <a:rPr sz="1500" spc="-5" dirty="0"/>
                        <a:t>signature.</a:t>
                      </a:r>
                      <a:endParaRPr sz="1500">
                        <a:latin typeface="Calibri"/>
                        <a:cs typeface="Calibri"/>
                      </a:endParaRPr>
                    </a:p>
                  </a:txBody>
                  <a:tcPr marL="0" marR="0" marT="91440" marB="0"/>
                </a:tc>
                <a:extLst>
                  <a:ext uri="{0D108BD9-81ED-4DB2-BD59-A6C34878D82A}">
                    <a16:rowId xmlns:a16="http://schemas.microsoft.com/office/drawing/2014/main" val="10004"/>
                  </a:ext>
                </a:extLst>
              </a:tr>
              <a:tr h="834728">
                <a:tc>
                  <a:txBody>
                    <a:bodyPr/>
                    <a:lstStyle/>
                    <a:p>
                      <a:pPr algn="ctr">
                        <a:lnSpc>
                          <a:spcPct val="100000"/>
                        </a:lnSpc>
                        <a:spcBef>
                          <a:spcPts val="540"/>
                        </a:spcBef>
                      </a:pPr>
                      <a:r>
                        <a:rPr sz="1500" dirty="0"/>
                        <a:t>You</a:t>
                      </a:r>
                      <a:r>
                        <a:rPr sz="1500" spc="-30" dirty="0"/>
                        <a:t> </a:t>
                      </a:r>
                      <a:r>
                        <a:rPr sz="1500" dirty="0"/>
                        <a:t>cannot</a:t>
                      </a:r>
                      <a:r>
                        <a:rPr sz="1500" spc="-25" dirty="0"/>
                        <a:t> </a:t>
                      </a:r>
                      <a:r>
                        <a:rPr sz="1500" dirty="0"/>
                        <a:t>throw</a:t>
                      </a:r>
                      <a:r>
                        <a:rPr sz="1500" spc="-35" dirty="0"/>
                        <a:t> </a:t>
                      </a:r>
                      <a:r>
                        <a:rPr sz="1500" dirty="0"/>
                        <a:t>multiple</a:t>
                      </a:r>
                      <a:r>
                        <a:rPr sz="1500" spc="-35" dirty="0"/>
                        <a:t> </a:t>
                      </a:r>
                      <a:r>
                        <a:rPr sz="1500" spc="-5" dirty="0"/>
                        <a:t>exceptions.</a:t>
                      </a:r>
                      <a:endParaRPr sz="1500">
                        <a:latin typeface="Calibri"/>
                        <a:cs typeface="Calibri"/>
                      </a:endParaRPr>
                    </a:p>
                  </a:txBody>
                  <a:tcPr marL="0" marR="0" marT="91440" marB="0"/>
                </a:tc>
                <a:tc>
                  <a:txBody>
                    <a:bodyPr/>
                    <a:lstStyle/>
                    <a:p>
                      <a:pPr algn="ctr">
                        <a:lnSpc>
                          <a:spcPct val="100000"/>
                        </a:lnSpc>
                        <a:spcBef>
                          <a:spcPts val="540"/>
                        </a:spcBef>
                      </a:pPr>
                      <a:r>
                        <a:rPr sz="1500" dirty="0"/>
                        <a:t>You</a:t>
                      </a:r>
                      <a:r>
                        <a:rPr sz="1500" spc="-30" dirty="0"/>
                        <a:t> </a:t>
                      </a:r>
                      <a:r>
                        <a:rPr sz="1500" dirty="0"/>
                        <a:t>can</a:t>
                      </a:r>
                      <a:r>
                        <a:rPr sz="1500" spc="-20" dirty="0"/>
                        <a:t> </a:t>
                      </a:r>
                      <a:r>
                        <a:rPr sz="1500" dirty="0"/>
                        <a:t>declare</a:t>
                      </a:r>
                      <a:r>
                        <a:rPr sz="1500" spc="-15" dirty="0"/>
                        <a:t> </a:t>
                      </a:r>
                      <a:r>
                        <a:rPr sz="1500" dirty="0"/>
                        <a:t>multiple</a:t>
                      </a:r>
                      <a:r>
                        <a:rPr sz="1500" spc="-40" dirty="0"/>
                        <a:t> </a:t>
                      </a:r>
                      <a:r>
                        <a:rPr sz="1500" spc="-5" dirty="0"/>
                        <a:t>exceptions.</a:t>
                      </a:r>
                      <a:endParaRPr sz="1500" dirty="0"/>
                    </a:p>
                    <a:p>
                      <a:pPr marL="1905" algn="ctr">
                        <a:lnSpc>
                          <a:spcPct val="100000"/>
                        </a:lnSpc>
                      </a:pPr>
                      <a:r>
                        <a:rPr sz="1500" spc="-5" dirty="0"/>
                        <a:t>Example</a:t>
                      </a:r>
                      <a:r>
                        <a:rPr sz="1500" spc="-30" dirty="0"/>
                        <a:t> </a:t>
                      </a:r>
                      <a:r>
                        <a:rPr sz="1500" dirty="0"/>
                        <a:t>:</a:t>
                      </a:r>
                      <a:r>
                        <a:rPr sz="1500" spc="10" dirty="0"/>
                        <a:t> </a:t>
                      </a:r>
                      <a:r>
                        <a:rPr sz="1500" spc="-5" dirty="0"/>
                        <a:t>public </a:t>
                      </a:r>
                      <a:r>
                        <a:rPr sz="1500" dirty="0"/>
                        <a:t>void</a:t>
                      </a:r>
                      <a:r>
                        <a:rPr sz="1500" spc="-20" dirty="0"/>
                        <a:t> </a:t>
                      </a:r>
                      <a:r>
                        <a:rPr sz="1500" dirty="0"/>
                        <a:t>method()</a:t>
                      </a:r>
                      <a:r>
                        <a:rPr sz="1500" spc="-30" dirty="0"/>
                        <a:t> </a:t>
                      </a:r>
                      <a:r>
                        <a:rPr sz="1500" dirty="0"/>
                        <a:t>throws</a:t>
                      </a:r>
                      <a:r>
                        <a:rPr sz="1500" spc="-15" dirty="0"/>
                        <a:t> </a:t>
                      </a:r>
                      <a:r>
                        <a:rPr sz="1500" spc="-5" dirty="0"/>
                        <a:t>IOException,SQLException.</a:t>
                      </a:r>
                      <a:endParaRPr sz="1500" dirty="0">
                        <a:latin typeface="Calibri"/>
                        <a:cs typeface="Calibri"/>
                      </a:endParaRPr>
                    </a:p>
                  </a:txBody>
                  <a:tcPr marL="0" marR="0" marT="9144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734352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0E3AF-A8BD-4538-1BF8-285DF0AFA7DA}"/>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ABD74FA-4E5B-E94A-B2EA-D6EF095AE1D6}"/>
              </a:ext>
            </a:extLst>
          </p:cNvPr>
          <p:cNvSpPr txBox="1">
            <a:spLocks noGrp="1"/>
          </p:cNvSpPr>
          <p:nvPr>
            <p:ph type="title"/>
          </p:nvPr>
        </p:nvSpPr>
        <p:spPr>
          <a:xfrm>
            <a:off x="680855" y="770354"/>
            <a:ext cx="4640580" cy="1494426"/>
          </a:xfrm>
          <a:prstGeom prst="rect">
            <a:avLst/>
          </a:prstGeom>
        </p:spPr>
        <p:txBody>
          <a:bodyPr vert="horz" wrap="square" lIns="0" tIns="16933" rIns="0" bIns="0" rtlCol="0" anchor="ctr">
            <a:spAutoFit/>
          </a:bodyPr>
          <a:lstStyle/>
          <a:p>
            <a:pPr marL="16933" marR="6773">
              <a:lnSpc>
                <a:spcPct val="100000"/>
              </a:lnSpc>
              <a:spcBef>
                <a:spcPts val="133"/>
              </a:spcBef>
            </a:pPr>
            <a:r>
              <a:rPr b="1" spc="-7" dirty="0">
                <a:solidFill>
                  <a:srgbClr val="000000"/>
                </a:solidFill>
              </a:rPr>
              <a:t>Final</a:t>
            </a:r>
            <a:r>
              <a:rPr b="1" spc="-60" dirty="0">
                <a:solidFill>
                  <a:srgbClr val="000000"/>
                </a:solidFill>
              </a:rPr>
              <a:t> </a:t>
            </a:r>
            <a:r>
              <a:rPr b="1" dirty="0">
                <a:solidFill>
                  <a:srgbClr val="000000"/>
                </a:solidFill>
              </a:rPr>
              <a:t>Vs.</a:t>
            </a:r>
            <a:r>
              <a:rPr b="1" spc="-60" dirty="0">
                <a:solidFill>
                  <a:srgbClr val="000000"/>
                </a:solidFill>
              </a:rPr>
              <a:t> </a:t>
            </a:r>
            <a:r>
              <a:rPr b="1" dirty="0">
                <a:solidFill>
                  <a:srgbClr val="000000"/>
                </a:solidFill>
              </a:rPr>
              <a:t>Finally </a:t>
            </a:r>
            <a:r>
              <a:rPr b="1" spc="-1313" dirty="0">
                <a:solidFill>
                  <a:srgbClr val="000000"/>
                </a:solidFill>
              </a:rPr>
              <a:t> </a:t>
            </a:r>
            <a:r>
              <a:rPr b="1" dirty="0">
                <a:solidFill>
                  <a:srgbClr val="000000"/>
                </a:solidFill>
              </a:rPr>
              <a:t>Vs.</a:t>
            </a:r>
            <a:r>
              <a:rPr b="1" spc="-20" dirty="0">
                <a:solidFill>
                  <a:srgbClr val="000000"/>
                </a:solidFill>
              </a:rPr>
              <a:t> </a:t>
            </a:r>
            <a:r>
              <a:rPr b="1" spc="-7" dirty="0">
                <a:solidFill>
                  <a:srgbClr val="000000"/>
                </a:solidFill>
              </a:rPr>
              <a:t>Finalize</a:t>
            </a:r>
          </a:p>
        </p:txBody>
      </p:sp>
      <p:sp>
        <p:nvSpPr>
          <p:cNvPr id="4" name="object 4">
            <a:extLst>
              <a:ext uri="{FF2B5EF4-FFF2-40B4-BE49-F238E27FC236}">
                <a16:creationId xmlns:a16="http://schemas.microsoft.com/office/drawing/2014/main" id="{03CD409A-BB97-62F6-CDC6-F11CA67C0589}"/>
              </a:ext>
            </a:extLst>
          </p:cNvPr>
          <p:cNvSpPr/>
          <p:nvPr/>
        </p:nvSpPr>
        <p:spPr>
          <a:xfrm>
            <a:off x="720344" y="2341880"/>
            <a:ext cx="3576320" cy="0"/>
          </a:xfrm>
          <a:custGeom>
            <a:avLst/>
            <a:gdLst/>
            <a:ahLst/>
            <a:cxnLst/>
            <a:rect l="l" t="t" r="r" b="b"/>
            <a:pathLst>
              <a:path w="2682240">
                <a:moveTo>
                  <a:pt x="0" y="0"/>
                </a:moveTo>
                <a:lnTo>
                  <a:pt x="2681732" y="0"/>
                </a:lnTo>
              </a:path>
            </a:pathLst>
          </a:custGeom>
          <a:ln w="19050">
            <a:solidFill>
              <a:srgbClr val="FFC000"/>
            </a:solidFill>
          </a:ln>
        </p:spPr>
        <p:txBody>
          <a:bodyPr wrap="square" lIns="0" tIns="0" rIns="0" bIns="0" rtlCol="0"/>
          <a:lstStyle/>
          <a:p>
            <a:endParaRPr sz="2400"/>
          </a:p>
        </p:txBody>
      </p:sp>
      <p:graphicFrame>
        <p:nvGraphicFramePr>
          <p:cNvPr id="5" name="object 5">
            <a:extLst>
              <a:ext uri="{FF2B5EF4-FFF2-40B4-BE49-F238E27FC236}">
                <a16:creationId xmlns:a16="http://schemas.microsoft.com/office/drawing/2014/main" id="{3061A790-7649-D950-7502-2D9370D99339}"/>
              </a:ext>
            </a:extLst>
          </p:cNvPr>
          <p:cNvGraphicFramePr>
            <a:graphicFrameLocks noGrp="1"/>
          </p:cNvGraphicFramePr>
          <p:nvPr/>
        </p:nvGraphicFramePr>
        <p:xfrm>
          <a:off x="722291" y="2812289"/>
          <a:ext cx="10068559" cy="2092959"/>
        </p:xfrm>
        <a:graphic>
          <a:graphicData uri="http://schemas.openxmlformats.org/drawingml/2006/table">
            <a:tbl>
              <a:tblPr firstRow="1" bandRow="1">
                <a:tableStyleId>{5DA37D80-6434-44D0-A028-1B22A696006F}</a:tableStyleId>
              </a:tblPr>
              <a:tblGrid>
                <a:gridCol w="3356187">
                  <a:extLst>
                    <a:ext uri="{9D8B030D-6E8A-4147-A177-3AD203B41FA5}">
                      <a16:colId xmlns:a16="http://schemas.microsoft.com/office/drawing/2014/main" val="20000"/>
                    </a:ext>
                  </a:extLst>
                </a:gridCol>
                <a:gridCol w="3356187">
                  <a:extLst>
                    <a:ext uri="{9D8B030D-6E8A-4147-A177-3AD203B41FA5}">
                      <a16:colId xmlns:a16="http://schemas.microsoft.com/office/drawing/2014/main" val="20001"/>
                    </a:ext>
                  </a:extLst>
                </a:gridCol>
                <a:gridCol w="3356185">
                  <a:extLst>
                    <a:ext uri="{9D8B030D-6E8A-4147-A177-3AD203B41FA5}">
                      <a16:colId xmlns:a16="http://schemas.microsoft.com/office/drawing/2014/main" val="20002"/>
                    </a:ext>
                  </a:extLst>
                </a:gridCol>
              </a:tblGrid>
              <a:tr h="508000">
                <a:tc>
                  <a:txBody>
                    <a:bodyPr/>
                    <a:lstStyle/>
                    <a:p>
                      <a:pPr algn="ctr">
                        <a:lnSpc>
                          <a:spcPct val="100000"/>
                        </a:lnSpc>
                        <a:spcBef>
                          <a:spcPts val="655"/>
                        </a:spcBef>
                      </a:pPr>
                      <a:r>
                        <a:rPr sz="1400" dirty="0"/>
                        <a:t>Final</a:t>
                      </a:r>
                      <a:endParaRPr sz="1400" dirty="0">
                        <a:latin typeface="Calibri"/>
                        <a:cs typeface="Calibri"/>
                      </a:endParaRPr>
                    </a:p>
                  </a:txBody>
                  <a:tcPr marL="0" marR="0" marT="110913" marB="0"/>
                </a:tc>
                <a:tc>
                  <a:txBody>
                    <a:bodyPr/>
                    <a:lstStyle/>
                    <a:p>
                      <a:pPr algn="ctr">
                        <a:lnSpc>
                          <a:spcPct val="100000"/>
                        </a:lnSpc>
                        <a:spcBef>
                          <a:spcPts val="655"/>
                        </a:spcBef>
                      </a:pPr>
                      <a:r>
                        <a:rPr sz="1400" dirty="0"/>
                        <a:t>Finally</a:t>
                      </a:r>
                      <a:endParaRPr sz="1400">
                        <a:latin typeface="Calibri"/>
                        <a:cs typeface="Calibri"/>
                      </a:endParaRPr>
                    </a:p>
                  </a:txBody>
                  <a:tcPr marL="0" marR="0" marT="110913" marB="0"/>
                </a:tc>
                <a:tc>
                  <a:txBody>
                    <a:bodyPr/>
                    <a:lstStyle/>
                    <a:p>
                      <a:pPr marL="1905" algn="ctr">
                        <a:lnSpc>
                          <a:spcPct val="100000"/>
                        </a:lnSpc>
                        <a:spcBef>
                          <a:spcPts val="655"/>
                        </a:spcBef>
                      </a:pPr>
                      <a:r>
                        <a:rPr sz="1400" dirty="0"/>
                        <a:t>Finalize</a:t>
                      </a:r>
                      <a:endParaRPr sz="1400">
                        <a:latin typeface="Calibri"/>
                        <a:cs typeface="Calibri"/>
                      </a:endParaRPr>
                    </a:p>
                  </a:txBody>
                  <a:tcPr marL="0" marR="0" marT="110913" marB="0"/>
                </a:tc>
                <a:extLst>
                  <a:ext uri="{0D108BD9-81ED-4DB2-BD59-A6C34878D82A}">
                    <a16:rowId xmlns:a16="http://schemas.microsoft.com/office/drawing/2014/main" val="10000"/>
                  </a:ext>
                </a:extLst>
              </a:tr>
              <a:tr h="1056639">
                <a:tc>
                  <a:txBody>
                    <a:bodyPr/>
                    <a:lstStyle/>
                    <a:p>
                      <a:pPr marL="144780" marR="139700" indent="-1270" algn="ctr">
                        <a:lnSpc>
                          <a:spcPct val="100000"/>
                        </a:lnSpc>
                        <a:spcBef>
                          <a:spcPts val="660"/>
                        </a:spcBef>
                      </a:pPr>
                      <a:r>
                        <a:rPr sz="1300" spc="-5" dirty="0"/>
                        <a:t>Final is used to </a:t>
                      </a:r>
                      <a:r>
                        <a:rPr sz="1300" dirty="0"/>
                        <a:t>apply </a:t>
                      </a:r>
                      <a:r>
                        <a:rPr sz="1300" spc="-5" dirty="0"/>
                        <a:t>restrictions on class, </a:t>
                      </a:r>
                      <a:r>
                        <a:rPr sz="1300" dirty="0"/>
                        <a:t> </a:t>
                      </a:r>
                      <a:r>
                        <a:rPr sz="1300" spc="-5" dirty="0"/>
                        <a:t>method and variable. Final class can't be </a:t>
                      </a:r>
                      <a:r>
                        <a:rPr sz="1300" dirty="0"/>
                        <a:t> </a:t>
                      </a:r>
                      <a:r>
                        <a:rPr sz="1300" spc="-5" dirty="0"/>
                        <a:t>inherited, final</a:t>
                      </a:r>
                      <a:r>
                        <a:rPr sz="1300" spc="-15" dirty="0"/>
                        <a:t> </a:t>
                      </a:r>
                      <a:r>
                        <a:rPr sz="1300" spc="-5" dirty="0"/>
                        <a:t>method can't be</a:t>
                      </a:r>
                      <a:r>
                        <a:rPr sz="1300" spc="5" dirty="0"/>
                        <a:t> </a:t>
                      </a:r>
                      <a:r>
                        <a:rPr sz="1300" spc="-5" dirty="0"/>
                        <a:t>overridden </a:t>
                      </a:r>
                      <a:r>
                        <a:rPr sz="1300" spc="-215" dirty="0"/>
                        <a:t> </a:t>
                      </a:r>
                      <a:r>
                        <a:rPr sz="1300" spc="-5" dirty="0"/>
                        <a:t>and</a:t>
                      </a:r>
                      <a:r>
                        <a:rPr sz="1300" spc="-10" dirty="0"/>
                        <a:t> </a:t>
                      </a:r>
                      <a:r>
                        <a:rPr sz="1300" spc="-5" dirty="0"/>
                        <a:t>final</a:t>
                      </a:r>
                      <a:r>
                        <a:rPr sz="1300" spc="-20" dirty="0"/>
                        <a:t> </a:t>
                      </a:r>
                      <a:r>
                        <a:rPr sz="1300" spc="-5" dirty="0"/>
                        <a:t>variable</a:t>
                      </a:r>
                      <a:r>
                        <a:rPr sz="1300" spc="-10" dirty="0"/>
                        <a:t> </a:t>
                      </a:r>
                      <a:r>
                        <a:rPr sz="1300" spc="-5" dirty="0"/>
                        <a:t>value</a:t>
                      </a:r>
                      <a:r>
                        <a:rPr sz="1300" dirty="0"/>
                        <a:t> </a:t>
                      </a:r>
                      <a:r>
                        <a:rPr sz="1300" spc="-5" dirty="0"/>
                        <a:t>can't</a:t>
                      </a:r>
                      <a:r>
                        <a:rPr sz="1300" dirty="0"/>
                        <a:t> </a:t>
                      </a:r>
                      <a:r>
                        <a:rPr sz="1300" spc="-5" dirty="0"/>
                        <a:t>be changed.</a:t>
                      </a:r>
                      <a:endParaRPr sz="1300">
                        <a:latin typeface="Calibri"/>
                        <a:cs typeface="Calibri"/>
                      </a:endParaRPr>
                    </a:p>
                  </a:txBody>
                  <a:tcPr marL="0" marR="0" marT="111760" marB="0"/>
                </a:tc>
                <a:tc>
                  <a:txBody>
                    <a:bodyPr/>
                    <a:lstStyle/>
                    <a:p>
                      <a:pPr marL="92075" marR="86995" indent="2540" algn="ctr">
                        <a:lnSpc>
                          <a:spcPct val="100000"/>
                        </a:lnSpc>
                        <a:spcBef>
                          <a:spcPts val="660"/>
                        </a:spcBef>
                      </a:pPr>
                      <a:r>
                        <a:rPr sz="1300" spc="-5" dirty="0"/>
                        <a:t>Finally</a:t>
                      </a:r>
                      <a:r>
                        <a:rPr sz="1300" spc="-20" dirty="0"/>
                        <a:t> </a:t>
                      </a:r>
                      <a:r>
                        <a:rPr sz="1300" spc="-5" dirty="0"/>
                        <a:t>is</a:t>
                      </a:r>
                      <a:r>
                        <a:rPr sz="1300" spc="-10" dirty="0"/>
                        <a:t> </a:t>
                      </a:r>
                      <a:r>
                        <a:rPr sz="1300" spc="-5" dirty="0"/>
                        <a:t>used</a:t>
                      </a:r>
                      <a:r>
                        <a:rPr sz="1300" dirty="0"/>
                        <a:t> </a:t>
                      </a:r>
                      <a:r>
                        <a:rPr sz="1300" spc="-5" dirty="0"/>
                        <a:t>to</a:t>
                      </a:r>
                      <a:r>
                        <a:rPr sz="1300" dirty="0"/>
                        <a:t> </a:t>
                      </a:r>
                      <a:r>
                        <a:rPr sz="1300" spc="-5" dirty="0"/>
                        <a:t>place</a:t>
                      </a:r>
                      <a:r>
                        <a:rPr sz="1300" spc="-10" dirty="0"/>
                        <a:t> </a:t>
                      </a:r>
                      <a:r>
                        <a:rPr sz="1300" spc="-5" dirty="0"/>
                        <a:t>important code,</a:t>
                      </a:r>
                      <a:r>
                        <a:rPr sz="1300" spc="15" dirty="0"/>
                        <a:t> </a:t>
                      </a:r>
                      <a:r>
                        <a:rPr sz="1300" spc="-5" dirty="0"/>
                        <a:t>it</a:t>
                      </a:r>
                      <a:r>
                        <a:rPr sz="1300" spc="-10" dirty="0"/>
                        <a:t> </a:t>
                      </a:r>
                      <a:r>
                        <a:rPr sz="1300" spc="-5" dirty="0"/>
                        <a:t>will </a:t>
                      </a:r>
                      <a:r>
                        <a:rPr sz="1300" spc="-210" dirty="0"/>
                        <a:t> </a:t>
                      </a:r>
                      <a:r>
                        <a:rPr sz="1300" spc="-5" dirty="0"/>
                        <a:t>be</a:t>
                      </a:r>
                      <a:r>
                        <a:rPr sz="1300" spc="-10" dirty="0"/>
                        <a:t> </a:t>
                      </a:r>
                      <a:r>
                        <a:rPr sz="1300" spc="-5" dirty="0"/>
                        <a:t>executed</a:t>
                      </a:r>
                      <a:r>
                        <a:rPr sz="1300" spc="20" dirty="0"/>
                        <a:t> </a:t>
                      </a:r>
                      <a:r>
                        <a:rPr sz="1300" spc="-5" dirty="0"/>
                        <a:t>whether</a:t>
                      </a:r>
                      <a:r>
                        <a:rPr sz="1300" spc="25" dirty="0"/>
                        <a:t> </a:t>
                      </a:r>
                      <a:r>
                        <a:rPr sz="1300" spc="-5" dirty="0"/>
                        <a:t>exception</a:t>
                      </a:r>
                      <a:r>
                        <a:rPr sz="1300" spc="10" dirty="0"/>
                        <a:t> </a:t>
                      </a:r>
                      <a:r>
                        <a:rPr sz="1300" spc="-5" dirty="0"/>
                        <a:t>is</a:t>
                      </a:r>
                      <a:r>
                        <a:rPr sz="1300" spc="-10" dirty="0"/>
                        <a:t> </a:t>
                      </a:r>
                      <a:r>
                        <a:rPr sz="1300" spc="-5" dirty="0"/>
                        <a:t>handled</a:t>
                      </a:r>
                      <a:r>
                        <a:rPr sz="1300" spc="-25" dirty="0"/>
                        <a:t> </a:t>
                      </a:r>
                      <a:r>
                        <a:rPr sz="1300" spc="-5" dirty="0"/>
                        <a:t>or </a:t>
                      </a:r>
                      <a:r>
                        <a:rPr sz="1300" spc="-210" dirty="0"/>
                        <a:t> </a:t>
                      </a:r>
                      <a:r>
                        <a:rPr sz="1300" spc="-5" dirty="0"/>
                        <a:t>not.</a:t>
                      </a:r>
                      <a:endParaRPr sz="1300" dirty="0">
                        <a:latin typeface="Calibri"/>
                        <a:cs typeface="Calibri"/>
                      </a:endParaRPr>
                    </a:p>
                  </a:txBody>
                  <a:tcPr marL="0" marR="0" marT="111760" marB="0"/>
                </a:tc>
                <a:tc>
                  <a:txBody>
                    <a:bodyPr/>
                    <a:lstStyle/>
                    <a:p>
                      <a:pPr marL="238760" marR="230504" indent="-2540" algn="ctr">
                        <a:lnSpc>
                          <a:spcPct val="100000"/>
                        </a:lnSpc>
                        <a:spcBef>
                          <a:spcPts val="660"/>
                        </a:spcBef>
                      </a:pPr>
                      <a:r>
                        <a:rPr sz="1300" spc="-5" dirty="0"/>
                        <a:t>Finalize is used to perform clean up </a:t>
                      </a:r>
                      <a:r>
                        <a:rPr sz="1300" dirty="0"/>
                        <a:t> </a:t>
                      </a:r>
                      <a:r>
                        <a:rPr sz="1300" spc="-5" dirty="0"/>
                        <a:t>processing just before object is garbage </a:t>
                      </a:r>
                      <a:r>
                        <a:rPr sz="1300" spc="-215" dirty="0"/>
                        <a:t> </a:t>
                      </a:r>
                      <a:r>
                        <a:rPr sz="1300" spc="-5" dirty="0"/>
                        <a:t>collected.</a:t>
                      </a:r>
                      <a:endParaRPr sz="1300">
                        <a:latin typeface="Calibri"/>
                        <a:cs typeface="Calibri"/>
                      </a:endParaRPr>
                    </a:p>
                  </a:txBody>
                  <a:tcPr marL="0" marR="0" marT="111760" marB="0"/>
                </a:tc>
                <a:extLst>
                  <a:ext uri="{0D108BD9-81ED-4DB2-BD59-A6C34878D82A}">
                    <a16:rowId xmlns:a16="http://schemas.microsoft.com/office/drawing/2014/main" val="10001"/>
                  </a:ext>
                </a:extLst>
              </a:tr>
              <a:tr h="528320">
                <a:tc>
                  <a:txBody>
                    <a:bodyPr/>
                    <a:lstStyle/>
                    <a:p>
                      <a:pPr algn="ctr">
                        <a:lnSpc>
                          <a:spcPct val="100000"/>
                        </a:lnSpc>
                        <a:spcBef>
                          <a:spcPts val="660"/>
                        </a:spcBef>
                      </a:pPr>
                      <a:r>
                        <a:rPr sz="1300" spc="-5" dirty="0"/>
                        <a:t>Final</a:t>
                      </a:r>
                      <a:r>
                        <a:rPr sz="1300" spc="-25" dirty="0"/>
                        <a:t> </a:t>
                      </a:r>
                      <a:r>
                        <a:rPr sz="1300" spc="-5" dirty="0"/>
                        <a:t>is</a:t>
                      </a:r>
                      <a:r>
                        <a:rPr sz="1300" spc="-25" dirty="0"/>
                        <a:t> </a:t>
                      </a:r>
                      <a:r>
                        <a:rPr sz="1300" spc="-5" dirty="0"/>
                        <a:t>a</a:t>
                      </a:r>
                      <a:r>
                        <a:rPr sz="1300" spc="-20" dirty="0"/>
                        <a:t> </a:t>
                      </a:r>
                      <a:r>
                        <a:rPr sz="1300" spc="-5" dirty="0"/>
                        <a:t>keyword.</a:t>
                      </a:r>
                      <a:endParaRPr sz="1300">
                        <a:latin typeface="Calibri"/>
                        <a:cs typeface="Calibri"/>
                      </a:endParaRPr>
                    </a:p>
                  </a:txBody>
                  <a:tcPr marL="0" marR="0" marT="111760" marB="0"/>
                </a:tc>
                <a:tc>
                  <a:txBody>
                    <a:bodyPr/>
                    <a:lstStyle/>
                    <a:p>
                      <a:pPr algn="ctr">
                        <a:lnSpc>
                          <a:spcPct val="100000"/>
                        </a:lnSpc>
                        <a:spcBef>
                          <a:spcPts val="660"/>
                        </a:spcBef>
                      </a:pPr>
                      <a:r>
                        <a:rPr sz="1300" spc="-5" dirty="0"/>
                        <a:t>Finally</a:t>
                      </a:r>
                      <a:r>
                        <a:rPr sz="1300" spc="-35" dirty="0"/>
                        <a:t> </a:t>
                      </a:r>
                      <a:r>
                        <a:rPr sz="1300" spc="-5" dirty="0"/>
                        <a:t>is</a:t>
                      </a:r>
                      <a:r>
                        <a:rPr sz="1300" spc="-25" dirty="0"/>
                        <a:t> </a:t>
                      </a:r>
                      <a:r>
                        <a:rPr sz="1300" spc="-5" dirty="0"/>
                        <a:t>a</a:t>
                      </a:r>
                      <a:r>
                        <a:rPr sz="1300" spc="-15" dirty="0"/>
                        <a:t> </a:t>
                      </a:r>
                      <a:r>
                        <a:rPr sz="1300" spc="-5" dirty="0"/>
                        <a:t>block.</a:t>
                      </a:r>
                      <a:endParaRPr sz="1300">
                        <a:latin typeface="Calibri"/>
                        <a:cs typeface="Calibri"/>
                      </a:endParaRPr>
                    </a:p>
                  </a:txBody>
                  <a:tcPr marL="0" marR="0" marT="111760" marB="0"/>
                </a:tc>
                <a:tc>
                  <a:txBody>
                    <a:bodyPr/>
                    <a:lstStyle/>
                    <a:p>
                      <a:pPr algn="ctr">
                        <a:lnSpc>
                          <a:spcPct val="100000"/>
                        </a:lnSpc>
                        <a:spcBef>
                          <a:spcPts val="660"/>
                        </a:spcBef>
                      </a:pPr>
                      <a:r>
                        <a:rPr sz="1300" spc="-5" dirty="0"/>
                        <a:t>Finalize</a:t>
                      </a:r>
                      <a:r>
                        <a:rPr sz="1300" spc="-15" dirty="0"/>
                        <a:t> </a:t>
                      </a:r>
                      <a:r>
                        <a:rPr sz="1300" spc="-5" dirty="0"/>
                        <a:t>is</a:t>
                      </a:r>
                      <a:r>
                        <a:rPr sz="1300" spc="-25" dirty="0"/>
                        <a:t> </a:t>
                      </a:r>
                      <a:r>
                        <a:rPr sz="1300" spc="-5" dirty="0"/>
                        <a:t>a</a:t>
                      </a:r>
                      <a:r>
                        <a:rPr sz="1300" spc="-20" dirty="0"/>
                        <a:t> </a:t>
                      </a:r>
                      <a:r>
                        <a:rPr sz="1300" spc="-5" dirty="0"/>
                        <a:t>method.</a:t>
                      </a:r>
                      <a:endParaRPr sz="1300" dirty="0">
                        <a:latin typeface="Calibri"/>
                        <a:cs typeface="Calibri"/>
                      </a:endParaRPr>
                    </a:p>
                  </a:txBody>
                  <a:tcPr marL="0" marR="0" marT="111760" marB="0"/>
                </a:tc>
                <a:extLst>
                  <a:ext uri="{0D108BD9-81ED-4DB2-BD59-A6C34878D82A}">
                    <a16:rowId xmlns:a16="http://schemas.microsoft.com/office/drawing/2014/main" val="10002"/>
                  </a:ext>
                </a:extLst>
              </a:tr>
            </a:tbl>
          </a:graphicData>
        </a:graphic>
      </p:graphicFrame>
      <p:pic>
        <p:nvPicPr>
          <p:cNvPr id="6" name="object 6">
            <a:extLst>
              <a:ext uri="{FF2B5EF4-FFF2-40B4-BE49-F238E27FC236}">
                <a16:creationId xmlns:a16="http://schemas.microsoft.com/office/drawing/2014/main" id="{6DB50F88-B989-13D1-721A-E9823F6AED96}"/>
              </a:ext>
            </a:extLst>
          </p:cNvPr>
          <p:cNvPicPr/>
          <p:nvPr/>
        </p:nvPicPr>
        <p:blipFill>
          <a:blip r:embed="rId2" cstate="print"/>
          <a:stretch>
            <a:fillRect/>
          </a:stretch>
        </p:blipFill>
        <p:spPr>
          <a:xfrm>
            <a:off x="717283" y="5307478"/>
            <a:ext cx="10267720" cy="898285"/>
          </a:xfrm>
          <a:prstGeom prst="rect">
            <a:avLst/>
          </a:prstGeom>
        </p:spPr>
      </p:pic>
      <p:pic>
        <p:nvPicPr>
          <p:cNvPr id="7" name="object 7">
            <a:extLst>
              <a:ext uri="{FF2B5EF4-FFF2-40B4-BE49-F238E27FC236}">
                <a16:creationId xmlns:a16="http://schemas.microsoft.com/office/drawing/2014/main" id="{0F347423-B3DD-4E18-437D-517B6018EA7A}"/>
              </a:ext>
            </a:extLst>
          </p:cNvPr>
          <p:cNvPicPr/>
          <p:nvPr/>
        </p:nvPicPr>
        <p:blipFill>
          <a:blip r:embed="rId3" cstate="print"/>
          <a:stretch>
            <a:fillRect/>
          </a:stretch>
        </p:blipFill>
        <p:spPr>
          <a:xfrm>
            <a:off x="820927" y="5287263"/>
            <a:ext cx="10094976" cy="973293"/>
          </a:xfrm>
          <a:prstGeom prst="rect">
            <a:avLst/>
          </a:prstGeom>
        </p:spPr>
      </p:pic>
      <p:sp>
        <p:nvSpPr>
          <p:cNvPr id="8" name="object 8">
            <a:extLst>
              <a:ext uri="{FF2B5EF4-FFF2-40B4-BE49-F238E27FC236}">
                <a16:creationId xmlns:a16="http://schemas.microsoft.com/office/drawing/2014/main" id="{2007C215-6FA8-B847-62D5-CFDD37C21AA8}"/>
              </a:ext>
            </a:extLst>
          </p:cNvPr>
          <p:cNvSpPr txBox="1"/>
          <p:nvPr/>
        </p:nvSpPr>
        <p:spPr>
          <a:xfrm>
            <a:off x="739649" y="5317745"/>
            <a:ext cx="10156612" cy="727742"/>
          </a:xfrm>
          <a:prstGeom prst="rect">
            <a:avLst/>
          </a:prstGeom>
          <a:solidFill>
            <a:schemeClr val="accent1">
              <a:lumMod val="20000"/>
              <a:lumOff val="80000"/>
            </a:schemeClr>
          </a:solidFill>
        </p:spPr>
        <p:txBody>
          <a:bodyPr vert="horz" wrap="square" lIns="0" tIns="49953" rIns="0" bIns="0" rtlCol="0">
            <a:spAutoFit/>
          </a:bodyPr>
          <a:lstStyle/>
          <a:p>
            <a:pPr algn="ctr">
              <a:spcBef>
                <a:spcPts val="393"/>
              </a:spcBef>
            </a:pPr>
            <a:r>
              <a:rPr sz="1467" spc="-7" dirty="0">
                <a:latin typeface="Calibri"/>
                <a:cs typeface="Calibri"/>
              </a:rPr>
              <a:t>Garbage</a:t>
            </a:r>
            <a:r>
              <a:rPr sz="1467" dirty="0">
                <a:latin typeface="Calibri"/>
                <a:cs typeface="Calibri"/>
              </a:rPr>
              <a:t> collection</a:t>
            </a:r>
            <a:r>
              <a:rPr sz="1467" spc="-40" dirty="0">
                <a:latin typeface="Calibri"/>
                <a:cs typeface="Calibri"/>
              </a:rPr>
              <a:t> </a:t>
            </a:r>
            <a:r>
              <a:rPr sz="1467" dirty="0">
                <a:latin typeface="Calibri"/>
                <a:cs typeface="Calibri"/>
              </a:rPr>
              <a:t>in</a:t>
            </a:r>
            <a:r>
              <a:rPr sz="1467" spc="-7" dirty="0">
                <a:latin typeface="Calibri"/>
                <a:cs typeface="Calibri"/>
              </a:rPr>
              <a:t> </a:t>
            </a:r>
            <a:r>
              <a:rPr sz="1467" dirty="0">
                <a:latin typeface="Calibri"/>
                <a:cs typeface="Calibri"/>
              </a:rPr>
              <a:t>Java </a:t>
            </a:r>
            <a:r>
              <a:rPr sz="1467" spc="-7" dirty="0">
                <a:latin typeface="Calibri"/>
                <a:cs typeface="Calibri"/>
              </a:rPr>
              <a:t>happens</a:t>
            </a:r>
            <a:r>
              <a:rPr sz="1467" dirty="0">
                <a:latin typeface="Calibri"/>
                <a:cs typeface="Calibri"/>
              </a:rPr>
              <a:t> </a:t>
            </a:r>
            <a:r>
              <a:rPr sz="1467" spc="-7" dirty="0">
                <a:latin typeface="Calibri"/>
                <a:cs typeface="Calibri"/>
              </a:rPr>
              <a:t>automatically</a:t>
            </a:r>
            <a:r>
              <a:rPr sz="1467" spc="-27" dirty="0">
                <a:latin typeface="Calibri"/>
                <a:cs typeface="Calibri"/>
              </a:rPr>
              <a:t> </a:t>
            </a:r>
            <a:r>
              <a:rPr sz="1467" spc="-7" dirty="0">
                <a:latin typeface="Calibri"/>
                <a:cs typeface="Calibri"/>
              </a:rPr>
              <a:t>during </a:t>
            </a:r>
            <a:r>
              <a:rPr sz="1467" dirty="0">
                <a:latin typeface="Calibri"/>
                <a:cs typeface="Calibri"/>
              </a:rPr>
              <a:t>the </a:t>
            </a:r>
            <a:r>
              <a:rPr sz="1467" spc="-7" dirty="0">
                <a:latin typeface="Calibri"/>
                <a:cs typeface="Calibri"/>
              </a:rPr>
              <a:t>lifetime</a:t>
            </a:r>
            <a:r>
              <a:rPr sz="1467" spc="-27" dirty="0">
                <a:latin typeface="Calibri"/>
                <a:cs typeface="Calibri"/>
              </a:rPr>
              <a:t> </a:t>
            </a:r>
            <a:r>
              <a:rPr sz="1467" dirty="0">
                <a:latin typeface="Calibri"/>
                <a:cs typeface="Calibri"/>
              </a:rPr>
              <a:t>of the</a:t>
            </a:r>
            <a:r>
              <a:rPr sz="1467" spc="7" dirty="0">
                <a:latin typeface="Calibri"/>
                <a:cs typeface="Calibri"/>
              </a:rPr>
              <a:t> </a:t>
            </a:r>
            <a:r>
              <a:rPr sz="1467" dirty="0">
                <a:latin typeface="Calibri"/>
                <a:cs typeface="Calibri"/>
              </a:rPr>
              <a:t>program,</a:t>
            </a:r>
            <a:r>
              <a:rPr sz="1467" spc="-13" dirty="0">
                <a:latin typeface="Calibri"/>
                <a:cs typeface="Calibri"/>
              </a:rPr>
              <a:t> </a:t>
            </a:r>
            <a:r>
              <a:rPr sz="1467" spc="-7" dirty="0">
                <a:latin typeface="Calibri"/>
                <a:cs typeface="Calibri"/>
              </a:rPr>
              <a:t>eliminating</a:t>
            </a:r>
            <a:r>
              <a:rPr sz="1467" spc="-40" dirty="0">
                <a:latin typeface="Calibri"/>
                <a:cs typeface="Calibri"/>
              </a:rPr>
              <a:t> </a:t>
            </a:r>
            <a:r>
              <a:rPr sz="1467" dirty="0">
                <a:latin typeface="Calibri"/>
                <a:cs typeface="Calibri"/>
              </a:rPr>
              <a:t>the need</a:t>
            </a:r>
            <a:r>
              <a:rPr sz="1467" spc="-7" dirty="0">
                <a:latin typeface="Calibri"/>
                <a:cs typeface="Calibri"/>
              </a:rPr>
              <a:t> </a:t>
            </a:r>
            <a:r>
              <a:rPr sz="1467" dirty="0">
                <a:latin typeface="Calibri"/>
                <a:cs typeface="Calibri"/>
              </a:rPr>
              <a:t>to</a:t>
            </a:r>
            <a:r>
              <a:rPr sz="1467" spc="7" dirty="0">
                <a:latin typeface="Calibri"/>
                <a:cs typeface="Calibri"/>
              </a:rPr>
              <a:t> </a:t>
            </a:r>
            <a:r>
              <a:rPr sz="1467" dirty="0">
                <a:latin typeface="Calibri"/>
                <a:cs typeface="Calibri"/>
              </a:rPr>
              <a:t>deallocate</a:t>
            </a:r>
            <a:r>
              <a:rPr sz="1467" spc="-40" dirty="0">
                <a:latin typeface="Calibri"/>
                <a:cs typeface="Calibri"/>
              </a:rPr>
              <a:t> </a:t>
            </a:r>
            <a:r>
              <a:rPr sz="1467" dirty="0">
                <a:latin typeface="Calibri"/>
                <a:cs typeface="Calibri"/>
              </a:rPr>
              <a:t>memory</a:t>
            </a:r>
          </a:p>
          <a:p>
            <a:pPr marL="1693" algn="ctr"/>
            <a:r>
              <a:rPr sz="1467" spc="-7" dirty="0">
                <a:latin typeface="Calibri"/>
                <a:cs typeface="Calibri"/>
              </a:rPr>
              <a:t>and</a:t>
            </a:r>
            <a:r>
              <a:rPr sz="1467" spc="-20" dirty="0">
                <a:latin typeface="Calibri"/>
                <a:cs typeface="Calibri"/>
              </a:rPr>
              <a:t> </a:t>
            </a:r>
            <a:r>
              <a:rPr sz="1467" dirty="0">
                <a:latin typeface="Calibri"/>
                <a:cs typeface="Calibri"/>
              </a:rPr>
              <a:t>thereby</a:t>
            </a:r>
            <a:r>
              <a:rPr sz="1467" spc="-7" dirty="0">
                <a:latin typeface="Calibri"/>
                <a:cs typeface="Calibri"/>
              </a:rPr>
              <a:t> </a:t>
            </a:r>
            <a:r>
              <a:rPr sz="1467" dirty="0">
                <a:latin typeface="Calibri"/>
                <a:cs typeface="Calibri"/>
              </a:rPr>
              <a:t>avoiding</a:t>
            </a:r>
            <a:r>
              <a:rPr sz="1467" spc="-53" dirty="0">
                <a:latin typeface="Calibri"/>
                <a:cs typeface="Calibri"/>
              </a:rPr>
              <a:t> </a:t>
            </a:r>
            <a:r>
              <a:rPr sz="1467" dirty="0">
                <a:latin typeface="Calibri"/>
                <a:cs typeface="Calibri"/>
              </a:rPr>
              <a:t>memory</a:t>
            </a:r>
            <a:r>
              <a:rPr sz="1467" spc="-40" dirty="0">
                <a:latin typeface="Calibri"/>
                <a:cs typeface="Calibri"/>
              </a:rPr>
              <a:t> </a:t>
            </a:r>
            <a:r>
              <a:rPr sz="1467" dirty="0">
                <a:latin typeface="Calibri"/>
                <a:cs typeface="Calibri"/>
              </a:rPr>
              <a:t>leaks.</a:t>
            </a:r>
            <a:r>
              <a:rPr sz="1467" spc="-33" dirty="0">
                <a:latin typeface="Calibri"/>
                <a:cs typeface="Calibri"/>
              </a:rPr>
              <a:t> </a:t>
            </a:r>
            <a:r>
              <a:rPr sz="1467" dirty="0">
                <a:latin typeface="Calibri"/>
                <a:cs typeface="Calibri"/>
              </a:rPr>
              <a:t>All unreferenced</a:t>
            </a:r>
            <a:r>
              <a:rPr sz="1467" spc="-13" dirty="0">
                <a:latin typeface="Calibri"/>
                <a:cs typeface="Calibri"/>
              </a:rPr>
              <a:t> </a:t>
            </a:r>
            <a:r>
              <a:rPr sz="1467" spc="-7" dirty="0">
                <a:latin typeface="Calibri"/>
                <a:cs typeface="Calibri"/>
              </a:rPr>
              <a:t>objects’</a:t>
            </a:r>
            <a:r>
              <a:rPr sz="1467" spc="-47" dirty="0">
                <a:latin typeface="Calibri"/>
                <a:cs typeface="Calibri"/>
              </a:rPr>
              <a:t> </a:t>
            </a:r>
            <a:r>
              <a:rPr sz="1467" dirty="0">
                <a:latin typeface="Calibri"/>
                <a:cs typeface="Calibri"/>
              </a:rPr>
              <a:t>memory</a:t>
            </a:r>
            <a:r>
              <a:rPr sz="1467" spc="-53" dirty="0">
                <a:latin typeface="Calibri"/>
                <a:cs typeface="Calibri"/>
              </a:rPr>
              <a:t> </a:t>
            </a:r>
            <a:r>
              <a:rPr sz="1467" dirty="0">
                <a:latin typeface="Calibri"/>
                <a:cs typeface="Calibri"/>
              </a:rPr>
              <a:t>is reclaimed.</a:t>
            </a:r>
          </a:p>
          <a:p>
            <a:pPr marL="2540" algn="ctr">
              <a:spcBef>
                <a:spcPts val="7"/>
              </a:spcBef>
            </a:pPr>
            <a:r>
              <a:rPr sz="1467" spc="-7" dirty="0">
                <a:latin typeface="Calibri"/>
                <a:cs typeface="Calibri"/>
              </a:rPr>
              <a:t>Explicit</a:t>
            </a:r>
            <a:r>
              <a:rPr sz="1467" spc="-53" dirty="0">
                <a:latin typeface="Calibri"/>
                <a:cs typeface="Calibri"/>
              </a:rPr>
              <a:t> </a:t>
            </a:r>
            <a:r>
              <a:rPr sz="1467" dirty="0">
                <a:latin typeface="Calibri"/>
                <a:cs typeface="Calibri"/>
              </a:rPr>
              <a:t>call</a:t>
            </a:r>
            <a:r>
              <a:rPr sz="1467" spc="-27" dirty="0">
                <a:latin typeface="Calibri"/>
                <a:cs typeface="Calibri"/>
              </a:rPr>
              <a:t> </a:t>
            </a:r>
            <a:r>
              <a:rPr sz="1467" dirty="0">
                <a:latin typeface="Calibri"/>
                <a:cs typeface="Calibri"/>
              </a:rPr>
              <a:t>: </a:t>
            </a:r>
            <a:r>
              <a:rPr sz="1467" spc="-7" dirty="0">
                <a:latin typeface="Calibri"/>
                <a:cs typeface="Calibri"/>
              </a:rPr>
              <a:t>System.gc()</a:t>
            </a:r>
            <a:endParaRPr sz="1467" dirty="0">
              <a:latin typeface="Calibri"/>
              <a:cs typeface="Calibri"/>
            </a:endParaRPr>
          </a:p>
        </p:txBody>
      </p:sp>
    </p:spTree>
    <p:extLst>
      <p:ext uri="{BB962C8B-B14F-4D97-AF65-F5344CB8AC3E}">
        <p14:creationId xmlns:p14="http://schemas.microsoft.com/office/powerpoint/2010/main" val="39355396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491A7-2ADD-2FF9-5E9F-A7CFF6436B53}"/>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D403D7CB-B091-E227-479D-BE8096AA6FF6}"/>
              </a:ext>
            </a:extLst>
          </p:cNvPr>
          <p:cNvSpPr txBox="1">
            <a:spLocks noGrp="1"/>
          </p:cNvSpPr>
          <p:nvPr>
            <p:ph type="title"/>
          </p:nvPr>
        </p:nvSpPr>
        <p:spPr>
          <a:xfrm>
            <a:off x="1166630" y="903703"/>
            <a:ext cx="3828627" cy="1494426"/>
          </a:xfrm>
          <a:prstGeom prst="rect">
            <a:avLst/>
          </a:prstGeom>
        </p:spPr>
        <p:txBody>
          <a:bodyPr vert="horz" wrap="square" lIns="0" tIns="16933" rIns="0" bIns="0" rtlCol="0" anchor="ctr">
            <a:spAutoFit/>
          </a:bodyPr>
          <a:lstStyle/>
          <a:p>
            <a:pPr marL="16933" marR="6773">
              <a:lnSpc>
                <a:spcPct val="100000"/>
              </a:lnSpc>
              <a:spcBef>
                <a:spcPts val="133"/>
              </a:spcBef>
            </a:pPr>
            <a:r>
              <a:rPr spc="-7" dirty="0">
                <a:solidFill>
                  <a:srgbClr val="000000"/>
                </a:solidFill>
              </a:rPr>
              <a:t>Java</a:t>
            </a:r>
            <a:r>
              <a:rPr spc="-113" dirty="0">
                <a:solidFill>
                  <a:srgbClr val="000000"/>
                </a:solidFill>
              </a:rPr>
              <a:t> </a:t>
            </a:r>
            <a:r>
              <a:rPr dirty="0">
                <a:solidFill>
                  <a:srgbClr val="000000"/>
                </a:solidFill>
              </a:rPr>
              <a:t>Custom </a:t>
            </a:r>
            <a:r>
              <a:rPr spc="-1320" dirty="0">
                <a:solidFill>
                  <a:srgbClr val="000000"/>
                </a:solidFill>
              </a:rPr>
              <a:t> </a:t>
            </a:r>
            <a:r>
              <a:rPr dirty="0">
                <a:solidFill>
                  <a:srgbClr val="000000"/>
                </a:solidFill>
              </a:rPr>
              <a:t>Exception</a:t>
            </a:r>
          </a:p>
        </p:txBody>
      </p:sp>
      <p:sp>
        <p:nvSpPr>
          <p:cNvPr id="4" name="object 4">
            <a:extLst>
              <a:ext uri="{FF2B5EF4-FFF2-40B4-BE49-F238E27FC236}">
                <a16:creationId xmlns:a16="http://schemas.microsoft.com/office/drawing/2014/main" id="{2B99F02A-C814-D218-CD5B-5ACAFA86AB9D}"/>
              </a:ext>
            </a:extLst>
          </p:cNvPr>
          <p:cNvSpPr/>
          <p:nvPr/>
        </p:nvSpPr>
        <p:spPr>
          <a:xfrm>
            <a:off x="5424423" y="3235961"/>
            <a:ext cx="0" cy="2154767"/>
          </a:xfrm>
          <a:custGeom>
            <a:avLst/>
            <a:gdLst/>
            <a:ahLst/>
            <a:cxnLst/>
            <a:rect l="l" t="t" r="r" b="b"/>
            <a:pathLst>
              <a:path h="1616075">
                <a:moveTo>
                  <a:pt x="0" y="0"/>
                </a:moveTo>
                <a:lnTo>
                  <a:pt x="0" y="1615821"/>
                </a:lnTo>
              </a:path>
            </a:pathLst>
          </a:custGeom>
          <a:ln w="19050">
            <a:solidFill>
              <a:srgbClr val="FFC000"/>
            </a:solidFill>
          </a:ln>
        </p:spPr>
        <p:txBody>
          <a:bodyPr wrap="square" lIns="0" tIns="0" rIns="0" bIns="0" rtlCol="0"/>
          <a:lstStyle/>
          <a:p>
            <a:endParaRPr sz="2400"/>
          </a:p>
        </p:txBody>
      </p:sp>
      <p:sp>
        <p:nvSpPr>
          <p:cNvPr id="5" name="object 5">
            <a:extLst>
              <a:ext uri="{FF2B5EF4-FFF2-40B4-BE49-F238E27FC236}">
                <a16:creationId xmlns:a16="http://schemas.microsoft.com/office/drawing/2014/main" id="{B631CD2F-F2BF-E4F2-73D0-5653AE3BDDE6}"/>
              </a:ext>
            </a:extLst>
          </p:cNvPr>
          <p:cNvSpPr txBox="1"/>
          <p:nvPr/>
        </p:nvSpPr>
        <p:spPr>
          <a:xfrm>
            <a:off x="1092538" y="3077802"/>
            <a:ext cx="3583940" cy="2217701"/>
          </a:xfrm>
          <a:prstGeom prst="rect">
            <a:avLst/>
          </a:prstGeom>
        </p:spPr>
        <p:txBody>
          <a:bodyPr vert="horz" wrap="square" lIns="0" tIns="16933" rIns="0" bIns="0" rtlCol="0">
            <a:spAutoFit/>
          </a:bodyPr>
          <a:lstStyle/>
          <a:p>
            <a:pPr marL="16933" marR="6773">
              <a:spcBef>
                <a:spcPts val="133"/>
              </a:spcBef>
            </a:pPr>
            <a:r>
              <a:rPr sz="1600" dirty="0">
                <a:latin typeface="Calibri"/>
                <a:cs typeface="Calibri"/>
              </a:rPr>
              <a:t>If </a:t>
            </a:r>
            <a:r>
              <a:rPr sz="1600" spc="-13" dirty="0">
                <a:latin typeface="Calibri"/>
                <a:cs typeface="Calibri"/>
              </a:rPr>
              <a:t>you </a:t>
            </a:r>
            <a:r>
              <a:rPr sz="1600" spc="-7" dirty="0">
                <a:latin typeface="Calibri"/>
                <a:cs typeface="Calibri"/>
              </a:rPr>
              <a:t>are creating your own Exception that </a:t>
            </a:r>
            <a:r>
              <a:rPr sz="1600" spc="-347" dirty="0">
                <a:latin typeface="Calibri"/>
                <a:cs typeface="Calibri"/>
              </a:rPr>
              <a:t> </a:t>
            </a:r>
            <a:r>
              <a:rPr sz="1600" dirty="0">
                <a:latin typeface="Calibri"/>
                <a:cs typeface="Calibri"/>
              </a:rPr>
              <a:t>is </a:t>
            </a:r>
            <a:r>
              <a:rPr sz="1600" spc="-7" dirty="0">
                <a:latin typeface="Calibri"/>
                <a:cs typeface="Calibri"/>
              </a:rPr>
              <a:t>known </a:t>
            </a:r>
            <a:r>
              <a:rPr sz="1600" dirty="0">
                <a:latin typeface="Calibri"/>
                <a:cs typeface="Calibri"/>
              </a:rPr>
              <a:t>as </a:t>
            </a:r>
            <a:r>
              <a:rPr sz="1600" spc="-13" dirty="0">
                <a:latin typeface="Calibri"/>
                <a:cs typeface="Calibri"/>
              </a:rPr>
              <a:t>custom </a:t>
            </a:r>
            <a:r>
              <a:rPr sz="1600" spc="-7" dirty="0">
                <a:latin typeface="Calibri"/>
                <a:cs typeface="Calibri"/>
              </a:rPr>
              <a:t>exception or </a:t>
            </a:r>
            <a:r>
              <a:rPr sz="1600" dirty="0">
                <a:latin typeface="Calibri"/>
                <a:cs typeface="Calibri"/>
              </a:rPr>
              <a:t>user- </a:t>
            </a:r>
            <a:r>
              <a:rPr sz="1600" spc="7" dirty="0">
                <a:latin typeface="Calibri"/>
                <a:cs typeface="Calibri"/>
              </a:rPr>
              <a:t> </a:t>
            </a:r>
            <a:r>
              <a:rPr sz="1600" spc="-7" dirty="0">
                <a:latin typeface="Calibri"/>
                <a:cs typeface="Calibri"/>
              </a:rPr>
              <a:t>defined</a:t>
            </a:r>
            <a:r>
              <a:rPr sz="1600" spc="-53" dirty="0">
                <a:latin typeface="Calibri"/>
                <a:cs typeface="Calibri"/>
              </a:rPr>
              <a:t> </a:t>
            </a:r>
            <a:r>
              <a:rPr sz="1600" spc="-7" dirty="0">
                <a:latin typeface="Calibri"/>
                <a:cs typeface="Calibri"/>
              </a:rPr>
              <a:t>exception.</a:t>
            </a:r>
            <a:endParaRPr sz="1600">
              <a:latin typeface="Calibri"/>
              <a:cs typeface="Calibri"/>
            </a:endParaRPr>
          </a:p>
          <a:p>
            <a:pPr marL="16933" marR="83818">
              <a:spcBef>
                <a:spcPts val="927"/>
              </a:spcBef>
            </a:pPr>
            <a:r>
              <a:rPr sz="1600" spc="-20" dirty="0">
                <a:latin typeface="Calibri"/>
                <a:cs typeface="Calibri"/>
              </a:rPr>
              <a:t>Java </a:t>
            </a:r>
            <a:r>
              <a:rPr sz="1600" spc="-7" dirty="0">
                <a:latin typeface="Calibri"/>
                <a:cs typeface="Calibri"/>
              </a:rPr>
              <a:t>custom exceptions are used to </a:t>
            </a:r>
            <a:r>
              <a:rPr sz="1600" dirty="0">
                <a:latin typeface="Calibri"/>
                <a:cs typeface="Calibri"/>
              </a:rPr>
              <a:t> </a:t>
            </a:r>
            <a:r>
              <a:rPr sz="1600" spc="-13" dirty="0">
                <a:latin typeface="Calibri"/>
                <a:cs typeface="Calibri"/>
              </a:rPr>
              <a:t>customize </a:t>
            </a:r>
            <a:r>
              <a:rPr sz="1600" dirty="0">
                <a:latin typeface="Calibri"/>
                <a:cs typeface="Calibri"/>
              </a:rPr>
              <a:t>the </a:t>
            </a:r>
            <a:r>
              <a:rPr sz="1600" spc="-7" dirty="0">
                <a:latin typeface="Calibri"/>
                <a:cs typeface="Calibri"/>
              </a:rPr>
              <a:t>exception according to user </a:t>
            </a:r>
            <a:r>
              <a:rPr sz="1600" spc="-347" dirty="0">
                <a:latin typeface="Calibri"/>
                <a:cs typeface="Calibri"/>
              </a:rPr>
              <a:t> </a:t>
            </a:r>
            <a:r>
              <a:rPr sz="1600" dirty="0">
                <a:latin typeface="Calibri"/>
                <a:cs typeface="Calibri"/>
              </a:rPr>
              <a:t>need.</a:t>
            </a:r>
            <a:endParaRPr sz="1600">
              <a:latin typeface="Calibri"/>
              <a:cs typeface="Calibri"/>
            </a:endParaRPr>
          </a:p>
          <a:p>
            <a:pPr marL="16933" marR="190495">
              <a:spcBef>
                <a:spcPts val="933"/>
              </a:spcBef>
            </a:pPr>
            <a:r>
              <a:rPr sz="1600" spc="-13" dirty="0">
                <a:latin typeface="Calibri"/>
                <a:cs typeface="Calibri"/>
              </a:rPr>
              <a:t>Java custom</a:t>
            </a:r>
            <a:r>
              <a:rPr sz="1600" dirty="0">
                <a:latin typeface="Calibri"/>
                <a:cs typeface="Calibri"/>
              </a:rPr>
              <a:t> </a:t>
            </a:r>
            <a:r>
              <a:rPr sz="1600" spc="-7" dirty="0">
                <a:latin typeface="Calibri"/>
                <a:cs typeface="Calibri"/>
              </a:rPr>
              <a:t>exception</a:t>
            </a:r>
            <a:r>
              <a:rPr sz="1600" spc="-40" dirty="0">
                <a:latin typeface="Calibri"/>
                <a:cs typeface="Calibri"/>
              </a:rPr>
              <a:t> </a:t>
            </a:r>
            <a:r>
              <a:rPr sz="1600" spc="-7" dirty="0">
                <a:latin typeface="Calibri"/>
                <a:cs typeface="Calibri"/>
              </a:rPr>
              <a:t>class</a:t>
            </a:r>
            <a:r>
              <a:rPr sz="1600" spc="27" dirty="0">
                <a:latin typeface="Calibri"/>
                <a:cs typeface="Calibri"/>
              </a:rPr>
              <a:t> </a:t>
            </a:r>
            <a:r>
              <a:rPr sz="1600" spc="-7" dirty="0">
                <a:latin typeface="Calibri"/>
                <a:cs typeface="Calibri"/>
              </a:rPr>
              <a:t>must</a:t>
            </a:r>
            <a:r>
              <a:rPr sz="1600" spc="-13" dirty="0">
                <a:latin typeface="Calibri"/>
                <a:cs typeface="Calibri"/>
              </a:rPr>
              <a:t> </a:t>
            </a:r>
            <a:r>
              <a:rPr sz="1600" spc="-7" dirty="0">
                <a:latin typeface="Calibri"/>
                <a:cs typeface="Calibri"/>
              </a:rPr>
              <a:t>extend </a:t>
            </a:r>
            <a:r>
              <a:rPr sz="1600" spc="-339" dirty="0">
                <a:latin typeface="Calibri"/>
                <a:cs typeface="Calibri"/>
              </a:rPr>
              <a:t> </a:t>
            </a:r>
            <a:r>
              <a:rPr sz="1600" spc="-7" dirty="0">
                <a:latin typeface="Calibri"/>
                <a:cs typeface="Calibri"/>
              </a:rPr>
              <a:t>Exception</a:t>
            </a:r>
            <a:r>
              <a:rPr sz="1600" spc="-27" dirty="0">
                <a:latin typeface="Calibri"/>
                <a:cs typeface="Calibri"/>
              </a:rPr>
              <a:t> </a:t>
            </a:r>
            <a:r>
              <a:rPr sz="1600" spc="-7" dirty="0">
                <a:latin typeface="Calibri"/>
                <a:cs typeface="Calibri"/>
              </a:rPr>
              <a:t>class.</a:t>
            </a:r>
            <a:endParaRPr sz="1600">
              <a:latin typeface="Calibri"/>
              <a:cs typeface="Calibri"/>
            </a:endParaRPr>
          </a:p>
        </p:txBody>
      </p:sp>
      <p:pic>
        <p:nvPicPr>
          <p:cNvPr id="6" name="object 6">
            <a:extLst>
              <a:ext uri="{FF2B5EF4-FFF2-40B4-BE49-F238E27FC236}">
                <a16:creationId xmlns:a16="http://schemas.microsoft.com/office/drawing/2014/main" id="{F205082F-3A73-C063-88B3-2D479ED4E7D9}"/>
              </a:ext>
            </a:extLst>
          </p:cNvPr>
          <p:cNvPicPr/>
          <p:nvPr/>
        </p:nvPicPr>
        <p:blipFill>
          <a:blip r:embed="rId2" cstate="print"/>
          <a:stretch>
            <a:fillRect/>
          </a:stretch>
        </p:blipFill>
        <p:spPr>
          <a:xfrm>
            <a:off x="6169134" y="3224745"/>
            <a:ext cx="5392964" cy="2253520"/>
          </a:xfrm>
          <a:prstGeom prst="rect">
            <a:avLst/>
          </a:prstGeom>
        </p:spPr>
      </p:pic>
      <p:pic>
        <p:nvPicPr>
          <p:cNvPr id="7" name="object 7">
            <a:extLst>
              <a:ext uri="{FF2B5EF4-FFF2-40B4-BE49-F238E27FC236}">
                <a16:creationId xmlns:a16="http://schemas.microsoft.com/office/drawing/2014/main" id="{B6B9D96F-6301-60F8-421B-52CAF5E806F4}"/>
              </a:ext>
            </a:extLst>
          </p:cNvPr>
          <p:cNvPicPr/>
          <p:nvPr/>
        </p:nvPicPr>
        <p:blipFill>
          <a:blip r:embed="rId3" cstate="print"/>
          <a:stretch>
            <a:fillRect/>
          </a:stretch>
        </p:blipFill>
        <p:spPr>
          <a:xfrm>
            <a:off x="6156960" y="3200417"/>
            <a:ext cx="4023360" cy="2330703"/>
          </a:xfrm>
          <a:prstGeom prst="rect">
            <a:avLst/>
          </a:prstGeom>
        </p:spPr>
      </p:pic>
      <p:sp>
        <p:nvSpPr>
          <p:cNvPr id="8" name="object 8">
            <a:extLst>
              <a:ext uri="{FF2B5EF4-FFF2-40B4-BE49-F238E27FC236}">
                <a16:creationId xmlns:a16="http://schemas.microsoft.com/office/drawing/2014/main" id="{B6265ECF-BC1D-2F1C-FE43-96C5224E0E60}"/>
              </a:ext>
            </a:extLst>
          </p:cNvPr>
          <p:cNvSpPr txBox="1"/>
          <p:nvPr/>
        </p:nvSpPr>
        <p:spPr>
          <a:xfrm>
            <a:off x="6191505" y="3234943"/>
            <a:ext cx="5281505" cy="2080057"/>
          </a:xfrm>
          <a:prstGeom prst="rect">
            <a:avLst/>
          </a:prstGeom>
          <a:solidFill>
            <a:schemeClr val="accent1">
              <a:lumMod val="60000"/>
              <a:lumOff val="40000"/>
            </a:schemeClr>
          </a:solidFill>
        </p:spPr>
        <p:txBody>
          <a:bodyPr vert="horz" wrap="square" lIns="0" tIns="48260" rIns="0" bIns="0" rtlCol="0">
            <a:spAutoFit/>
          </a:bodyPr>
          <a:lstStyle/>
          <a:p>
            <a:pPr marL="123610">
              <a:spcBef>
                <a:spcPts val="380"/>
              </a:spcBef>
            </a:pPr>
            <a:r>
              <a:rPr sz="1600" spc="-7" dirty="0">
                <a:latin typeface="Calibri"/>
                <a:cs typeface="Calibri"/>
              </a:rPr>
              <a:t>class</a:t>
            </a:r>
            <a:r>
              <a:rPr sz="1600" spc="13" dirty="0">
                <a:latin typeface="Calibri"/>
                <a:cs typeface="Calibri"/>
              </a:rPr>
              <a:t> </a:t>
            </a:r>
            <a:r>
              <a:rPr sz="1600" spc="-7" dirty="0">
                <a:latin typeface="Calibri"/>
                <a:cs typeface="Calibri"/>
              </a:rPr>
              <a:t>InvalidAgeException</a:t>
            </a:r>
            <a:r>
              <a:rPr sz="1600" spc="-60" dirty="0">
                <a:latin typeface="Calibri"/>
                <a:cs typeface="Calibri"/>
              </a:rPr>
              <a:t> </a:t>
            </a:r>
            <a:r>
              <a:rPr sz="1600" spc="-7" dirty="0">
                <a:latin typeface="Calibri"/>
                <a:cs typeface="Calibri"/>
              </a:rPr>
              <a:t>extends</a:t>
            </a:r>
            <a:r>
              <a:rPr sz="1600" spc="-47" dirty="0">
                <a:latin typeface="Calibri"/>
                <a:cs typeface="Calibri"/>
              </a:rPr>
              <a:t> </a:t>
            </a:r>
            <a:r>
              <a:rPr sz="1600" spc="-7" dirty="0">
                <a:latin typeface="Calibri"/>
                <a:cs typeface="Calibri"/>
              </a:rPr>
              <a:t>Exception</a:t>
            </a:r>
            <a:endParaRPr sz="1600" dirty="0">
              <a:latin typeface="Calibri"/>
              <a:cs typeface="Calibri"/>
            </a:endParaRPr>
          </a:p>
          <a:p>
            <a:pPr marL="123610">
              <a:spcBef>
                <a:spcPts val="400"/>
              </a:spcBef>
            </a:pPr>
            <a:r>
              <a:rPr sz="1600" dirty="0">
                <a:latin typeface="Calibri"/>
                <a:cs typeface="Calibri"/>
              </a:rPr>
              <a:t>{</a:t>
            </a:r>
          </a:p>
          <a:p>
            <a:pPr marL="733195">
              <a:spcBef>
                <a:spcPts val="407"/>
              </a:spcBef>
            </a:pPr>
            <a:r>
              <a:rPr sz="1600" dirty="0">
                <a:latin typeface="Calibri"/>
                <a:cs typeface="Calibri"/>
              </a:rPr>
              <a:t>I</a:t>
            </a:r>
            <a:r>
              <a:rPr sz="1600" spc="-33" dirty="0">
                <a:latin typeface="Calibri"/>
                <a:cs typeface="Calibri"/>
              </a:rPr>
              <a:t>n</a:t>
            </a:r>
            <a:r>
              <a:rPr sz="1600" spc="-20" dirty="0">
                <a:latin typeface="Calibri"/>
                <a:cs typeface="Calibri"/>
              </a:rPr>
              <a:t>v</a:t>
            </a:r>
            <a:r>
              <a:rPr sz="1600" dirty="0">
                <a:latin typeface="Calibri"/>
                <a:cs typeface="Calibri"/>
              </a:rPr>
              <a:t>ali</a:t>
            </a:r>
            <a:r>
              <a:rPr sz="1600" spc="7" dirty="0">
                <a:latin typeface="Calibri"/>
                <a:cs typeface="Calibri"/>
              </a:rPr>
              <a:t>d</a:t>
            </a:r>
            <a:r>
              <a:rPr sz="1600" dirty="0">
                <a:latin typeface="Calibri"/>
                <a:cs typeface="Calibri"/>
              </a:rPr>
              <a:t>A</a:t>
            </a:r>
            <a:r>
              <a:rPr sz="1600" spc="-20" dirty="0">
                <a:latin typeface="Calibri"/>
                <a:cs typeface="Calibri"/>
              </a:rPr>
              <a:t>g</a:t>
            </a:r>
            <a:r>
              <a:rPr sz="1600" dirty="0">
                <a:latin typeface="Calibri"/>
                <a:cs typeface="Calibri"/>
              </a:rPr>
              <a:t>eE</a:t>
            </a:r>
            <a:r>
              <a:rPr sz="1600" spc="-40" dirty="0">
                <a:latin typeface="Calibri"/>
                <a:cs typeface="Calibri"/>
              </a:rPr>
              <a:t>x</a:t>
            </a:r>
            <a:r>
              <a:rPr sz="1600" spc="-7" dirty="0">
                <a:latin typeface="Calibri"/>
                <a:cs typeface="Calibri"/>
              </a:rPr>
              <a:t>c</a:t>
            </a:r>
            <a:r>
              <a:rPr sz="1600" dirty="0">
                <a:latin typeface="Calibri"/>
                <a:cs typeface="Calibri"/>
              </a:rPr>
              <a:t>e</a:t>
            </a:r>
            <a:r>
              <a:rPr sz="1600" spc="7" dirty="0">
                <a:latin typeface="Calibri"/>
                <a:cs typeface="Calibri"/>
              </a:rPr>
              <a:t>p</a:t>
            </a:r>
            <a:r>
              <a:rPr sz="1600" dirty="0">
                <a:latin typeface="Calibri"/>
                <a:cs typeface="Calibri"/>
              </a:rPr>
              <a:t>tio</a:t>
            </a:r>
            <a:r>
              <a:rPr sz="1600" spc="-7" dirty="0">
                <a:latin typeface="Calibri"/>
                <a:cs typeface="Calibri"/>
              </a:rPr>
              <a:t>n(S</a:t>
            </a:r>
            <a:r>
              <a:rPr sz="1600" dirty="0">
                <a:latin typeface="Calibri"/>
                <a:cs typeface="Calibri"/>
              </a:rPr>
              <a:t>t</a:t>
            </a:r>
            <a:r>
              <a:rPr sz="1600" spc="-20" dirty="0">
                <a:latin typeface="Calibri"/>
                <a:cs typeface="Calibri"/>
              </a:rPr>
              <a:t>r</a:t>
            </a:r>
            <a:r>
              <a:rPr sz="1600" dirty="0">
                <a:latin typeface="Calibri"/>
                <a:cs typeface="Calibri"/>
              </a:rPr>
              <a:t>i</a:t>
            </a:r>
            <a:r>
              <a:rPr sz="1600" spc="-13" dirty="0">
                <a:latin typeface="Calibri"/>
                <a:cs typeface="Calibri"/>
              </a:rPr>
              <a:t>n</a:t>
            </a:r>
            <a:r>
              <a:rPr sz="1600" dirty="0">
                <a:latin typeface="Calibri"/>
                <a:cs typeface="Calibri"/>
              </a:rPr>
              <a:t>g</a:t>
            </a:r>
            <a:r>
              <a:rPr sz="1600" spc="-47" dirty="0">
                <a:latin typeface="Calibri"/>
                <a:cs typeface="Calibri"/>
              </a:rPr>
              <a:t> </a:t>
            </a:r>
            <a:r>
              <a:rPr sz="1600" spc="-7" dirty="0">
                <a:latin typeface="Calibri"/>
                <a:cs typeface="Calibri"/>
              </a:rPr>
              <a:t>s)</a:t>
            </a:r>
            <a:endParaRPr sz="1600" dirty="0">
              <a:latin typeface="Calibri"/>
              <a:cs typeface="Calibri"/>
            </a:endParaRPr>
          </a:p>
          <a:p>
            <a:pPr marL="733195">
              <a:spcBef>
                <a:spcPts val="400"/>
              </a:spcBef>
            </a:pPr>
            <a:r>
              <a:rPr sz="1600" dirty="0">
                <a:latin typeface="Calibri"/>
                <a:cs typeface="Calibri"/>
              </a:rPr>
              <a:t>{</a:t>
            </a:r>
          </a:p>
          <a:p>
            <a:pPr marL="872892">
              <a:spcBef>
                <a:spcPts val="400"/>
              </a:spcBef>
            </a:pPr>
            <a:r>
              <a:rPr sz="1600" spc="-7" dirty="0">
                <a:latin typeface="Calibri"/>
                <a:cs typeface="Calibri"/>
              </a:rPr>
              <a:t>super(s);</a:t>
            </a:r>
            <a:endParaRPr sz="1600" dirty="0">
              <a:latin typeface="Calibri"/>
              <a:cs typeface="Calibri"/>
            </a:endParaRPr>
          </a:p>
          <a:p>
            <a:pPr marL="495288">
              <a:spcBef>
                <a:spcPts val="400"/>
              </a:spcBef>
            </a:pPr>
            <a:r>
              <a:rPr sz="1600" dirty="0">
                <a:latin typeface="Calibri"/>
                <a:cs typeface="Calibri"/>
              </a:rPr>
              <a:t>}</a:t>
            </a:r>
          </a:p>
          <a:p>
            <a:pPr marL="123610">
              <a:spcBef>
                <a:spcPts val="400"/>
              </a:spcBef>
            </a:pPr>
            <a:r>
              <a:rPr sz="1600" dirty="0">
                <a:latin typeface="Calibri"/>
                <a:cs typeface="Calibri"/>
              </a:rPr>
              <a:t>}</a:t>
            </a:r>
          </a:p>
        </p:txBody>
      </p:sp>
    </p:spTree>
    <p:extLst>
      <p:ext uri="{BB962C8B-B14F-4D97-AF65-F5344CB8AC3E}">
        <p14:creationId xmlns:p14="http://schemas.microsoft.com/office/powerpoint/2010/main" val="3832497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13121"/>
            <a:ext cx="9144000" cy="1169769"/>
          </a:xfrm>
        </p:spPr>
        <p:txBody>
          <a:bodyPr>
            <a:normAutofit/>
          </a:bodyPr>
          <a:lstStyle/>
          <a:p>
            <a:r>
              <a:rPr lang="en-US" sz="4000" b="1" dirty="0">
                <a:latin typeface="Century Schoolbook" panose="02040604050505020304" pitchFamily="18" charset="0"/>
              </a:rPr>
              <a:t>Need For Automation Testing</a:t>
            </a:r>
          </a:p>
        </p:txBody>
      </p:sp>
      <p:sp>
        <p:nvSpPr>
          <p:cNvPr id="3" name="Content Placeholder 2"/>
          <p:cNvSpPr>
            <a:spLocks noGrp="1"/>
          </p:cNvSpPr>
          <p:nvPr>
            <p:ph idx="1"/>
          </p:nvPr>
        </p:nvSpPr>
        <p:spPr>
          <a:xfrm>
            <a:off x="1523999" y="1282891"/>
            <a:ext cx="9797593" cy="5104264"/>
          </a:xfrm>
        </p:spPr>
        <p:txBody>
          <a:bodyPr anchor="t">
            <a:normAutofit/>
          </a:bodyPr>
          <a:lstStyle/>
          <a:p>
            <a:pPr algn="just"/>
            <a:r>
              <a:rPr lang="en-US" dirty="0">
                <a:latin typeface="Arial" panose="020B0604020202020204" pitchFamily="34" charset="0"/>
                <a:cs typeface="Arial" panose="020B0604020202020204" pitchFamily="34" charset="0"/>
              </a:rPr>
              <a:t>Every organization has unique reasons for automating software quality activities, but several reasons common across industries</a:t>
            </a:r>
          </a:p>
          <a:p>
            <a:pPr marL="285750" lvl="1" algn="just"/>
            <a:r>
              <a:rPr lang="en-US" sz="2400" dirty="0">
                <a:latin typeface="Arial" panose="020B0604020202020204" pitchFamily="34" charset="0"/>
                <a:cs typeface="Arial" panose="020B0604020202020204" pitchFamily="34" charset="0"/>
              </a:rPr>
              <a:t>Speed (fast to execute but except initial time)</a:t>
            </a:r>
          </a:p>
          <a:p>
            <a:pPr marL="285750" lvl="1" algn="just"/>
            <a:r>
              <a:rPr lang="en-US" sz="2400" dirty="0">
                <a:latin typeface="Arial" panose="020B0604020202020204" pitchFamily="34" charset="0"/>
                <a:cs typeface="Arial" panose="020B0604020202020204" pitchFamily="34" charset="0"/>
              </a:rPr>
              <a:t>Reliable </a:t>
            </a:r>
          </a:p>
          <a:p>
            <a:pPr marL="285750" lvl="1" algn="just"/>
            <a:r>
              <a:rPr lang="en-US" sz="2400" dirty="0">
                <a:latin typeface="Arial" panose="020B0604020202020204" pitchFamily="34" charset="0"/>
                <a:cs typeface="Arial" panose="020B0604020202020204" pitchFamily="34" charset="0"/>
              </a:rPr>
              <a:t>Repeatable</a:t>
            </a:r>
          </a:p>
          <a:p>
            <a:pPr marL="285750" lvl="1" algn="just"/>
            <a:r>
              <a:rPr lang="en-US" sz="2400" dirty="0">
                <a:latin typeface="Arial" panose="020B0604020202020204" pitchFamily="34" charset="0"/>
                <a:cs typeface="Arial" panose="020B0604020202020204" pitchFamily="34" charset="0"/>
              </a:rPr>
              <a:t>Saves time </a:t>
            </a:r>
          </a:p>
          <a:p>
            <a:pPr marL="285750" lvl="1" algn="just"/>
            <a:r>
              <a:rPr lang="en-US" sz="2400" dirty="0">
                <a:latin typeface="Arial" panose="020B0604020202020204" pitchFamily="34" charset="0"/>
                <a:cs typeface="Arial" panose="020B0604020202020204" pitchFamily="34" charset="0"/>
              </a:rPr>
              <a:t>Coverage</a:t>
            </a:r>
          </a:p>
          <a:p>
            <a:pPr marL="285750" lvl="1" algn="just"/>
            <a:r>
              <a:rPr lang="en-US" sz="2400" dirty="0">
                <a:latin typeface="Arial" panose="020B0604020202020204" pitchFamily="34" charset="0"/>
                <a:cs typeface="Arial" panose="020B0604020202020204" pitchFamily="34" charset="0"/>
              </a:rPr>
              <a:t>Reusable</a:t>
            </a:r>
          </a:p>
          <a:p>
            <a:pPr marL="285750" lvl="1" algn="just"/>
            <a:r>
              <a:rPr lang="en-US" sz="2400" dirty="0">
                <a:latin typeface="Arial" panose="020B0604020202020204" pitchFamily="34" charset="0"/>
                <a:cs typeface="Arial" panose="020B0604020202020204" pitchFamily="34" charset="0"/>
              </a:rPr>
              <a:t>Cost effective</a:t>
            </a:r>
          </a:p>
          <a:p>
            <a:pPr marL="285750" lvl="1" algn="just"/>
            <a:r>
              <a:rPr lang="en-US" sz="2400" dirty="0">
                <a:latin typeface="Arial" panose="020B0604020202020204" pitchFamily="34" charset="0"/>
                <a:cs typeface="Arial" panose="020B0604020202020204" pitchFamily="34" charset="0"/>
              </a:rPr>
              <a:t>programmable</a:t>
            </a:r>
          </a:p>
        </p:txBody>
      </p:sp>
    </p:spTree>
    <p:extLst>
      <p:ext uri="{BB962C8B-B14F-4D97-AF65-F5344CB8AC3E}">
        <p14:creationId xmlns:p14="http://schemas.microsoft.com/office/powerpoint/2010/main" val="1859798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990600"/>
          </a:xfrm>
        </p:spPr>
        <p:txBody>
          <a:bodyPr>
            <a:normAutofit/>
          </a:bodyPr>
          <a:lstStyle/>
          <a:p>
            <a:r>
              <a:rPr lang="en-IN" sz="4000" b="1" dirty="0">
                <a:latin typeface="Century Schoolbook" panose="02040604050505020304" pitchFamily="18" charset="0"/>
              </a:rPr>
              <a:t>Selenium Components</a:t>
            </a:r>
            <a:endParaRPr lang="en-US" sz="4000" b="1" dirty="0">
              <a:latin typeface="Century Schoolbook" panose="02040604050505020304" pitchFamily="18" charset="0"/>
            </a:endParaRPr>
          </a:p>
        </p:txBody>
      </p:sp>
      <p:sp>
        <p:nvSpPr>
          <p:cNvPr id="3" name="Content Placeholder 2"/>
          <p:cNvSpPr>
            <a:spLocks noGrp="1"/>
          </p:cNvSpPr>
          <p:nvPr>
            <p:ph idx="1"/>
          </p:nvPr>
        </p:nvSpPr>
        <p:spPr>
          <a:xfrm>
            <a:off x="1640263" y="1055802"/>
            <a:ext cx="9200561" cy="1382598"/>
          </a:xfrm>
        </p:spPr>
        <p:txBody>
          <a:bodyPr>
            <a:normAutofit/>
          </a:bodyPr>
          <a:lstStyle/>
          <a:p>
            <a:pPr>
              <a:lnSpc>
                <a:spcPct val="90000"/>
              </a:lnSpc>
            </a:pPr>
            <a:r>
              <a:rPr lang="en-IN" dirty="0">
                <a:latin typeface="Arial" panose="020B0604020202020204" pitchFamily="34" charset="0"/>
                <a:cs typeface="Arial" panose="020B0604020202020204" pitchFamily="34" charset="0"/>
              </a:rPr>
              <a:t>Selenium is automated testing tool used to test web applications across various browsers.</a:t>
            </a:r>
          </a:p>
          <a:p>
            <a:r>
              <a:rPr lang="en-IN" dirty="0">
                <a:latin typeface="Arial" panose="020B0604020202020204" pitchFamily="34" charset="0"/>
                <a:cs typeface="Arial" panose="020B0604020202020204" pitchFamily="34" charset="0"/>
              </a:rPr>
              <a:t>Selenium Components</a:t>
            </a:r>
            <a:endParaRPr lang="en-US"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srcRect/>
          <a:stretch>
            <a:fillRect/>
          </a:stretch>
        </p:blipFill>
        <p:spPr bwMode="auto">
          <a:xfrm>
            <a:off x="2243580" y="2438400"/>
            <a:ext cx="9049732" cy="3971925"/>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605F-2438-4614-8BDF-C76EBF95C766}"/>
              </a:ext>
            </a:extLst>
          </p:cNvPr>
          <p:cNvSpPr>
            <a:spLocks noGrp="1"/>
          </p:cNvSpPr>
          <p:nvPr>
            <p:ph type="title"/>
          </p:nvPr>
        </p:nvSpPr>
        <p:spPr/>
        <p:txBody>
          <a:bodyPr/>
          <a:lstStyle/>
          <a:p>
            <a:r>
              <a:rPr lang="en-IN" b="1" dirty="0"/>
              <a:t>Selenium components</a:t>
            </a:r>
          </a:p>
        </p:txBody>
      </p:sp>
      <p:sp>
        <p:nvSpPr>
          <p:cNvPr id="3" name="Content Placeholder 2">
            <a:extLst>
              <a:ext uri="{FF2B5EF4-FFF2-40B4-BE49-F238E27FC236}">
                <a16:creationId xmlns:a16="http://schemas.microsoft.com/office/drawing/2014/main" id="{9032884A-CDF8-C526-2541-94FB75591D96}"/>
              </a:ext>
            </a:extLst>
          </p:cNvPr>
          <p:cNvSpPr>
            <a:spLocks noGrp="1"/>
          </p:cNvSpPr>
          <p:nvPr>
            <p:ph idx="1"/>
          </p:nvPr>
        </p:nvSpPr>
        <p:spPr>
          <a:xfrm>
            <a:off x="3205113" y="1895753"/>
            <a:ext cx="8073114" cy="3424107"/>
          </a:xfrm>
        </p:spPr>
        <p:txBody>
          <a:bodyPr/>
          <a:lstStyle/>
          <a:p>
            <a:pPr marL="457200" indent="-457200">
              <a:buFont typeface="+mj-lt"/>
              <a:buAutoNum type="arabicPeriod"/>
            </a:pPr>
            <a:r>
              <a:rPr lang="en-IN" dirty="0" err="1">
                <a:latin typeface="Arial" panose="020B0604020202020204" pitchFamily="34" charset="0"/>
                <a:cs typeface="Arial" panose="020B0604020202020204" pitchFamily="34" charset="0"/>
              </a:rPr>
              <a:t>Selnium</a:t>
            </a:r>
            <a:r>
              <a:rPr lang="en-IN" dirty="0">
                <a:latin typeface="Arial" panose="020B0604020202020204" pitchFamily="34" charset="0"/>
                <a:cs typeface="Arial" panose="020B0604020202020204" pitchFamily="34" charset="0"/>
              </a:rPr>
              <a:t> ide</a:t>
            </a:r>
          </a:p>
          <a:p>
            <a:pPr marL="457200" indent="-457200">
              <a:buFont typeface="+mj-lt"/>
              <a:buAutoNum type="arabicPeriod"/>
            </a:pPr>
            <a:r>
              <a:rPr lang="en-IN" dirty="0">
                <a:latin typeface="Arial" panose="020B0604020202020204" pitchFamily="34" charset="0"/>
                <a:cs typeface="Arial" panose="020B0604020202020204" pitchFamily="34" charset="0"/>
              </a:rPr>
              <a:t>Selenium </a:t>
            </a:r>
            <a:r>
              <a:rPr lang="en-IN" dirty="0" err="1">
                <a:latin typeface="Arial" panose="020B0604020202020204" pitchFamily="34" charset="0"/>
                <a:cs typeface="Arial" panose="020B0604020202020204" pitchFamily="34" charset="0"/>
              </a:rPr>
              <a:t>Rc</a:t>
            </a:r>
            <a:r>
              <a:rPr lang="en-IN" dirty="0">
                <a:latin typeface="Arial" panose="020B0604020202020204" pitchFamily="34" charset="0"/>
                <a:cs typeface="Arial" panose="020B0604020202020204" pitchFamily="34" charset="0"/>
              </a:rPr>
              <a:t>(deprecated)</a:t>
            </a:r>
          </a:p>
          <a:p>
            <a:pPr marL="457200" indent="-457200">
              <a:buFont typeface="+mj-lt"/>
              <a:buAutoNum type="arabicPeriod"/>
            </a:pPr>
            <a:r>
              <a:rPr lang="en-IN" dirty="0">
                <a:latin typeface="Arial" panose="020B0604020202020204" pitchFamily="34" charset="0"/>
                <a:cs typeface="Arial" panose="020B0604020202020204" pitchFamily="34" charset="0"/>
              </a:rPr>
              <a:t>Selenium WebDriver</a:t>
            </a:r>
          </a:p>
          <a:p>
            <a:pPr marL="457200" indent="-457200">
              <a:buFont typeface="+mj-lt"/>
              <a:buAutoNum type="arabicPeriod"/>
            </a:pPr>
            <a:r>
              <a:rPr lang="en-IN" dirty="0">
                <a:latin typeface="Arial" panose="020B0604020202020204" pitchFamily="34" charset="0"/>
                <a:cs typeface="Arial" panose="020B0604020202020204" pitchFamily="34" charset="0"/>
              </a:rPr>
              <a:t>Selenium grid</a:t>
            </a:r>
          </a:p>
        </p:txBody>
      </p:sp>
    </p:spTree>
    <p:extLst>
      <p:ext uri="{BB962C8B-B14F-4D97-AF65-F5344CB8AC3E}">
        <p14:creationId xmlns:p14="http://schemas.microsoft.com/office/powerpoint/2010/main" val="5278370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txBox="1">
            <a:spLocks noGrp="1"/>
          </p:cNvSpPr>
          <p:nvPr>
            <p:ph type="title" idx="4294967295"/>
          </p:nvPr>
        </p:nvSpPr>
        <p:spPr>
          <a:xfrm>
            <a:off x="1826400" y="1"/>
            <a:ext cx="8308200" cy="1219199"/>
          </a:xfrm>
        </p:spPr>
        <p:txBody>
          <a:bodyPr>
            <a:noAutofit/>
          </a:bodyPr>
          <a:lstStyle/>
          <a:p>
            <a:r>
              <a:rPr lang="en-US" altLang="en-US" b="1" dirty="0">
                <a:latin typeface="Century Schoolbook" panose="02040604050505020304" pitchFamily="18" charset="0"/>
              </a:rPr>
              <a:t>Selenium IDE</a:t>
            </a:r>
          </a:p>
        </p:txBody>
      </p:sp>
      <p:sp>
        <p:nvSpPr>
          <p:cNvPr id="9219" name="Text Placeholder 2"/>
          <p:cNvSpPr txBox="1">
            <a:spLocks noGrp="1"/>
          </p:cNvSpPr>
          <p:nvPr>
            <p:ph type="body" idx="4294967295"/>
          </p:nvPr>
        </p:nvSpPr>
        <p:spPr>
          <a:xfrm>
            <a:off x="2066881" y="1229890"/>
            <a:ext cx="8372519" cy="5399511"/>
          </a:xfrm>
        </p:spPr>
        <p:txBody>
          <a:bodyPr>
            <a:normAutofit lnSpcReduction="10000"/>
          </a:bodyPr>
          <a:lstStyle/>
          <a:p>
            <a:pPr algn="just"/>
            <a:r>
              <a:rPr lang="en-US" dirty="0"/>
              <a:t>Integrated Development Environment for building Selenium test cases. </a:t>
            </a:r>
          </a:p>
          <a:p>
            <a:pPr algn="just"/>
            <a:r>
              <a:rPr lang="en-US" dirty="0"/>
              <a:t>Operates as a Firefox add-on and provides an interface for developing and running individual test cases or entire test suites. </a:t>
            </a:r>
          </a:p>
          <a:p>
            <a:pPr algn="just"/>
            <a:r>
              <a:rPr lang="en-US" dirty="0"/>
              <a:t>Selenium-IDE has a recording feature, which will keep account of user actions as they are performed and store them as a reusable script to play back. </a:t>
            </a:r>
          </a:p>
          <a:p>
            <a:pPr algn="just"/>
            <a:r>
              <a:rPr lang="en-US" dirty="0"/>
              <a:t>Offers full editing of test cases.</a:t>
            </a:r>
          </a:p>
          <a:p>
            <a:pPr algn="just" eaLnBrk="1" hangingPunct="1">
              <a:buSzPct val="45000"/>
              <a:buFont typeface="Wingdings" pitchFamily="2" charset="2"/>
              <a:buChar char="Ø"/>
            </a:pPr>
            <a:r>
              <a:rPr altLang="en-US" dirty="0">
                <a:cs typeface="Arial" pitchFamily="34" charset="0"/>
              </a:rPr>
              <a:t>Default source code language is HTML but it can changed to a programming language such as Java or C# or Python.</a:t>
            </a:r>
          </a:p>
          <a:p>
            <a:pPr algn="just" eaLnBrk="1" hangingPunct="1">
              <a:buSzPct val="45000"/>
              <a:buFont typeface="Wingdings" pitchFamily="2" charset="2"/>
              <a:buChar char="Ø"/>
            </a:pPr>
            <a:r>
              <a:rPr lang="en-IN" altLang="en-US" dirty="0">
                <a:cs typeface="Arial" pitchFamily="34" charset="0"/>
              </a:rPr>
              <a:t>R</a:t>
            </a:r>
            <a:r>
              <a:rPr altLang="en-US" dirty="0" err="1">
                <a:cs typeface="Arial" pitchFamily="34" charset="0"/>
              </a:rPr>
              <a:t>uns</a:t>
            </a:r>
            <a:r>
              <a:rPr altLang="en-US" dirty="0">
                <a:cs typeface="Arial" pitchFamily="34" charset="0"/>
              </a:rPr>
              <a:t> on Mozilla Firefox </a:t>
            </a:r>
            <a:r>
              <a:rPr lang="en-IN" altLang="en-US" dirty="0">
                <a:cs typeface="Arial" pitchFamily="34" charset="0"/>
              </a:rPr>
              <a:t>,Chrome as well </a:t>
            </a:r>
            <a:r>
              <a:rPr altLang="en-US" dirty="0">
                <a:cs typeface="Arial" pitchFamily="34" charset="0"/>
              </a:rPr>
              <a:t>(implemented as extension).</a:t>
            </a:r>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043" y="190500"/>
            <a:ext cx="10018713" cy="1752599"/>
          </a:xfrm>
        </p:spPr>
        <p:txBody>
          <a:bodyPr>
            <a:normAutofit/>
          </a:bodyPr>
          <a:lstStyle/>
          <a:p>
            <a:r>
              <a:rPr lang="en-IN" altLang="en-US" b="1" dirty="0">
                <a:latin typeface="Century Schoolbook" panose="02040604050505020304" pitchFamily="18" charset="0"/>
              </a:rPr>
              <a:t>Selenium IDE</a:t>
            </a:r>
            <a:endParaRPr lang="en-US" altLang="en-US" b="1" dirty="0">
              <a:latin typeface="Century Schoolbook" panose="02040604050505020304" pitchFamily="18" charset="0"/>
            </a:endParaRPr>
          </a:p>
        </p:txBody>
      </p:sp>
      <p:sp>
        <p:nvSpPr>
          <p:cNvPr id="3" name="Content Placeholder 2"/>
          <p:cNvSpPr>
            <a:spLocks noGrp="1"/>
          </p:cNvSpPr>
          <p:nvPr>
            <p:ph idx="1"/>
          </p:nvPr>
        </p:nvSpPr>
        <p:spPr>
          <a:xfrm>
            <a:off x="1484310" y="1338607"/>
            <a:ext cx="10018713" cy="4452594"/>
          </a:xfrm>
        </p:spPr>
        <p:txBody>
          <a:bodyPr>
            <a:normAutofit/>
          </a:bodyPr>
          <a:lstStyle/>
          <a:p>
            <a:pPr algn="just"/>
            <a:r>
              <a:rPr lang="en-IN" sz="2800" dirty="0"/>
              <a:t>Selenium IDE ceased to exist in August 2017</a:t>
            </a:r>
          </a:p>
          <a:p>
            <a:pPr algn="just"/>
            <a:r>
              <a:rPr lang="en-IN" sz="2800" dirty="0"/>
              <a:t>A robust version of IDE was released in 2018 by </a:t>
            </a:r>
            <a:r>
              <a:rPr lang="en-IN" sz="2800" dirty="0" err="1"/>
              <a:t>Applitools</a:t>
            </a:r>
            <a:endParaRPr lang="en-IN" sz="2800" dirty="0"/>
          </a:p>
          <a:p>
            <a:pPr algn="just"/>
            <a:r>
              <a:rPr lang="en-IN" sz="2800" dirty="0"/>
              <a:t>The new IDE deploys a selenium Side Runner that allows all IDE tests to run on any browser </a:t>
            </a:r>
          </a:p>
          <a:p>
            <a:pPr algn="just"/>
            <a:r>
              <a:rPr lang="en-IN" sz="2800" dirty="0"/>
              <a:t>Selenium IDE is integrated with other suite components to provide a robust interface for application testing.</a:t>
            </a:r>
          </a:p>
          <a:p>
            <a:pPr algn="just"/>
            <a:r>
              <a:rPr lang="en-IN" sz="2800" dirty="0"/>
              <a:t>Used as Prototyping tool.</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261594"/>
            <a:ext cx="10018713" cy="1752599"/>
          </a:xfrm>
        </p:spPr>
        <p:txBody>
          <a:bodyPr/>
          <a:lstStyle/>
          <a:p>
            <a:r>
              <a:rPr lang="en-IN" b="1" dirty="0"/>
              <a:t>Same Origin Policy in Selenium</a:t>
            </a:r>
            <a:endParaRPr lang="en-US" b="1" dirty="0"/>
          </a:p>
        </p:txBody>
      </p:sp>
      <p:sp>
        <p:nvSpPr>
          <p:cNvPr id="3" name="Content Placeholder 2"/>
          <p:cNvSpPr>
            <a:spLocks noGrp="1"/>
          </p:cNvSpPr>
          <p:nvPr>
            <p:ph idx="1"/>
          </p:nvPr>
        </p:nvSpPr>
        <p:spPr>
          <a:xfrm>
            <a:off x="1569151" y="1885362"/>
            <a:ext cx="10018713" cy="4198070"/>
          </a:xfrm>
        </p:spPr>
        <p:txBody>
          <a:bodyPr>
            <a:normAutofit/>
          </a:bodyPr>
          <a:lstStyle/>
          <a:p>
            <a:r>
              <a:rPr lang="en-US" dirty="0"/>
              <a:t>“Same Origin Policy” is introduced for security reason, and it ensures that content of your site will never be accessible by a script from another site.</a:t>
            </a:r>
          </a:p>
          <a:p>
            <a:r>
              <a:rPr lang="en-US" dirty="0"/>
              <a:t> As per the policy, any code loaded within the browser can only operate within that website’s domain. </a:t>
            </a:r>
          </a:p>
          <a:p>
            <a:r>
              <a:rPr lang="en-US" dirty="0"/>
              <a:t>Same Origin policy prohibits JavaScript code from accessing elements from a domain that is different from where it was launched.</a:t>
            </a:r>
          </a:p>
          <a:p>
            <a:r>
              <a:rPr lang="en-US" dirty="0"/>
              <a:t>This is the reason why prior to Selenium RC, testers needed to install local copies of both Selenium Core (a JavaScript program) and the web server containing the web application being tested so they would belong to the same domain.</a:t>
            </a:r>
          </a:p>
        </p:txBody>
      </p:sp>
    </p:spTree>
    <p:extLst>
      <p:ext uri="{BB962C8B-B14F-4D97-AF65-F5344CB8AC3E}">
        <p14:creationId xmlns:p14="http://schemas.microsoft.com/office/powerpoint/2010/main" val="11732930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txBox="1">
            <a:spLocks noGrp="1"/>
          </p:cNvSpPr>
          <p:nvPr>
            <p:ph type="title" idx="4294967295"/>
          </p:nvPr>
        </p:nvSpPr>
        <p:spPr>
          <a:xfrm>
            <a:off x="1823520" y="0"/>
            <a:ext cx="8234880" cy="1026828"/>
          </a:xfrm>
        </p:spPr>
        <p:txBody>
          <a:bodyPr>
            <a:normAutofit/>
          </a:bodyPr>
          <a:lstStyle/>
          <a:p>
            <a:r>
              <a:rPr lang="en-IN" altLang="en-US" b="1" dirty="0">
                <a:latin typeface="Century Schoolbook" panose="02040604050505020304" pitchFamily="18" charset="0"/>
              </a:rPr>
              <a:t>Selenium RC</a:t>
            </a:r>
          </a:p>
        </p:txBody>
      </p:sp>
      <p:sp>
        <p:nvSpPr>
          <p:cNvPr id="13315" name="Text Placeholder 2"/>
          <p:cNvSpPr txBox="1">
            <a:spLocks noGrp="1"/>
          </p:cNvSpPr>
          <p:nvPr>
            <p:ph type="body" idx="4294967295"/>
          </p:nvPr>
        </p:nvSpPr>
        <p:spPr>
          <a:xfrm>
            <a:off x="2057401" y="990600"/>
            <a:ext cx="9122789" cy="2546988"/>
          </a:xfrm>
        </p:spPr>
        <p:txBody>
          <a:bodyPr>
            <a:normAutofit lnSpcReduction="10000"/>
          </a:bodyPr>
          <a:lstStyle/>
          <a:p>
            <a:pPr algn="just">
              <a:buSzPct val="45000"/>
            </a:pPr>
            <a:r>
              <a:rPr lang="en-IN" altLang="en-US" dirty="0">
                <a:cs typeface="Arial" pitchFamily="34" charset="0"/>
              </a:rPr>
              <a:t>Selenium </a:t>
            </a:r>
            <a:r>
              <a:rPr lang="en-IN" altLang="en-US" dirty="0" err="1">
                <a:cs typeface="Arial" pitchFamily="34" charset="0"/>
              </a:rPr>
              <a:t>Rc</a:t>
            </a:r>
            <a:r>
              <a:rPr lang="en-IN" altLang="en-US" dirty="0">
                <a:cs typeface="Arial" pitchFamily="34" charset="0"/>
              </a:rPr>
              <a:t>(Remote Control) is a server written in Java</a:t>
            </a:r>
          </a:p>
          <a:p>
            <a:pPr algn="just">
              <a:buSzPct val="45000"/>
            </a:pPr>
            <a:r>
              <a:rPr altLang="en-US" dirty="0">
                <a:cs typeface="Arial" pitchFamily="34" charset="0"/>
              </a:rPr>
              <a:t>Allows to write automated web application UI tests in any programming language against any HTTP website using any mainstream JavaScript-enabled browser.</a:t>
            </a:r>
          </a:p>
          <a:p>
            <a:pPr algn="just">
              <a:buSzPct val="45000"/>
            </a:pPr>
            <a:r>
              <a:rPr altLang="en-US" dirty="0">
                <a:cs typeface="Arial" pitchFamily="34" charset="0"/>
              </a:rPr>
              <a:t>Can be accessed on different browsers remotely.</a:t>
            </a:r>
          </a:p>
          <a:p>
            <a:pPr algn="just">
              <a:buSzPct val="45000"/>
            </a:pPr>
            <a:r>
              <a:rPr altLang="en-US" dirty="0">
                <a:cs typeface="Arial" pitchFamily="34" charset="0"/>
              </a:rPr>
              <a:t>Discontinued from Selenium Community.</a:t>
            </a:r>
          </a:p>
        </p:txBody>
      </p:sp>
      <p:pic>
        <p:nvPicPr>
          <p:cNvPr id="1026" name="Picture 2"/>
          <p:cNvPicPr>
            <a:picLocks noChangeAspect="1" noChangeArrowheads="1"/>
          </p:cNvPicPr>
          <p:nvPr/>
        </p:nvPicPr>
        <p:blipFill>
          <a:blip r:embed="rId3"/>
          <a:srcRect/>
          <a:stretch>
            <a:fillRect/>
          </a:stretch>
        </p:blipFill>
        <p:spPr bwMode="auto">
          <a:xfrm>
            <a:off x="2009262" y="3478670"/>
            <a:ext cx="8991600" cy="3352800"/>
          </a:xfrm>
          <a:prstGeom prst="rect">
            <a:avLst/>
          </a:prstGeom>
          <a:noFill/>
          <a:ln w="9525">
            <a:noFill/>
            <a:miter lim="800000"/>
            <a:headEnd/>
            <a:tailEnd/>
          </a:ln>
          <a:effectLst/>
        </p:spPr>
      </p:pic>
    </p:spTree>
    <p:extLst>
      <p:ext uri="{BB962C8B-B14F-4D97-AF65-F5344CB8AC3E}">
        <p14:creationId xmlns:p14="http://schemas.microsoft.com/office/powerpoint/2010/main" val="2007966909"/>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IN" altLang="en-US" b="1" dirty="0">
                <a:latin typeface="Century Schoolbook" panose="02040604050505020304" pitchFamily="18" charset="0"/>
              </a:rPr>
              <a:t>Selenium </a:t>
            </a:r>
            <a:r>
              <a:rPr lang="en-IN" altLang="en-US" b="1" dirty="0" err="1">
                <a:latin typeface="Century Schoolbook" panose="02040604050505020304" pitchFamily="18" charset="0"/>
              </a:rPr>
              <a:t>WebDriver</a:t>
            </a:r>
            <a:endParaRPr lang="en-US" altLang="en-US" b="1" dirty="0">
              <a:latin typeface="Century Schoolbook" panose="02040604050505020304" pitchFamily="18" charset="0"/>
            </a:endParaRPr>
          </a:p>
        </p:txBody>
      </p:sp>
      <p:sp>
        <p:nvSpPr>
          <p:cNvPr id="3" name="Content Placeholder 2"/>
          <p:cNvSpPr>
            <a:spLocks noGrp="1"/>
          </p:cNvSpPr>
          <p:nvPr>
            <p:ph idx="1"/>
          </p:nvPr>
        </p:nvSpPr>
        <p:spPr>
          <a:xfrm>
            <a:off x="1981199" y="669303"/>
            <a:ext cx="8991599" cy="3369299"/>
          </a:xfrm>
        </p:spPr>
        <p:txBody>
          <a:bodyPr>
            <a:normAutofit/>
          </a:bodyPr>
          <a:lstStyle/>
          <a:p>
            <a:pPr algn="just"/>
            <a:r>
              <a:rPr lang="en-IN" dirty="0"/>
              <a:t>The first cross-platform testing framework</a:t>
            </a:r>
          </a:p>
          <a:p>
            <a:pPr algn="just"/>
            <a:r>
              <a:rPr lang="en-IN" dirty="0"/>
              <a:t>Programming interface to create &amp; run test cases</a:t>
            </a:r>
          </a:p>
          <a:p>
            <a:pPr algn="just"/>
            <a:r>
              <a:rPr lang="en-IN" dirty="0"/>
              <a:t>Does not require a core engine like RC &amp; interact natively with the browser application.</a:t>
            </a:r>
          </a:p>
          <a:p>
            <a:pPr algn="just"/>
            <a:r>
              <a:rPr lang="en-IN" dirty="0"/>
              <a:t>Supports Java ,Ruby ,C# ,Python ,PHP ,</a:t>
            </a:r>
            <a:r>
              <a:rPr lang="en-IN" dirty="0" err="1"/>
              <a:t>Perl,Support</a:t>
            </a:r>
            <a:r>
              <a:rPr lang="en-IN" dirty="0"/>
              <a:t> framework like </a:t>
            </a:r>
            <a:r>
              <a:rPr lang="en-IN" dirty="0" err="1"/>
              <a:t>TestNG,Junit,Nunit</a:t>
            </a:r>
            <a:r>
              <a:rPr lang="en-IN" dirty="0"/>
              <a:t>.</a:t>
            </a:r>
            <a:endParaRPr lang="en-US" dirty="0"/>
          </a:p>
        </p:txBody>
      </p:sp>
      <p:pic>
        <p:nvPicPr>
          <p:cNvPr id="2050" name="Picture 2"/>
          <p:cNvPicPr>
            <a:picLocks noChangeAspect="1" noChangeArrowheads="1"/>
          </p:cNvPicPr>
          <p:nvPr/>
        </p:nvPicPr>
        <p:blipFill>
          <a:blip r:embed="rId2"/>
          <a:srcRect/>
          <a:stretch>
            <a:fillRect/>
          </a:stretch>
        </p:blipFill>
        <p:spPr bwMode="auto">
          <a:xfrm>
            <a:off x="2099035" y="3657600"/>
            <a:ext cx="8991600" cy="3200400"/>
          </a:xfrm>
          <a:prstGeom prst="rect">
            <a:avLst/>
          </a:prstGeom>
          <a:noFill/>
          <a:ln w="9525">
            <a:noFill/>
            <a:miter lim="800000"/>
            <a:headEnd/>
            <a:tailEnd/>
          </a:ln>
          <a:effectLst/>
        </p:spPr>
      </p:pic>
    </p:spTree>
    <p:extLst>
      <p:ext uri="{BB962C8B-B14F-4D97-AF65-F5344CB8AC3E}">
        <p14:creationId xmlns:p14="http://schemas.microsoft.com/office/powerpoint/2010/main" val="16287204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txBox="1">
            <a:spLocks noGrp="1"/>
          </p:cNvSpPr>
          <p:nvPr>
            <p:ph type="title" idx="4294967295"/>
          </p:nvPr>
        </p:nvSpPr>
        <p:spPr>
          <a:xfrm>
            <a:off x="1752600" y="0"/>
            <a:ext cx="7924800" cy="1371600"/>
          </a:xfrm>
        </p:spPr>
        <p:txBody>
          <a:bodyPr anchor="t">
            <a:noAutofit/>
          </a:bodyPr>
          <a:lstStyle/>
          <a:p>
            <a:r>
              <a:rPr lang="en-IN" altLang="en-US" b="1" dirty="0">
                <a:latin typeface="Century Schoolbook" panose="02040604050505020304" pitchFamily="18" charset="0"/>
              </a:rPr>
              <a:t>Selenium Grid</a:t>
            </a:r>
          </a:p>
        </p:txBody>
      </p:sp>
      <p:sp>
        <p:nvSpPr>
          <p:cNvPr id="14339" name="Text Placeholder 2"/>
          <p:cNvSpPr txBox="1">
            <a:spLocks noGrp="1"/>
          </p:cNvSpPr>
          <p:nvPr>
            <p:ph type="body" idx="4294967295"/>
          </p:nvPr>
        </p:nvSpPr>
        <p:spPr>
          <a:xfrm>
            <a:off x="1828799" y="395926"/>
            <a:ext cx="9737889" cy="3795074"/>
          </a:xfrm>
        </p:spPr>
        <p:txBody>
          <a:bodyPr>
            <a:normAutofit/>
          </a:bodyPr>
          <a:lstStyle/>
          <a:p>
            <a:pPr algn="just">
              <a:lnSpc>
                <a:spcPct val="80000"/>
              </a:lnSpc>
              <a:buSzPct val="45000"/>
            </a:pPr>
            <a:r>
              <a:rPr lang="en-IN" altLang="en-US" dirty="0"/>
              <a:t>Scripts can be executed on different machines at the same time.</a:t>
            </a:r>
          </a:p>
          <a:p>
            <a:pPr algn="just">
              <a:lnSpc>
                <a:spcPct val="80000"/>
              </a:lnSpc>
              <a:buSzPct val="45000"/>
            </a:pPr>
            <a:r>
              <a:rPr lang="en-IN" altLang="en-US" dirty="0"/>
              <a:t>The main objective is to minimize test execution time.</a:t>
            </a:r>
          </a:p>
          <a:p>
            <a:pPr algn="just">
              <a:lnSpc>
                <a:spcPct val="80000"/>
              </a:lnSpc>
              <a:buSzPct val="45000"/>
            </a:pPr>
            <a:r>
              <a:rPr lang="en-IN" altLang="en-US" dirty="0"/>
              <a:t>Grid was designed to distribute commands to different machines simultaneously</a:t>
            </a:r>
          </a:p>
          <a:p>
            <a:pPr algn="just">
              <a:lnSpc>
                <a:spcPct val="80000"/>
              </a:lnSpc>
              <a:buSzPct val="45000"/>
            </a:pPr>
            <a:r>
              <a:rPr lang="en-IN" altLang="en-US" dirty="0"/>
              <a:t>Grid allows the parallel execution of test on different browsers and different operating systems</a:t>
            </a:r>
          </a:p>
          <a:p>
            <a:pPr algn="just">
              <a:lnSpc>
                <a:spcPct val="80000"/>
              </a:lnSpc>
              <a:buSzPct val="45000"/>
            </a:pPr>
            <a:r>
              <a:rPr lang="en-IN" altLang="en-US" dirty="0"/>
              <a:t>Works on switch-hub technology.</a:t>
            </a:r>
          </a:p>
        </p:txBody>
      </p:sp>
      <p:pic>
        <p:nvPicPr>
          <p:cNvPr id="1026" name="Picture 2"/>
          <p:cNvPicPr>
            <a:picLocks noChangeAspect="1" noChangeArrowheads="1"/>
          </p:cNvPicPr>
          <p:nvPr/>
        </p:nvPicPr>
        <p:blipFill>
          <a:blip r:embed="rId3"/>
          <a:srcRect/>
          <a:stretch>
            <a:fillRect/>
          </a:stretch>
        </p:blipFill>
        <p:spPr bwMode="auto">
          <a:xfrm>
            <a:off x="2209800" y="3704734"/>
            <a:ext cx="9356888" cy="3153266"/>
          </a:xfrm>
          <a:prstGeom prst="rect">
            <a:avLst/>
          </a:prstGeom>
          <a:noFill/>
          <a:ln w="9525">
            <a:noFill/>
            <a:miter lim="800000"/>
            <a:headEnd/>
            <a:tailEnd/>
          </a:ln>
          <a:effectLst/>
        </p:spPr>
      </p:pic>
    </p:spTree>
    <p:extLst>
      <p:ext uri="{BB962C8B-B14F-4D97-AF65-F5344CB8AC3E}">
        <p14:creationId xmlns:p14="http://schemas.microsoft.com/office/powerpoint/2010/main" val="2634168850"/>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Selenium IDE</a:t>
            </a:r>
            <a:endParaRPr lang="en-US" dirty="0"/>
          </a:p>
        </p:txBody>
      </p:sp>
      <p:sp>
        <p:nvSpPr>
          <p:cNvPr id="4" name="Footer Placeholder 3"/>
          <p:cNvSpPr>
            <a:spLocks noGrp="1"/>
          </p:cNvSpPr>
          <p:nvPr>
            <p:ph type="ftr" sz="quarter" idx="11"/>
          </p:nvPr>
        </p:nvSpPr>
        <p:spPr/>
        <p:txBody>
          <a:bodyPr/>
          <a:lstStyle/>
          <a:p>
            <a:r>
              <a:rPr lang="en-US"/>
              <a:t>By Priyanka Nigade</a:t>
            </a:r>
          </a:p>
        </p:txBody>
      </p:sp>
    </p:spTree>
    <p:extLst>
      <p:ext uri="{BB962C8B-B14F-4D97-AF65-F5344CB8AC3E}">
        <p14:creationId xmlns:p14="http://schemas.microsoft.com/office/powerpoint/2010/main" val="39722026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3200401" y="228601"/>
            <a:ext cx="5324475" cy="6629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351" y="2"/>
            <a:ext cx="10190375" cy="1201003"/>
          </a:xfrm>
        </p:spPr>
        <p:txBody>
          <a:bodyPr>
            <a:normAutofit/>
          </a:bodyPr>
          <a:lstStyle/>
          <a:p>
            <a:r>
              <a:rPr lang="en-US" sz="4000" b="1" dirty="0">
                <a:latin typeface="Century Schoolbook" panose="02040604050505020304" pitchFamily="18" charset="0"/>
              </a:rPr>
              <a:t>When To Automate Application?</a:t>
            </a:r>
          </a:p>
        </p:txBody>
      </p:sp>
      <p:sp>
        <p:nvSpPr>
          <p:cNvPr id="3" name="Content Placeholder 2"/>
          <p:cNvSpPr>
            <a:spLocks noGrp="1"/>
          </p:cNvSpPr>
          <p:nvPr>
            <p:ph idx="1"/>
          </p:nvPr>
        </p:nvSpPr>
        <p:spPr>
          <a:xfrm>
            <a:off x="1617490" y="1368190"/>
            <a:ext cx="8504600" cy="5146911"/>
          </a:xfrm>
        </p:spPr>
        <p:txBody>
          <a:bodyPr anchor="t">
            <a:normAutofit/>
          </a:bodyPr>
          <a:lstStyle/>
          <a:p>
            <a:pPr algn="just" fontAlgn="t"/>
            <a:r>
              <a:rPr lang="en-US" dirty="0">
                <a:latin typeface="Arial" panose="020B0604020202020204" pitchFamily="34" charset="0"/>
                <a:cs typeface="Arial" panose="020B0604020202020204" pitchFamily="34" charset="0"/>
              </a:rPr>
              <a:t>Requirements do not change frequently.</a:t>
            </a:r>
          </a:p>
          <a:p>
            <a:pPr algn="just" fontAlgn="t"/>
            <a:r>
              <a:rPr lang="en-US" dirty="0">
                <a:latin typeface="Arial" panose="020B0604020202020204" pitchFamily="34" charset="0"/>
                <a:cs typeface="Arial" panose="020B0604020202020204" pitchFamily="34" charset="0"/>
              </a:rPr>
              <a:t>Projects that need to test the same areas often.</a:t>
            </a:r>
          </a:p>
          <a:p>
            <a:pPr algn="just" fontAlgn="t"/>
            <a:r>
              <a:rPr lang="en-US" dirty="0">
                <a:latin typeface="Arial" panose="020B0604020202020204" pitchFamily="34" charset="0"/>
                <a:cs typeface="Arial" panose="020B0604020202020204" pitchFamily="34" charset="0"/>
              </a:rPr>
              <a:t>All manual testing process in place as per expected results and tested twice manually.</a:t>
            </a:r>
          </a:p>
          <a:p>
            <a:pPr algn="just" fontAlgn="t"/>
            <a:endParaRPr lang="en-US" sz="2800" dirty="0">
              <a:solidFill>
                <a:schemeClr val="accent1">
                  <a:lumMod val="75000"/>
                </a:schemeClr>
              </a:solidFill>
              <a:latin typeface="Century Schoolbook" panose="02040604050505020304" pitchFamily="18" charset="0"/>
            </a:endParaRPr>
          </a:p>
          <a:p>
            <a:pPr algn="just"/>
            <a:endParaRPr lang="en-US" sz="2600" dirty="0">
              <a:solidFill>
                <a:schemeClr val="accent1">
                  <a:lumMod val="75000"/>
                </a:schemeClr>
              </a:solidFill>
              <a:latin typeface="Century Schoolbook" panose="02040604050505020304" pitchFamily="18" charset="0"/>
            </a:endParaRPr>
          </a:p>
        </p:txBody>
      </p:sp>
    </p:spTree>
    <p:extLst>
      <p:ext uri="{BB962C8B-B14F-4D97-AF65-F5344CB8AC3E}">
        <p14:creationId xmlns:p14="http://schemas.microsoft.com/office/powerpoint/2010/main" val="32496624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021" y="223888"/>
            <a:ext cx="10018713" cy="762000"/>
          </a:xfrm>
        </p:spPr>
        <p:txBody>
          <a:bodyPr>
            <a:normAutofit/>
          </a:bodyPr>
          <a:lstStyle/>
          <a:p>
            <a:r>
              <a:rPr lang="en-IN" altLang="en-US" b="1" dirty="0">
                <a:latin typeface="Century Schoolbook" panose="02040604050505020304" pitchFamily="18" charset="0"/>
              </a:rPr>
              <a:t>Working Principle</a:t>
            </a:r>
            <a:endParaRPr lang="en-US" altLang="en-US" b="1" dirty="0">
              <a:latin typeface="Century Schoolbook" panose="02040604050505020304" pitchFamily="18" charset="0"/>
            </a:endParaRPr>
          </a:p>
        </p:txBody>
      </p:sp>
      <p:sp>
        <p:nvSpPr>
          <p:cNvPr id="4" name="Content Placeholder 3"/>
          <p:cNvSpPr>
            <a:spLocks noGrp="1"/>
          </p:cNvSpPr>
          <p:nvPr>
            <p:ph idx="1"/>
          </p:nvPr>
        </p:nvSpPr>
        <p:spPr/>
        <p:txBody>
          <a:bodyPr/>
          <a:lstStyle/>
          <a:p>
            <a:endParaRPr lang="en-US" dirty="0"/>
          </a:p>
        </p:txBody>
      </p:sp>
      <p:sp>
        <p:nvSpPr>
          <p:cNvPr id="5" name="Rectangle 4"/>
          <p:cNvSpPr/>
          <p:nvPr/>
        </p:nvSpPr>
        <p:spPr>
          <a:xfrm>
            <a:off x="4495800" y="1600200"/>
            <a:ext cx="3048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Record</a:t>
            </a:r>
            <a:endParaRPr lang="en-US" sz="3200" b="1" dirty="0"/>
          </a:p>
        </p:txBody>
      </p:sp>
      <p:sp>
        <p:nvSpPr>
          <p:cNvPr id="6" name="Down Arrow 5"/>
          <p:cNvSpPr/>
          <p:nvPr/>
        </p:nvSpPr>
        <p:spPr>
          <a:xfrm>
            <a:off x="5791200" y="2667000"/>
            <a:ext cx="3048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95800" y="5410200"/>
            <a:ext cx="3048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Save</a:t>
            </a:r>
            <a:endParaRPr lang="en-US" sz="3200" b="1" dirty="0"/>
          </a:p>
        </p:txBody>
      </p:sp>
      <p:sp>
        <p:nvSpPr>
          <p:cNvPr id="9" name="Rectangle 8"/>
          <p:cNvSpPr/>
          <p:nvPr/>
        </p:nvSpPr>
        <p:spPr>
          <a:xfrm>
            <a:off x="4495800" y="3505200"/>
            <a:ext cx="3048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Playback</a:t>
            </a:r>
            <a:endParaRPr lang="en-US" sz="3200" b="1" dirty="0"/>
          </a:p>
        </p:txBody>
      </p:sp>
      <p:sp>
        <p:nvSpPr>
          <p:cNvPr id="10" name="Down Arrow 9"/>
          <p:cNvSpPr/>
          <p:nvPr/>
        </p:nvSpPr>
        <p:spPr>
          <a:xfrm>
            <a:off x="5791200" y="4572000"/>
            <a:ext cx="3048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66305"/>
            <a:ext cx="10018713" cy="1752599"/>
          </a:xfrm>
        </p:spPr>
        <p:txBody>
          <a:bodyPr>
            <a:normAutofit/>
          </a:bodyPr>
          <a:lstStyle/>
          <a:p>
            <a:r>
              <a:rPr lang="en-IN" altLang="en-US" b="1" dirty="0">
                <a:latin typeface="Century Schoolbook" panose="02040604050505020304" pitchFamily="18" charset="0"/>
              </a:rPr>
              <a:t>Selenium Commands</a:t>
            </a:r>
            <a:endParaRPr lang="en-US" altLang="en-US" b="1" dirty="0">
              <a:latin typeface="Century Schoolbook" panose="02040604050505020304" pitchFamily="18" charset="0"/>
            </a:endParaRPr>
          </a:p>
        </p:txBody>
      </p:sp>
      <p:sp>
        <p:nvSpPr>
          <p:cNvPr id="3" name="Content Placeholder 2"/>
          <p:cNvSpPr>
            <a:spLocks noGrp="1"/>
          </p:cNvSpPr>
          <p:nvPr>
            <p:ph idx="1"/>
          </p:nvPr>
        </p:nvSpPr>
        <p:spPr>
          <a:xfrm>
            <a:off x="1524000" y="1295401"/>
            <a:ext cx="8686800" cy="4830763"/>
          </a:xfrm>
        </p:spPr>
        <p:txBody>
          <a:bodyPr>
            <a:normAutofit/>
          </a:bodyPr>
          <a:lstStyle/>
          <a:p>
            <a:pPr lvl="8">
              <a:buNone/>
            </a:pPr>
            <a:r>
              <a:rPr lang="en-IN" sz="2800" dirty="0"/>
              <a:t>“</a:t>
            </a:r>
            <a:r>
              <a:rPr lang="en-IN" sz="2800" dirty="0" err="1"/>
              <a:t>Selenese</a:t>
            </a:r>
            <a:r>
              <a:rPr lang="en-IN" sz="2800" dirty="0"/>
              <a:t>”</a:t>
            </a:r>
            <a:endParaRPr lang="en-US" sz="2800" dirty="0"/>
          </a:p>
        </p:txBody>
      </p:sp>
      <p:sp>
        <p:nvSpPr>
          <p:cNvPr id="4" name="Rounded Rectangle 3"/>
          <p:cNvSpPr/>
          <p:nvPr/>
        </p:nvSpPr>
        <p:spPr>
          <a:xfrm>
            <a:off x="2286000" y="3124200"/>
            <a:ext cx="22860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772400" y="3124200"/>
            <a:ext cx="22860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029200" y="3200400"/>
            <a:ext cx="22860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endCxn id="6" idx="0"/>
          </p:cNvCxnSpPr>
          <p:nvPr/>
        </p:nvCxnSpPr>
        <p:spPr>
          <a:xfrm rot="5400000">
            <a:off x="5448300" y="2476500"/>
            <a:ext cx="1447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200400" y="2362200"/>
            <a:ext cx="5867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2819400" y="27432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8686800" y="27432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590800" y="3429000"/>
            <a:ext cx="1371600" cy="685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Action</a:t>
            </a:r>
            <a:endParaRPr lang="en-US" dirty="0"/>
          </a:p>
        </p:txBody>
      </p:sp>
      <p:sp>
        <p:nvSpPr>
          <p:cNvPr id="21" name="Oval 20"/>
          <p:cNvSpPr/>
          <p:nvPr/>
        </p:nvSpPr>
        <p:spPr>
          <a:xfrm>
            <a:off x="5334000" y="3505200"/>
            <a:ext cx="1676400" cy="609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Accessor</a:t>
            </a:r>
            <a:endParaRPr lang="en-US" dirty="0"/>
          </a:p>
        </p:txBody>
      </p:sp>
      <p:sp>
        <p:nvSpPr>
          <p:cNvPr id="22" name="Oval 21"/>
          <p:cNvSpPr/>
          <p:nvPr/>
        </p:nvSpPr>
        <p:spPr>
          <a:xfrm>
            <a:off x="8077200" y="3505200"/>
            <a:ext cx="1676400" cy="609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Asserts</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9144000" cy="1160060"/>
          </a:xfrm>
        </p:spPr>
        <p:txBody>
          <a:bodyPr>
            <a:normAutofit/>
          </a:bodyPr>
          <a:lstStyle/>
          <a:p>
            <a:r>
              <a:rPr lang="en-US" altLang="en-US" b="1" dirty="0">
                <a:latin typeface="Century Schoolbook" panose="02040604050505020304" pitchFamily="18" charset="0"/>
              </a:rPr>
              <a:t>“</a:t>
            </a:r>
            <a:r>
              <a:rPr lang="en-US" altLang="en-US" b="1" dirty="0" err="1">
                <a:latin typeface="Century Schoolbook" panose="02040604050505020304" pitchFamily="18" charset="0"/>
              </a:rPr>
              <a:t>Selenese</a:t>
            </a:r>
            <a:r>
              <a:rPr lang="en-US" altLang="en-US" b="1" dirty="0">
                <a:latin typeface="Century Schoolbook" panose="02040604050505020304" pitchFamily="18" charset="0"/>
              </a:rPr>
              <a:t> command” </a:t>
            </a:r>
          </a:p>
        </p:txBody>
      </p:sp>
      <p:sp>
        <p:nvSpPr>
          <p:cNvPr id="3" name="Content Placeholder 2"/>
          <p:cNvSpPr>
            <a:spLocks noGrp="1"/>
          </p:cNvSpPr>
          <p:nvPr>
            <p:ph idx="1"/>
          </p:nvPr>
        </p:nvSpPr>
        <p:spPr>
          <a:xfrm>
            <a:off x="1668669" y="1066801"/>
            <a:ext cx="9954580" cy="5562599"/>
          </a:xfrm>
        </p:spPr>
        <p:txBody>
          <a:bodyPr anchor="t">
            <a:normAutofit fontScale="92500" lnSpcReduction="10000"/>
          </a:bodyPr>
          <a:lstStyle/>
          <a:p>
            <a:pPr algn="just">
              <a:lnSpc>
                <a:spcPct val="90000"/>
              </a:lnSpc>
              <a:buSzPct val="45000"/>
              <a:buNone/>
            </a:pPr>
            <a:r>
              <a:rPr lang="en-US" altLang="en-US" b="1" dirty="0"/>
              <a:t>1</a:t>
            </a:r>
            <a:r>
              <a:rPr lang="en-US" altLang="en-US" dirty="0"/>
              <a:t>.</a:t>
            </a:r>
            <a:r>
              <a:rPr lang="en-US" altLang="en-US" b="1" dirty="0"/>
              <a:t>Actions</a:t>
            </a:r>
            <a:r>
              <a:rPr lang="en-US" altLang="en-US" dirty="0"/>
              <a:t> are commands that generally manipulate the state of the application. </a:t>
            </a:r>
          </a:p>
          <a:p>
            <a:pPr algn="just">
              <a:lnSpc>
                <a:spcPct val="90000"/>
              </a:lnSpc>
              <a:buSzPct val="45000"/>
            </a:pPr>
            <a:r>
              <a:rPr lang="en-IN" altLang="en-US" dirty="0"/>
              <a:t>Action command directly interacts with application</a:t>
            </a:r>
          </a:p>
          <a:p>
            <a:pPr algn="just">
              <a:lnSpc>
                <a:spcPct val="90000"/>
              </a:lnSpc>
              <a:buSzPct val="45000"/>
            </a:pPr>
            <a:r>
              <a:rPr lang="en-IN" altLang="en-US" dirty="0" err="1"/>
              <a:t>Eg</a:t>
            </a:r>
            <a:r>
              <a:rPr lang="en-IN" altLang="en-US" dirty="0"/>
              <a:t>. Open, click, type etc</a:t>
            </a:r>
          </a:p>
          <a:p>
            <a:pPr algn="just">
              <a:lnSpc>
                <a:spcPct val="90000"/>
              </a:lnSpc>
              <a:buSzPct val="45000"/>
            </a:pPr>
            <a:endParaRPr lang="en-IN" altLang="en-US" dirty="0"/>
          </a:p>
          <a:p>
            <a:pPr algn="just">
              <a:lnSpc>
                <a:spcPct val="90000"/>
              </a:lnSpc>
              <a:buSzPct val="45000"/>
              <a:buNone/>
            </a:pPr>
            <a:r>
              <a:rPr lang="en-IN" altLang="en-US" b="1" dirty="0"/>
              <a:t>2.Accessors </a:t>
            </a:r>
            <a:r>
              <a:rPr lang="en-IN" altLang="en-US" dirty="0"/>
              <a:t>commands allow user to store certain values to a user define variable</a:t>
            </a:r>
          </a:p>
          <a:p>
            <a:pPr algn="just">
              <a:lnSpc>
                <a:spcPct val="90000"/>
              </a:lnSpc>
              <a:buSzPct val="45000"/>
            </a:pPr>
            <a:r>
              <a:rPr lang="en-IN" altLang="en-US" dirty="0" err="1"/>
              <a:t>Eg</a:t>
            </a:r>
            <a:r>
              <a:rPr lang="en-IN" altLang="en-US" dirty="0"/>
              <a:t>. Store, store Text ,store Title, store Value etc.</a:t>
            </a:r>
          </a:p>
          <a:p>
            <a:pPr algn="just">
              <a:lnSpc>
                <a:spcPct val="90000"/>
              </a:lnSpc>
              <a:buSzPct val="45000"/>
            </a:pPr>
            <a:endParaRPr lang="en-IN" altLang="en-US" dirty="0"/>
          </a:p>
          <a:p>
            <a:pPr algn="just">
              <a:lnSpc>
                <a:spcPct val="90000"/>
              </a:lnSpc>
              <a:buSzPct val="45000"/>
              <a:buNone/>
            </a:pPr>
            <a:r>
              <a:rPr lang="en-IN" altLang="en-US" b="1" dirty="0"/>
              <a:t>3.Assertion</a:t>
            </a:r>
            <a:r>
              <a:rPr lang="en-IN" altLang="en-US" dirty="0"/>
              <a:t> commands verify the current state of the application with an expected state.</a:t>
            </a:r>
          </a:p>
          <a:p>
            <a:pPr algn="just">
              <a:lnSpc>
                <a:spcPct val="90000"/>
              </a:lnSpc>
              <a:buSzPct val="45000"/>
            </a:pPr>
            <a:r>
              <a:rPr lang="en-IN" altLang="en-US" dirty="0"/>
              <a:t>Assertion commands available with 3 prefix.</a:t>
            </a:r>
          </a:p>
          <a:p>
            <a:pPr marL="342900" lvl="1" indent="-342900" algn="just">
              <a:lnSpc>
                <a:spcPct val="90000"/>
              </a:lnSpc>
              <a:buSzPct val="45000"/>
              <a:buFont typeface="Arial" pitchFamily="34" charset="0"/>
              <a:buChar char="•"/>
            </a:pPr>
            <a:r>
              <a:rPr lang="en-IN" altLang="en-US" sz="2600" dirty="0"/>
              <a:t>1.Assert</a:t>
            </a:r>
          </a:p>
          <a:p>
            <a:pPr marL="342900" lvl="1" indent="-342900" algn="just">
              <a:lnSpc>
                <a:spcPct val="90000"/>
              </a:lnSpc>
              <a:buSzPct val="45000"/>
              <a:buFont typeface="Arial" pitchFamily="34" charset="0"/>
              <a:buChar char="•"/>
            </a:pPr>
            <a:r>
              <a:rPr lang="en-IN" altLang="en-US" sz="2600" dirty="0"/>
              <a:t>2.Verify</a:t>
            </a:r>
          </a:p>
          <a:p>
            <a:pPr marL="342900" lvl="1" indent="-342900" algn="just">
              <a:lnSpc>
                <a:spcPct val="90000"/>
              </a:lnSpc>
              <a:buSzPct val="45000"/>
              <a:buFont typeface="Arial" pitchFamily="34" charset="0"/>
              <a:buChar char="•"/>
            </a:pPr>
            <a:r>
              <a:rPr lang="en-IN" altLang="en-US" sz="2600" dirty="0"/>
              <a:t>3.Wait For</a:t>
            </a:r>
          </a:p>
          <a:p>
            <a:endParaRPr lang="en-US" sz="2600" dirty="0">
              <a:latin typeface="Century Schoolbook" panose="02040604050505020304" pitchFamily="18" charset="0"/>
            </a:endParaRPr>
          </a:p>
        </p:txBody>
      </p:sp>
    </p:spTree>
    <p:extLst>
      <p:ext uri="{BB962C8B-B14F-4D97-AF65-F5344CB8AC3E}">
        <p14:creationId xmlns:p14="http://schemas.microsoft.com/office/powerpoint/2010/main" val="32935577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WebDriver</a:t>
            </a:r>
            <a:endParaRPr lang="en-US" dirty="0"/>
          </a:p>
        </p:txBody>
      </p:sp>
      <p:sp>
        <p:nvSpPr>
          <p:cNvPr id="4" name="Footer Placeholder 3"/>
          <p:cNvSpPr>
            <a:spLocks noGrp="1"/>
          </p:cNvSpPr>
          <p:nvPr>
            <p:ph type="ftr" sz="quarter" idx="11"/>
          </p:nvPr>
        </p:nvSpPr>
        <p:spPr/>
        <p:txBody>
          <a:bodyPr/>
          <a:lstStyle/>
          <a:p>
            <a:r>
              <a:rPr lang="en-US"/>
              <a:t>By Priyanka Nigade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5383" y="1"/>
            <a:ext cx="7901233" cy="1074656"/>
          </a:xfrm>
        </p:spPr>
        <p:txBody>
          <a:bodyPr/>
          <a:lstStyle/>
          <a:p>
            <a:r>
              <a:rPr lang="en-IN" b="1" dirty="0"/>
              <a:t>Selenium </a:t>
            </a:r>
            <a:r>
              <a:rPr lang="en-IN" b="1" dirty="0" err="1"/>
              <a:t>WebDriver</a:t>
            </a:r>
            <a:endParaRPr lang="en-US" b="1" dirty="0"/>
          </a:p>
        </p:txBody>
      </p:sp>
      <p:sp>
        <p:nvSpPr>
          <p:cNvPr id="3" name="Content Placeholder 2"/>
          <p:cNvSpPr>
            <a:spLocks noGrp="1"/>
          </p:cNvSpPr>
          <p:nvPr>
            <p:ph idx="1"/>
          </p:nvPr>
        </p:nvSpPr>
        <p:spPr>
          <a:xfrm>
            <a:off x="1838226" y="961534"/>
            <a:ext cx="9219415" cy="4647414"/>
          </a:xfrm>
        </p:spPr>
        <p:txBody>
          <a:bodyPr>
            <a:noAutofit/>
          </a:bodyPr>
          <a:lstStyle/>
          <a:p>
            <a:pPr algn="just"/>
            <a:r>
              <a:rPr lang="en-US" dirty="0">
                <a:latin typeface="Arial" panose="020B0604020202020204" pitchFamily="34" charset="0"/>
                <a:cs typeface="Arial" panose="020B0604020202020204" pitchFamily="34" charset="0"/>
              </a:rPr>
              <a:t>Latest component of Selenium suite.</a:t>
            </a:r>
          </a:p>
          <a:p>
            <a:pPr algn="just"/>
            <a:r>
              <a:rPr lang="en-US" dirty="0">
                <a:latin typeface="Arial" panose="020B0604020202020204" pitchFamily="34" charset="0"/>
                <a:cs typeface="Arial" panose="020B0604020202020204" pitchFamily="34" charset="0"/>
              </a:rPr>
              <a:t>It is web-UI automation framework that allows to test various functionalities of AUT.</a:t>
            </a:r>
          </a:p>
          <a:p>
            <a:pPr algn="just"/>
            <a:r>
              <a:rPr lang="en-US" dirty="0">
                <a:latin typeface="Arial" panose="020B0604020202020204" pitchFamily="34" charset="0"/>
                <a:cs typeface="Arial" panose="020B0604020202020204" pitchFamily="34" charset="0"/>
              </a:rPr>
              <a:t> Compatible with third party browsers such as IE, Chrome, Safari, Opera  etc.</a:t>
            </a:r>
          </a:p>
          <a:p>
            <a:pPr algn="just"/>
            <a:r>
              <a:rPr lang="en-US" dirty="0">
                <a:latin typeface="Arial" panose="020B0604020202020204" pitchFamily="34" charset="0"/>
                <a:cs typeface="Arial" panose="020B0604020202020204" pitchFamily="34" charset="0"/>
              </a:rPr>
              <a:t> Supports different scripting languages like Java, PHP, C#, python ,Perl , Ruby , Scala and Groovy.</a:t>
            </a:r>
          </a:p>
          <a:p>
            <a:pPr algn="just"/>
            <a:r>
              <a:rPr lang="en-US" dirty="0">
                <a:latin typeface="Arial" panose="020B0604020202020204" pitchFamily="34" charset="0"/>
                <a:cs typeface="Arial" panose="020B0604020202020204" pitchFamily="34" charset="0"/>
              </a:rPr>
              <a:t>Works only on playback mechanism.</a:t>
            </a:r>
          </a:p>
          <a:p>
            <a:pPr algn="just"/>
            <a:r>
              <a:rPr lang="en-US" dirty="0">
                <a:latin typeface="Arial" panose="020B0604020202020204" pitchFamily="34" charset="0"/>
                <a:cs typeface="Arial" panose="020B0604020202020204" pitchFamily="34" charset="0"/>
              </a:rPr>
              <a:t>Selenium WebDriver is an INTERFACE.</a:t>
            </a:r>
          </a:p>
        </p:txBody>
      </p:sp>
      <p:sp>
        <p:nvSpPr>
          <p:cNvPr id="5" name="Footer Placeholder 4"/>
          <p:cNvSpPr>
            <a:spLocks noGrp="1"/>
          </p:cNvSpPr>
          <p:nvPr>
            <p:ph type="ftr" sz="quarter" idx="11"/>
          </p:nvPr>
        </p:nvSpPr>
        <p:spPr>
          <a:xfrm>
            <a:off x="5108702" y="6492874"/>
            <a:ext cx="6672887" cy="365125"/>
          </a:xfrm>
        </p:spPr>
        <p:txBody>
          <a:bodyPr/>
          <a:lstStyle/>
          <a:p>
            <a:r>
              <a:rPr lang="en-US" dirty="0"/>
              <a:t>By Priyanka Nigade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596" y="251618"/>
            <a:ext cx="9503004" cy="889025"/>
          </a:xfrm>
        </p:spPr>
        <p:txBody>
          <a:bodyPr/>
          <a:lstStyle/>
          <a:p>
            <a:r>
              <a:rPr lang="en-IN" b="1" dirty="0"/>
              <a:t>Selenium 3 Architecture</a:t>
            </a:r>
            <a:endParaRPr lang="en-US" b="1" dirty="0"/>
          </a:p>
        </p:txBody>
      </p:sp>
      <p:pic>
        <p:nvPicPr>
          <p:cNvPr id="1028" name="Picture 4"/>
          <p:cNvPicPr>
            <a:picLocks noGrp="1" noChangeAspect="1" noChangeArrowheads="1"/>
          </p:cNvPicPr>
          <p:nvPr>
            <p:ph idx="1"/>
          </p:nvPr>
        </p:nvPicPr>
        <p:blipFill>
          <a:blip r:embed="rId2"/>
          <a:srcRect/>
          <a:stretch>
            <a:fillRect/>
          </a:stretch>
        </p:blipFill>
        <p:spPr bwMode="auto">
          <a:xfrm>
            <a:off x="1531070" y="1247481"/>
            <a:ext cx="9818802" cy="4724400"/>
          </a:xfrm>
          <a:prstGeom prst="rect">
            <a:avLst/>
          </a:prstGeom>
          <a:noFill/>
          <a:ln w="9525">
            <a:noFill/>
            <a:miter lim="800000"/>
            <a:headEnd/>
            <a:tailEnd/>
          </a:ln>
          <a:effectLst/>
        </p:spPr>
      </p:pic>
      <p:sp>
        <p:nvSpPr>
          <p:cNvPr id="4" name="Footer Placeholder 3"/>
          <p:cNvSpPr>
            <a:spLocks noGrp="1"/>
          </p:cNvSpPr>
          <p:nvPr>
            <p:ph type="ftr" sz="quarter" idx="11"/>
          </p:nvPr>
        </p:nvSpPr>
        <p:spPr>
          <a:xfrm>
            <a:off x="4158511" y="6241257"/>
            <a:ext cx="6672887" cy="365125"/>
          </a:xfrm>
        </p:spPr>
        <p:txBody>
          <a:bodyPr/>
          <a:lstStyle/>
          <a:p>
            <a:r>
              <a:rPr lang="en-US" dirty="0"/>
              <a:t>By Priyanka Nigade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IN" b="1" dirty="0"/>
              <a:t>Architecture Components</a:t>
            </a:r>
            <a:endParaRPr lang="en-US" b="1" dirty="0"/>
          </a:p>
        </p:txBody>
      </p:sp>
      <p:sp>
        <p:nvSpPr>
          <p:cNvPr id="3" name="Content Placeholder 2"/>
          <p:cNvSpPr>
            <a:spLocks noGrp="1"/>
          </p:cNvSpPr>
          <p:nvPr>
            <p:ph idx="1"/>
          </p:nvPr>
        </p:nvSpPr>
        <p:spPr>
          <a:xfrm>
            <a:off x="1609442" y="1143000"/>
            <a:ext cx="10492658" cy="5578311"/>
          </a:xfrm>
        </p:spPr>
        <p:txBody>
          <a:bodyPr>
            <a:normAutofit/>
          </a:bodyPr>
          <a:lstStyle/>
          <a:p>
            <a:pPr algn="just"/>
            <a:r>
              <a:rPr lang="en-US" sz="1800" dirty="0">
                <a:latin typeface="Arial" panose="020B0604020202020204" pitchFamily="34" charset="0"/>
                <a:cs typeface="Arial" panose="020B0604020202020204" pitchFamily="34" charset="0"/>
              </a:rPr>
              <a:t>There are four basic components of WebDriver Architecture:</a:t>
            </a:r>
          </a:p>
          <a:p>
            <a:pPr lvl="1" algn="just"/>
            <a:r>
              <a:rPr lang="en-US" sz="1800" dirty="0">
                <a:latin typeface="Arial" panose="020B0604020202020204" pitchFamily="34" charset="0"/>
                <a:cs typeface="Arial" panose="020B0604020202020204" pitchFamily="34" charset="0"/>
              </a:rPr>
              <a:t>Selenium Language Bindings</a:t>
            </a:r>
          </a:p>
          <a:p>
            <a:pPr lvl="1" algn="just"/>
            <a:r>
              <a:rPr lang="en-US" sz="1800" dirty="0">
                <a:latin typeface="Arial" panose="020B0604020202020204" pitchFamily="34" charset="0"/>
                <a:cs typeface="Arial" panose="020B0604020202020204" pitchFamily="34" charset="0"/>
              </a:rPr>
              <a:t>JSON Protocol</a:t>
            </a:r>
          </a:p>
          <a:p>
            <a:pPr lvl="1" algn="just"/>
            <a:r>
              <a:rPr lang="en-US" sz="1800" dirty="0">
                <a:latin typeface="Arial" panose="020B0604020202020204" pitchFamily="34" charset="0"/>
                <a:cs typeface="Arial" panose="020B0604020202020204" pitchFamily="34" charset="0"/>
              </a:rPr>
              <a:t>Browser Drivers</a:t>
            </a:r>
          </a:p>
          <a:p>
            <a:pPr lvl="1" algn="just"/>
            <a:r>
              <a:rPr lang="en-US" sz="1800" dirty="0">
                <a:latin typeface="Arial" panose="020B0604020202020204" pitchFamily="34" charset="0"/>
                <a:cs typeface="Arial" panose="020B0604020202020204" pitchFamily="34" charset="0"/>
              </a:rPr>
              <a:t>Real Browsers</a:t>
            </a:r>
          </a:p>
          <a:p>
            <a:pPr algn="just"/>
            <a:r>
              <a:rPr lang="en-US" sz="1800" dirty="0">
                <a:latin typeface="Arial" panose="020B0604020202020204" pitchFamily="34" charset="0"/>
                <a:cs typeface="Arial" panose="020B0604020202020204" pitchFamily="34" charset="0"/>
              </a:rPr>
              <a:t>HTTP(Json) request is generated and sent to the browser driver for each Selenium command.</a:t>
            </a:r>
          </a:p>
          <a:p>
            <a:pPr algn="just"/>
            <a:r>
              <a:rPr lang="en-US" sz="1800" dirty="0">
                <a:latin typeface="Arial" panose="020B0604020202020204" pitchFamily="34" charset="0"/>
                <a:cs typeface="Arial" panose="020B0604020202020204" pitchFamily="34" charset="0"/>
              </a:rPr>
              <a:t>Json WebDriver protocol defines </a:t>
            </a:r>
            <a:r>
              <a:rPr lang="en-US" sz="1800" dirty="0" err="1">
                <a:latin typeface="Arial" panose="020B0604020202020204" pitchFamily="34" charset="0"/>
                <a:cs typeface="Arial" panose="020B0604020202020204" pitchFamily="34" charset="0"/>
              </a:rPr>
              <a:t>tha</a:t>
            </a:r>
            <a:r>
              <a:rPr lang="en-US" sz="1800" dirty="0">
                <a:latin typeface="Arial" panose="020B0604020202020204" pitchFamily="34" charset="0"/>
                <a:cs typeface="Arial" panose="020B0604020202020204" pitchFamily="34" charset="0"/>
              </a:rPr>
              <a:t> way that browser actions are executed.</a:t>
            </a:r>
          </a:p>
          <a:p>
            <a:pPr algn="just"/>
            <a:r>
              <a:rPr lang="en-US" sz="1800" dirty="0">
                <a:latin typeface="Arial" panose="020B0604020202020204" pitchFamily="34" charset="0"/>
                <a:cs typeface="Arial" panose="020B0604020202020204" pitchFamily="34" charset="0"/>
              </a:rPr>
              <a:t>The driver receives the HTTP(Json) request through HTTP server.</a:t>
            </a:r>
          </a:p>
          <a:p>
            <a:pPr algn="just"/>
            <a:r>
              <a:rPr lang="en-US" sz="1800" dirty="0">
                <a:latin typeface="Arial" panose="020B0604020202020204" pitchFamily="34" charset="0"/>
                <a:cs typeface="Arial" panose="020B0604020202020204" pitchFamily="34" charset="0"/>
              </a:rPr>
              <a:t>HTTP Server decides all the steps to perform instructions which are executed on browser.</a:t>
            </a:r>
          </a:p>
          <a:p>
            <a:pPr algn="just"/>
            <a:r>
              <a:rPr lang="en-US" sz="1800" dirty="0">
                <a:latin typeface="Arial" panose="020B0604020202020204" pitchFamily="34" charset="0"/>
                <a:cs typeface="Arial" panose="020B0604020202020204" pitchFamily="34" charset="0"/>
              </a:rPr>
              <a:t>Execution status is sent back to HTTP Server which is subsequently sent back to automation script.</a:t>
            </a:r>
          </a:p>
          <a:p>
            <a:pPr algn="just"/>
            <a:endParaRPr lang="en-US" sz="1800" dirty="0"/>
          </a:p>
          <a:p>
            <a:pPr lvl="1" algn="just"/>
            <a:endParaRPr lang="en-US" sz="1800" dirty="0"/>
          </a:p>
          <a:p>
            <a:pPr algn="just"/>
            <a:endParaRPr lang="en-US" sz="1800" dirty="0"/>
          </a:p>
        </p:txBody>
      </p:sp>
      <p:sp>
        <p:nvSpPr>
          <p:cNvPr id="4" name="Footer Placeholder 3"/>
          <p:cNvSpPr>
            <a:spLocks noGrp="1"/>
          </p:cNvSpPr>
          <p:nvPr>
            <p:ph type="ftr" sz="quarter" idx="11"/>
          </p:nvPr>
        </p:nvSpPr>
        <p:spPr>
          <a:xfrm>
            <a:off x="5429213" y="6492875"/>
            <a:ext cx="6672887" cy="365125"/>
          </a:xfrm>
        </p:spPr>
        <p:txBody>
          <a:bodyPr/>
          <a:lstStyle/>
          <a:p>
            <a:r>
              <a:rPr lang="en-US" dirty="0"/>
              <a:t>By Priyanka Nigade</a:t>
            </a:r>
          </a:p>
        </p:txBody>
      </p:sp>
    </p:spTree>
    <p:extLst>
      <p:ext uri="{BB962C8B-B14F-4D97-AF65-F5344CB8AC3E}">
        <p14:creationId xmlns:p14="http://schemas.microsoft.com/office/powerpoint/2010/main" val="19572275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674EBD-3E31-682A-8A8C-AFD2B4AB1717}"/>
              </a:ext>
            </a:extLst>
          </p:cNvPr>
          <p:cNvPicPr>
            <a:picLocks noGrp="1" noChangeAspect="1"/>
          </p:cNvPicPr>
          <p:nvPr>
            <p:ph idx="1"/>
          </p:nvPr>
        </p:nvPicPr>
        <p:blipFill>
          <a:blip r:embed="rId2"/>
          <a:stretch>
            <a:fillRect/>
          </a:stretch>
        </p:blipFill>
        <p:spPr>
          <a:xfrm>
            <a:off x="1668544" y="624992"/>
            <a:ext cx="9653048" cy="5417589"/>
          </a:xfrm>
        </p:spPr>
      </p:pic>
      <p:sp>
        <p:nvSpPr>
          <p:cNvPr id="4" name="Footer Placeholder 3">
            <a:extLst>
              <a:ext uri="{FF2B5EF4-FFF2-40B4-BE49-F238E27FC236}">
                <a16:creationId xmlns:a16="http://schemas.microsoft.com/office/drawing/2014/main" id="{136D269B-8CE3-94F9-9B4B-AC20B16D17C9}"/>
              </a:ext>
            </a:extLst>
          </p:cNvPr>
          <p:cNvSpPr>
            <a:spLocks noGrp="1"/>
          </p:cNvSpPr>
          <p:nvPr>
            <p:ph type="ftr" sz="quarter" idx="11"/>
          </p:nvPr>
        </p:nvSpPr>
        <p:spPr>
          <a:xfrm>
            <a:off x="5231250" y="6346129"/>
            <a:ext cx="6672887" cy="365125"/>
          </a:xfrm>
        </p:spPr>
        <p:txBody>
          <a:bodyPr/>
          <a:lstStyle/>
          <a:p>
            <a:r>
              <a:rPr lang="en-US" dirty="0"/>
              <a:t>By Priyanka Nigade</a:t>
            </a:r>
          </a:p>
        </p:txBody>
      </p:sp>
      <p:pic>
        <p:nvPicPr>
          <p:cNvPr id="10" name="Picture 9">
            <a:extLst>
              <a:ext uri="{FF2B5EF4-FFF2-40B4-BE49-F238E27FC236}">
                <a16:creationId xmlns:a16="http://schemas.microsoft.com/office/drawing/2014/main" id="{7311904C-69B7-4F64-9FBC-AE9D53F7743A}"/>
              </a:ext>
            </a:extLst>
          </p:cNvPr>
          <p:cNvPicPr>
            <a:picLocks noChangeAspect="1"/>
          </p:cNvPicPr>
          <p:nvPr/>
        </p:nvPicPr>
        <p:blipFill>
          <a:blip r:embed="rId3"/>
          <a:stretch>
            <a:fillRect/>
          </a:stretch>
        </p:blipFill>
        <p:spPr>
          <a:xfrm flipV="1">
            <a:off x="9934280" y="5368272"/>
            <a:ext cx="887691" cy="165262"/>
          </a:xfrm>
          <a:prstGeom prst="rect">
            <a:avLst/>
          </a:prstGeom>
        </p:spPr>
      </p:pic>
    </p:spTree>
    <p:extLst>
      <p:ext uri="{BB962C8B-B14F-4D97-AF65-F5344CB8AC3E}">
        <p14:creationId xmlns:p14="http://schemas.microsoft.com/office/powerpoint/2010/main" val="13757748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IN" b="1" dirty="0"/>
              <a:t>Architecture Components</a:t>
            </a:r>
            <a:endParaRPr lang="en-US" b="1" dirty="0"/>
          </a:p>
        </p:txBody>
      </p:sp>
      <p:sp>
        <p:nvSpPr>
          <p:cNvPr id="3" name="Content Placeholder 2"/>
          <p:cNvSpPr>
            <a:spLocks noGrp="1"/>
          </p:cNvSpPr>
          <p:nvPr>
            <p:ph idx="1"/>
          </p:nvPr>
        </p:nvSpPr>
        <p:spPr>
          <a:xfrm>
            <a:off x="1609442" y="1143000"/>
            <a:ext cx="10492658" cy="5578311"/>
          </a:xfrm>
        </p:spPr>
        <p:txBody>
          <a:bodyPr>
            <a:normAutofit/>
          </a:bodyPr>
          <a:lstStyle/>
          <a:p>
            <a:pPr algn="just"/>
            <a:r>
              <a:rPr lang="en-US" sz="1800" dirty="0">
                <a:latin typeface="Arial" panose="020B0604020202020204" pitchFamily="34" charset="0"/>
                <a:cs typeface="Arial" panose="020B0604020202020204" pitchFamily="34" charset="0"/>
              </a:rPr>
              <a:t>There are four basic components of WebDriver Architecture:</a:t>
            </a:r>
          </a:p>
          <a:p>
            <a:pPr lvl="1" algn="just"/>
            <a:r>
              <a:rPr lang="en-US" sz="1800" dirty="0">
                <a:latin typeface="Arial" panose="020B0604020202020204" pitchFamily="34" charset="0"/>
                <a:cs typeface="Arial" panose="020B0604020202020204" pitchFamily="34" charset="0"/>
              </a:rPr>
              <a:t>Selenium Language Bindings</a:t>
            </a:r>
          </a:p>
          <a:p>
            <a:pPr lvl="1" algn="just"/>
            <a:r>
              <a:rPr lang="en-US" sz="1800" dirty="0">
                <a:latin typeface="Arial" panose="020B0604020202020204" pitchFamily="34" charset="0"/>
                <a:cs typeface="Arial" panose="020B0604020202020204" pitchFamily="34" charset="0"/>
              </a:rPr>
              <a:t>W3CProtocol</a:t>
            </a:r>
          </a:p>
          <a:p>
            <a:pPr lvl="1" algn="just"/>
            <a:r>
              <a:rPr lang="en-US" sz="1800" dirty="0">
                <a:latin typeface="Arial" panose="020B0604020202020204" pitchFamily="34" charset="0"/>
                <a:cs typeface="Arial" panose="020B0604020202020204" pitchFamily="34" charset="0"/>
              </a:rPr>
              <a:t>Browser Drivers</a:t>
            </a:r>
          </a:p>
          <a:p>
            <a:pPr lvl="1" algn="just"/>
            <a:r>
              <a:rPr lang="en-US" sz="1800" dirty="0">
                <a:latin typeface="Arial" panose="020B0604020202020204" pitchFamily="34" charset="0"/>
                <a:cs typeface="Arial" panose="020B0604020202020204" pitchFamily="34" charset="0"/>
              </a:rPr>
              <a:t>Real Browsers</a:t>
            </a:r>
          </a:p>
          <a:p>
            <a:pPr marL="457200" lvl="1" indent="0" algn="just">
              <a:buNone/>
            </a:pPr>
            <a:r>
              <a:rPr lang="en-US" sz="1800" dirty="0">
                <a:latin typeface="Arial" panose="020B0604020202020204" pitchFamily="34" charset="0"/>
                <a:cs typeface="Arial" panose="020B0604020202020204" pitchFamily="34" charset="0"/>
              </a:rPr>
              <a:t>In WebDriver W3C Protocol, there is a direct information transfer between the server and client without the necessity for the JSON Wire Protocol. </a:t>
            </a:r>
          </a:p>
          <a:p>
            <a:pPr marL="457200" lvl="1" indent="0" algn="just">
              <a:buNone/>
            </a:pPr>
            <a:r>
              <a:rPr lang="en-US" sz="1800" dirty="0">
                <a:latin typeface="Arial" panose="020B0604020202020204" pitchFamily="34" charset="0"/>
                <a:cs typeface="Arial" panose="020B0604020202020204" pitchFamily="34" charset="0"/>
              </a:rPr>
              <a:t>As both Selenium WebDriver and web browsers use the identical protocol, automated Selenium testing will run tests more consistently between various browsers.</a:t>
            </a:r>
          </a:p>
          <a:p>
            <a:pPr lvl="1" algn="just"/>
            <a:endParaRPr lang="en-US" sz="1800" dirty="0">
              <a:latin typeface="Arial" panose="020B0604020202020204" pitchFamily="34" charset="0"/>
              <a:cs typeface="Arial" panose="020B0604020202020204" pitchFamily="34" charset="0"/>
            </a:endParaRPr>
          </a:p>
          <a:p>
            <a:pPr algn="just"/>
            <a:endParaRPr lang="en-US" sz="1800" dirty="0"/>
          </a:p>
        </p:txBody>
      </p:sp>
      <p:sp>
        <p:nvSpPr>
          <p:cNvPr id="4" name="Footer Placeholder 3"/>
          <p:cNvSpPr>
            <a:spLocks noGrp="1"/>
          </p:cNvSpPr>
          <p:nvPr>
            <p:ph type="ftr" sz="quarter" idx="11"/>
          </p:nvPr>
        </p:nvSpPr>
        <p:spPr>
          <a:xfrm>
            <a:off x="5429213" y="6492875"/>
            <a:ext cx="6672887" cy="365125"/>
          </a:xfrm>
        </p:spPr>
        <p:txBody>
          <a:bodyPr/>
          <a:lstStyle/>
          <a:p>
            <a:r>
              <a:rPr lang="en-US" dirty="0"/>
              <a:t>By Priyanka Nigade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36526"/>
            <a:ext cx="8763000" cy="934547"/>
          </a:xfrm>
        </p:spPr>
        <p:txBody>
          <a:bodyPr>
            <a:normAutofit fontScale="90000"/>
          </a:bodyPr>
          <a:lstStyle/>
          <a:p>
            <a:r>
              <a:rPr lang="en-US" b="1" dirty="0"/>
              <a:t>Selenium Interfaces and Classes Hierarchy</a:t>
            </a:r>
          </a:p>
        </p:txBody>
      </p:sp>
      <p:sp>
        <p:nvSpPr>
          <p:cNvPr id="4" name="Footer Placeholder 3"/>
          <p:cNvSpPr>
            <a:spLocks noGrp="1"/>
          </p:cNvSpPr>
          <p:nvPr>
            <p:ph type="ftr" sz="quarter" idx="11"/>
          </p:nvPr>
        </p:nvSpPr>
        <p:spPr>
          <a:xfrm>
            <a:off x="5250104" y="6356352"/>
            <a:ext cx="6672887" cy="365125"/>
          </a:xfrm>
        </p:spPr>
        <p:txBody>
          <a:bodyPr/>
          <a:lstStyle/>
          <a:p>
            <a:r>
              <a:rPr lang="en-US" dirty="0"/>
              <a:t>By Priyanka Nigade</a:t>
            </a:r>
          </a:p>
        </p:txBody>
      </p:sp>
      <p:pic>
        <p:nvPicPr>
          <p:cNvPr id="6" name="Picture 5">
            <a:extLst>
              <a:ext uri="{FF2B5EF4-FFF2-40B4-BE49-F238E27FC236}">
                <a16:creationId xmlns:a16="http://schemas.microsoft.com/office/drawing/2014/main" id="{EC32003A-8EDD-001C-7B16-A9564E856AD4}"/>
              </a:ext>
            </a:extLst>
          </p:cNvPr>
          <p:cNvPicPr>
            <a:picLocks noChangeAspect="1"/>
          </p:cNvPicPr>
          <p:nvPr/>
        </p:nvPicPr>
        <p:blipFill>
          <a:blip r:embed="rId2"/>
          <a:stretch>
            <a:fillRect/>
          </a:stretch>
        </p:blipFill>
        <p:spPr>
          <a:xfrm>
            <a:off x="2026763" y="1184195"/>
            <a:ext cx="8861196" cy="48583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9144000" cy="1371600"/>
          </a:xfrm>
        </p:spPr>
        <p:txBody>
          <a:bodyPr>
            <a:normAutofit/>
          </a:bodyPr>
          <a:lstStyle/>
          <a:p>
            <a:r>
              <a:rPr lang="en-US" sz="4000" b="1" dirty="0">
                <a:latin typeface="Century Schoolbook" panose="02040604050505020304" pitchFamily="18" charset="0"/>
              </a:rPr>
              <a:t>Types Of Automation Tests</a:t>
            </a:r>
          </a:p>
        </p:txBody>
      </p:sp>
      <p:sp>
        <p:nvSpPr>
          <p:cNvPr id="3" name="Content Placeholder 2"/>
          <p:cNvSpPr>
            <a:spLocks noGrp="1"/>
          </p:cNvSpPr>
          <p:nvPr>
            <p:ph idx="1"/>
          </p:nvPr>
        </p:nvSpPr>
        <p:spPr>
          <a:xfrm>
            <a:off x="1605462" y="1371604"/>
            <a:ext cx="8803230" cy="1597840"/>
          </a:xfrm>
        </p:spPr>
        <p:txBody>
          <a:bodyPr anchor="t">
            <a:noAutofit/>
          </a:bodyPr>
          <a:lstStyle/>
          <a:p>
            <a:r>
              <a:rPr lang="en-US" dirty="0">
                <a:latin typeface="Arial" panose="020B0604020202020204" pitchFamily="34" charset="0"/>
                <a:cs typeface="Arial" panose="020B0604020202020204" pitchFamily="34" charset="0"/>
              </a:rPr>
              <a:t>Functional Automated Tests </a:t>
            </a:r>
          </a:p>
          <a:p>
            <a:r>
              <a:rPr lang="en-US" dirty="0">
                <a:latin typeface="Arial" panose="020B0604020202020204" pitchFamily="34" charset="0"/>
                <a:cs typeface="Arial" panose="020B0604020202020204" pitchFamily="34" charset="0"/>
              </a:rPr>
              <a:t>Non Functional Automated Tests </a:t>
            </a:r>
          </a:p>
        </p:txBody>
      </p:sp>
    </p:spTree>
    <p:extLst>
      <p:ext uri="{BB962C8B-B14F-4D97-AF65-F5344CB8AC3E}">
        <p14:creationId xmlns:p14="http://schemas.microsoft.com/office/powerpoint/2010/main" val="25572953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3774" y="382848"/>
            <a:ext cx="10364451" cy="1125442"/>
          </a:xfrm>
        </p:spPr>
        <p:txBody>
          <a:bodyPr/>
          <a:lstStyle/>
          <a:p>
            <a:r>
              <a:rPr lang="en-IN" b="1" dirty="0" err="1"/>
              <a:t>WebDriver</a:t>
            </a:r>
            <a:r>
              <a:rPr lang="en-IN" b="1" dirty="0"/>
              <a:t> Commands</a:t>
            </a:r>
            <a:endParaRPr lang="en-US" b="1" dirty="0"/>
          </a:p>
        </p:txBody>
      </p:sp>
      <p:sp>
        <p:nvSpPr>
          <p:cNvPr id="3" name="Content Placeholder 2"/>
          <p:cNvSpPr>
            <a:spLocks noGrp="1"/>
          </p:cNvSpPr>
          <p:nvPr>
            <p:ph idx="1"/>
          </p:nvPr>
        </p:nvSpPr>
        <p:spPr>
          <a:xfrm>
            <a:off x="2535810" y="1642784"/>
            <a:ext cx="8474698" cy="2535811"/>
          </a:xfrm>
        </p:spPr>
        <p:txBody>
          <a:bodyPr>
            <a:normAutofit/>
          </a:bodyPr>
          <a:lstStyle/>
          <a:p>
            <a:pPr algn="just">
              <a:lnSpc>
                <a:spcPct val="100000"/>
              </a:lnSpc>
              <a:buNone/>
            </a:pPr>
            <a:r>
              <a:rPr lang="en-IN" dirty="0">
                <a:latin typeface="Arial" panose="020B0604020202020204" pitchFamily="34" charset="0"/>
                <a:cs typeface="Arial" panose="020B0604020202020204" pitchFamily="34" charset="0"/>
              </a:rPr>
              <a:t>1.Browser Commands</a:t>
            </a:r>
          </a:p>
          <a:p>
            <a:pPr algn="just">
              <a:lnSpc>
                <a:spcPct val="100000"/>
              </a:lnSpc>
              <a:buNone/>
            </a:pPr>
            <a:r>
              <a:rPr lang="en-IN" dirty="0">
                <a:latin typeface="Arial" panose="020B0604020202020204" pitchFamily="34" charset="0"/>
                <a:cs typeface="Arial" panose="020B0604020202020204" pitchFamily="34" charset="0"/>
              </a:rPr>
              <a:t>2.Navigation Commands</a:t>
            </a:r>
          </a:p>
          <a:p>
            <a:pPr algn="just">
              <a:lnSpc>
                <a:spcPct val="100000"/>
              </a:lnSpc>
              <a:buNone/>
            </a:pPr>
            <a:r>
              <a:rPr lang="en-IN" dirty="0">
                <a:latin typeface="Arial" panose="020B0604020202020204" pitchFamily="34" charset="0"/>
                <a:cs typeface="Arial" panose="020B0604020202020204" pitchFamily="34" charset="0"/>
              </a:rPr>
              <a:t>3.WebElement Commands</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5519113" y="6292589"/>
            <a:ext cx="6672887" cy="365125"/>
          </a:xfrm>
        </p:spPr>
        <p:txBody>
          <a:bodyPr/>
          <a:lstStyle/>
          <a:p>
            <a:r>
              <a:rPr lang="en-US" dirty="0"/>
              <a:t>By Priyanka Nigade</a:t>
            </a:r>
          </a:p>
        </p:txBody>
      </p:sp>
    </p:spTree>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60300"/>
            <a:ext cx="10364451" cy="1172576"/>
          </a:xfrm>
        </p:spPr>
        <p:txBody>
          <a:bodyPr/>
          <a:lstStyle/>
          <a:p>
            <a:r>
              <a:rPr lang="en-IN" b="1" dirty="0"/>
              <a:t>Element Locator</a:t>
            </a:r>
            <a:endParaRPr lang="en-US" b="1" dirty="0"/>
          </a:p>
        </p:txBody>
      </p:sp>
      <p:sp>
        <p:nvSpPr>
          <p:cNvPr id="3" name="Content Placeholder 2"/>
          <p:cNvSpPr>
            <a:spLocks noGrp="1"/>
          </p:cNvSpPr>
          <p:nvPr>
            <p:ph idx="1"/>
          </p:nvPr>
        </p:nvSpPr>
        <p:spPr>
          <a:xfrm>
            <a:off x="1574275" y="1272619"/>
            <a:ext cx="9703951" cy="4518582"/>
          </a:xfrm>
        </p:spPr>
        <p:txBody>
          <a:bodyPr>
            <a:noAutofit/>
          </a:bodyPr>
          <a:lstStyle/>
          <a:p>
            <a:pPr marL="457200" indent="-457200" algn="just">
              <a:lnSpc>
                <a:spcPct val="100000"/>
              </a:lnSpc>
              <a:buFont typeface="+mj-lt"/>
              <a:buAutoNum type="arabicPeriod"/>
            </a:pPr>
            <a:r>
              <a:rPr lang="en-US" sz="1900" dirty="0">
                <a:latin typeface="Arial" panose="020B0604020202020204" pitchFamily="34" charset="0"/>
                <a:cs typeface="Arial" panose="020B0604020202020204" pitchFamily="34" charset="0"/>
              </a:rPr>
              <a:t>By Id</a:t>
            </a:r>
          </a:p>
          <a:p>
            <a:pPr marL="457200" indent="-457200" algn="just">
              <a:lnSpc>
                <a:spcPct val="100000"/>
              </a:lnSpc>
              <a:buFont typeface="+mj-lt"/>
              <a:buAutoNum type="arabicPeriod"/>
            </a:pPr>
            <a:r>
              <a:rPr lang="en-US" sz="1900" dirty="0">
                <a:latin typeface="Arial" panose="020B0604020202020204" pitchFamily="34" charset="0"/>
                <a:cs typeface="Arial" panose="020B0604020202020204" pitchFamily="34" charset="0"/>
              </a:rPr>
              <a:t>By name</a:t>
            </a:r>
          </a:p>
          <a:p>
            <a:pPr marL="457200" indent="-457200" algn="just">
              <a:lnSpc>
                <a:spcPct val="100000"/>
              </a:lnSpc>
              <a:buFont typeface="+mj-lt"/>
              <a:buAutoNum type="arabicPeriod"/>
            </a:pPr>
            <a:r>
              <a:rPr lang="en-US" sz="1900" dirty="0">
                <a:latin typeface="Arial" panose="020B0604020202020204" pitchFamily="34" charset="0"/>
                <a:cs typeface="Arial" panose="020B0604020202020204" pitchFamily="34" charset="0"/>
              </a:rPr>
              <a:t>By </a:t>
            </a:r>
            <a:r>
              <a:rPr lang="en-US" sz="1900" dirty="0" err="1">
                <a:latin typeface="Arial" panose="020B0604020202020204" pitchFamily="34" charset="0"/>
                <a:cs typeface="Arial" panose="020B0604020202020204" pitchFamily="34" charset="0"/>
              </a:rPr>
              <a:t>classname</a:t>
            </a:r>
            <a:r>
              <a:rPr lang="en-US" sz="1900" dirty="0">
                <a:latin typeface="Arial" panose="020B0604020202020204" pitchFamily="34" charset="0"/>
                <a:cs typeface="Arial" panose="020B0604020202020204" pitchFamily="34" charset="0"/>
              </a:rPr>
              <a:t> </a:t>
            </a:r>
          </a:p>
          <a:p>
            <a:pPr marL="457200" indent="-457200" algn="just">
              <a:lnSpc>
                <a:spcPct val="100000"/>
              </a:lnSpc>
              <a:buFont typeface="+mj-lt"/>
              <a:buAutoNum type="arabicPeriod"/>
            </a:pPr>
            <a:r>
              <a:rPr lang="en-US" sz="1900" dirty="0">
                <a:latin typeface="Arial" panose="020B0604020202020204" pitchFamily="34" charset="0"/>
                <a:cs typeface="Arial" panose="020B0604020202020204" pitchFamily="34" charset="0"/>
              </a:rPr>
              <a:t> By </a:t>
            </a:r>
            <a:r>
              <a:rPr lang="en-US" sz="1900" dirty="0" err="1">
                <a:latin typeface="Arial" panose="020B0604020202020204" pitchFamily="34" charset="0"/>
                <a:cs typeface="Arial" panose="020B0604020202020204" pitchFamily="34" charset="0"/>
              </a:rPr>
              <a:t>linkText</a:t>
            </a:r>
            <a:r>
              <a:rPr lang="en-US" sz="1900" dirty="0">
                <a:latin typeface="Arial" panose="020B0604020202020204" pitchFamily="34" charset="0"/>
                <a:cs typeface="Arial" panose="020B0604020202020204" pitchFamily="34" charset="0"/>
              </a:rPr>
              <a:t> </a:t>
            </a:r>
          </a:p>
          <a:p>
            <a:pPr marL="457200" indent="-457200" algn="just">
              <a:lnSpc>
                <a:spcPct val="100000"/>
              </a:lnSpc>
              <a:buFont typeface="+mj-lt"/>
              <a:buAutoNum type="arabicPeriod"/>
            </a:pPr>
            <a:r>
              <a:rPr lang="en-US" sz="1900" dirty="0">
                <a:latin typeface="Arial" panose="020B0604020202020204" pitchFamily="34" charset="0"/>
                <a:cs typeface="Arial" panose="020B0604020202020204" pitchFamily="34" charset="0"/>
              </a:rPr>
              <a:t> By </a:t>
            </a:r>
            <a:r>
              <a:rPr lang="en-US" sz="1900" dirty="0" err="1">
                <a:latin typeface="Arial" panose="020B0604020202020204" pitchFamily="34" charset="0"/>
                <a:cs typeface="Arial" panose="020B0604020202020204" pitchFamily="34" charset="0"/>
              </a:rPr>
              <a:t>partialLinkText</a:t>
            </a:r>
            <a:endParaRPr lang="en-US" sz="1900" dirty="0">
              <a:latin typeface="Arial" panose="020B0604020202020204" pitchFamily="34" charset="0"/>
              <a:cs typeface="Arial" panose="020B0604020202020204" pitchFamily="34" charset="0"/>
            </a:endParaRPr>
          </a:p>
          <a:p>
            <a:pPr marL="457200" indent="-457200" algn="just">
              <a:lnSpc>
                <a:spcPct val="100000"/>
              </a:lnSpc>
              <a:buFont typeface="+mj-lt"/>
              <a:buAutoNum type="arabicPeriod"/>
            </a:pPr>
            <a:r>
              <a:rPr lang="en-US" sz="1900" dirty="0">
                <a:latin typeface="Arial" panose="020B0604020202020204" pitchFamily="34" charset="0"/>
                <a:cs typeface="Arial" panose="020B0604020202020204" pitchFamily="34" charset="0"/>
              </a:rPr>
              <a:t> By </a:t>
            </a:r>
            <a:r>
              <a:rPr lang="en-US" sz="1900" dirty="0" err="1">
                <a:latin typeface="Arial" panose="020B0604020202020204" pitchFamily="34" charset="0"/>
                <a:cs typeface="Arial" panose="020B0604020202020204" pitchFamily="34" charset="0"/>
              </a:rPr>
              <a:t>tagName</a:t>
            </a:r>
            <a:r>
              <a:rPr lang="en-US" sz="1900" dirty="0">
                <a:latin typeface="Arial" panose="020B0604020202020204" pitchFamily="34" charset="0"/>
                <a:cs typeface="Arial" panose="020B0604020202020204" pitchFamily="34" charset="0"/>
              </a:rPr>
              <a:t> </a:t>
            </a:r>
          </a:p>
          <a:p>
            <a:pPr marL="457200" indent="-457200" algn="just">
              <a:lnSpc>
                <a:spcPct val="100000"/>
              </a:lnSpc>
              <a:buFont typeface="+mj-lt"/>
              <a:buAutoNum type="arabicPeriod"/>
            </a:pPr>
            <a:r>
              <a:rPr lang="en-US" sz="1900" dirty="0">
                <a:latin typeface="Arial" panose="020B0604020202020204" pitchFamily="34" charset="0"/>
                <a:cs typeface="Arial" panose="020B0604020202020204" pitchFamily="34" charset="0"/>
              </a:rPr>
              <a:t> By </a:t>
            </a:r>
            <a:r>
              <a:rPr lang="en-US" sz="1900" dirty="0" err="1">
                <a:latin typeface="Arial" panose="020B0604020202020204" pitchFamily="34" charset="0"/>
                <a:cs typeface="Arial" panose="020B0604020202020204" pitchFamily="34" charset="0"/>
              </a:rPr>
              <a:t>cssSelector</a:t>
            </a:r>
            <a:endParaRPr lang="en-US" sz="1900" dirty="0">
              <a:latin typeface="Arial" panose="020B0604020202020204" pitchFamily="34" charset="0"/>
              <a:cs typeface="Arial" panose="020B0604020202020204" pitchFamily="34" charset="0"/>
            </a:endParaRPr>
          </a:p>
          <a:p>
            <a:pPr marL="457200" indent="-457200" algn="just">
              <a:lnSpc>
                <a:spcPct val="100000"/>
              </a:lnSpc>
              <a:buFont typeface="+mj-lt"/>
              <a:buAutoNum type="arabicPeriod"/>
            </a:pPr>
            <a:r>
              <a:rPr lang="en-US" sz="1900" dirty="0">
                <a:latin typeface="Arial" panose="020B0604020202020204" pitchFamily="34" charset="0"/>
                <a:cs typeface="Arial" panose="020B0604020202020204" pitchFamily="34" charset="0"/>
              </a:rPr>
              <a:t>By </a:t>
            </a:r>
            <a:r>
              <a:rPr lang="en-US" sz="1900" dirty="0" err="1">
                <a:latin typeface="Arial" panose="020B0604020202020204" pitchFamily="34" charset="0"/>
                <a:cs typeface="Arial" panose="020B0604020202020204" pitchFamily="34" charset="0"/>
              </a:rPr>
              <a:t>xpath</a:t>
            </a:r>
            <a:endParaRPr lang="en-US" sz="1900"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5052141" y="6345189"/>
            <a:ext cx="6672887" cy="365125"/>
          </a:xfrm>
        </p:spPr>
        <p:txBody>
          <a:bodyPr/>
          <a:lstStyle/>
          <a:p>
            <a:r>
              <a:rPr lang="en-US"/>
              <a:t>By Priyanka Nigade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686800" cy="1143000"/>
          </a:xfrm>
        </p:spPr>
        <p:txBody>
          <a:bodyPr/>
          <a:lstStyle/>
          <a:p>
            <a:r>
              <a:rPr lang="en-IN" b="1" dirty="0"/>
              <a:t>CSS Selector &amp; </a:t>
            </a:r>
            <a:r>
              <a:rPr lang="en-IN" b="1" dirty="0" err="1"/>
              <a:t>Xpath</a:t>
            </a:r>
            <a:endParaRPr lang="en-US" b="1" dirty="0"/>
          </a:p>
        </p:txBody>
      </p:sp>
      <p:sp>
        <p:nvSpPr>
          <p:cNvPr id="3" name="Content Placeholder 2"/>
          <p:cNvSpPr>
            <a:spLocks noGrp="1"/>
          </p:cNvSpPr>
          <p:nvPr>
            <p:ph idx="1"/>
          </p:nvPr>
        </p:nvSpPr>
        <p:spPr>
          <a:xfrm>
            <a:off x="1338606" y="1074655"/>
            <a:ext cx="9100794" cy="5429839"/>
          </a:xfrm>
        </p:spPr>
        <p:txBody>
          <a:bodyPr>
            <a:noAutofit/>
          </a:bodyPr>
          <a:lstStyle/>
          <a:p>
            <a:pPr marL="514350" indent="-514350">
              <a:buFont typeface="+mj-lt"/>
              <a:buAutoNum type="arabicPeriod"/>
            </a:pPr>
            <a:r>
              <a:rPr lang="en-IN" sz="2400" dirty="0"/>
              <a:t> </a:t>
            </a:r>
            <a:r>
              <a:rPr lang="en-IN" sz="1900" dirty="0">
                <a:latin typeface="Arial" panose="020B0604020202020204" pitchFamily="34" charset="0"/>
                <a:cs typeface="Arial" panose="020B0604020202020204" pitchFamily="34" charset="0"/>
              </a:rPr>
              <a:t>Tag &amp; Id/ #id</a:t>
            </a:r>
          </a:p>
          <a:p>
            <a:pPr marL="514350" indent="-514350">
              <a:buFont typeface="+mj-lt"/>
              <a:buAutoNum type="arabicPeriod"/>
            </a:pPr>
            <a:r>
              <a:rPr lang="en-IN" sz="1900" dirty="0">
                <a:latin typeface="Arial" panose="020B0604020202020204" pitchFamily="34" charset="0"/>
                <a:cs typeface="Arial" panose="020B0604020202020204" pitchFamily="34" charset="0"/>
              </a:rPr>
              <a:t> Tag &amp; class name / .</a:t>
            </a:r>
            <a:r>
              <a:rPr lang="en-IN" sz="1900" dirty="0" err="1">
                <a:latin typeface="Arial" panose="020B0604020202020204" pitchFamily="34" charset="0"/>
                <a:cs typeface="Arial" panose="020B0604020202020204" pitchFamily="34" charset="0"/>
              </a:rPr>
              <a:t>classname</a:t>
            </a:r>
            <a:r>
              <a:rPr lang="en-IN" sz="1900" dirty="0">
                <a:latin typeface="Arial" panose="020B0604020202020204" pitchFamily="34" charset="0"/>
                <a:cs typeface="Arial" panose="020B0604020202020204" pitchFamily="34" charset="0"/>
              </a:rPr>
              <a:t> </a:t>
            </a:r>
          </a:p>
          <a:p>
            <a:pPr marL="514350" indent="-514350">
              <a:buFont typeface="+mj-lt"/>
              <a:buAutoNum type="arabicPeriod"/>
            </a:pPr>
            <a:r>
              <a:rPr lang="en-IN" sz="1900" dirty="0">
                <a:latin typeface="Arial" panose="020B0604020202020204" pitchFamily="34" charset="0"/>
                <a:cs typeface="Arial" panose="020B0604020202020204" pitchFamily="34" charset="0"/>
              </a:rPr>
              <a:t> Tag &amp; attribute []</a:t>
            </a:r>
          </a:p>
          <a:p>
            <a:pPr marL="514350" indent="-514350">
              <a:buFont typeface="+mj-lt"/>
              <a:buAutoNum type="arabicPeriod"/>
            </a:pPr>
            <a:r>
              <a:rPr lang="en-IN" sz="1900" dirty="0">
                <a:latin typeface="Arial" panose="020B0604020202020204" pitchFamily="34" charset="0"/>
                <a:cs typeface="Arial" panose="020B0604020202020204" pitchFamily="34" charset="0"/>
              </a:rPr>
              <a:t>Tag, class and attribute</a:t>
            </a:r>
          </a:p>
          <a:p>
            <a:pPr marL="514350" indent="-514350">
              <a:buNone/>
            </a:pPr>
            <a:endParaRPr lang="en-IN" sz="1900" dirty="0">
              <a:latin typeface="Arial" panose="020B0604020202020204" pitchFamily="34" charset="0"/>
              <a:cs typeface="Arial" panose="020B0604020202020204" pitchFamily="34" charset="0"/>
            </a:endParaRPr>
          </a:p>
          <a:p>
            <a:pPr marL="514350" indent="-514350">
              <a:buNone/>
            </a:pPr>
            <a:r>
              <a:rPr lang="en-IN" sz="1900" dirty="0" err="1">
                <a:latin typeface="Arial" panose="020B0604020202020204" pitchFamily="34" charset="0"/>
                <a:cs typeface="Arial" panose="020B0604020202020204" pitchFamily="34" charset="0"/>
              </a:rPr>
              <a:t>Xpath</a:t>
            </a:r>
            <a:endParaRPr lang="en-IN" sz="1900" dirty="0">
              <a:latin typeface="Arial" panose="020B0604020202020204" pitchFamily="34" charset="0"/>
              <a:cs typeface="Arial" panose="020B0604020202020204" pitchFamily="34" charset="0"/>
            </a:endParaRPr>
          </a:p>
          <a:p>
            <a:pPr marL="514350" indent="-514350">
              <a:buFont typeface="+mj-lt"/>
              <a:buAutoNum type="arabicPeriod"/>
            </a:pPr>
            <a:r>
              <a:rPr lang="en-IN" sz="1900" dirty="0">
                <a:latin typeface="Arial" panose="020B0604020202020204" pitchFamily="34" charset="0"/>
                <a:cs typeface="Arial" panose="020B0604020202020204" pitchFamily="34" charset="0"/>
              </a:rPr>
              <a:t>Text()</a:t>
            </a:r>
          </a:p>
          <a:p>
            <a:pPr marL="514350" indent="-514350">
              <a:buFont typeface="+mj-lt"/>
              <a:buAutoNum type="arabicPeriod"/>
            </a:pPr>
            <a:r>
              <a:rPr lang="en-IN" sz="1900" dirty="0">
                <a:latin typeface="Arial" panose="020B0604020202020204" pitchFamily="34" charset="0"/>
                <a:cs typeface="Arial" panose="020B0604020202020204" pitchFamily="34" charset="0"/>
              </a:rPr>
              <a:t>Normalize-space()</a:t>
            </a:r>
          </a:p>
          <a:p>
            <a:pPr marL="514350" indent="-514350">
              <a:buFont typeface="+mj-lt"/>
              <a:buAutoNum type="arabicPeriod"/>
            </a:pPr>
            <a:r>
              <a:rPr lang="en-IN" sz="1900" dirty="0">
                <a:latin typeface="Arial" panose="020B0604020202020204" pitchFamily="34" charset="0"/>
                <a:cs typeface="Arial" panose="020B0604020202020204" pitchFamily="34" charset="0"/>
              </a:rPr>
              <a:t>Contains()</a:t>
            </a:r>
          </a:p>
          <a:p>
            <a:pPr marL="514350" indent="-514350">
              <a:buNone/>
            </a:pPr>
            <a:endParaRPr lang="en-IN" sz="2400" dirty="0"/>
          </a:p>
          <a:p>
            <a:pPr>
              <a:buNone/>
            </a:pPr>
            <a:endParaRPr lang="en-US" sz="2400" dirty="0"/>
          </a:p>
        </p:txBody>
      </p:sp>
      <p:sp>
        <p:nvSpPr>
          <p:cNvPr id="4" name="Footer Placeholder 3"/>
          <p:cNvSpPr>
            <a:spLocks noGrp="1"/>
          </p:cNvSpPr>
          <p:nvPr>
            <p:ph type="ftr" sz="quarter" idx="11"/>
          </p:nvPr>
        </p:nvSpPr>
        <p:spPr>
          <a:xfrm>
            <a:off x="5052141" y="6372520"/>
            <a:ext cx="6672887" cy="365125"/>
          </a:xfrm>
        </p:spPr>
        <p:txBody>
          <a:bodyPr/>
          <a:lstStyle/>
          <a:p>
            <a:r>
              <a:rPr lang="en-US" dirty="0"/>
              <a:t>By Priyanka Nigade</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429982"/>
            <a:ext cx="10364451" cy="1031174"/>
          </a:xfrm>
        </p:spPr>
        <p:txBody>
          <a:bodyPr/>
          <a:lstStyle/>
          <a:p>
            <a:r>
              <a:rPr lang="en-IN" b="1" dirty="0"/>
              <a:t>Browser Action</a:t>
            </a:r>
            <a:endParaRPr lang="en-US" b="1" dirty="0"/>
          </a:p>
        </p:txBody>
      </p:sp>
      <p:sp>
        <p:nvSpPr>
          <p:cNvPr id="3" name="Content Placeholder 2"/>
          <p:cNvSpPr>
            <a:spLocks noGrp="1"/>
          </p:cNvSpPr>
          <p:nvPr>
            <p:ph idx="1"/>
          </p:nvPr>
        </p:nvSpPr>
        <p:spPr>
          <a:xfrm>
            <a:off x="1809945" y="1461157"/>
            <a:ext cx="9468281" cy="4330044"/>
          </a:xfrm>
        </p:spPr>
        <p:txBody>
          <a:bodyPr>
            <a:normAutofit/>
          </a:bodyPr>
          <a:lstStyle/>
          <a:p>
            <a:r>
              <a:rPr lang="en-US" dirty="0">
                <a:latin typeface="Arial" panose="020B0604020202020204" pitchFamily="34" charset="0"/>
                <a:cs typeface="Arial" panose="020B0604020202020204" pitchFamily="34" charset="0"/>
              </a:rPr>
              <a:t>Opening Chrome</a:t>
            </a:r>
          </a:p>
          <a:p>
            <a:pPr marL="0" indent="0">
              <a:buNone/>
            </a:pPr>
            <a:r>
              <a:rPr lang="en-US" dirty="0">
                <a:latin typeface="Arial" panose="020B0604020202020204" pitchFamily="34" charset="0"/>
                <a:cs typeface="Arial" panose="020B0604020202020204" pitchFamily="34" charset="0"/>
              </a:rPr>
              <a:t>	WebDriver driver=new </a:t>
            </a:r>
            <a:r>
              <a:rPr lang="en-US" dirty="0" err="1">
                <a:latin typeface="Arial" panose="020B0604020202020204" pitchFamily="34" charset="0"/>
                <a:cs typeface="Arial" panose="020B0604020202020204" pitchFamily="34" charset="0"/>
              </a:rPr>
              <a:t>ChromeDriver</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Maximize Window</a:t>
            </a:r>
          </a:p>
          <a:p>
            <a:pPr marL="0" lvl="1" indent="0">
              <a:buNone/>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driver.manage</a:t>
            </a:r>
            <a:r>
              <a:rPr lang="en-US" sz="2400" dirty="0">
                <a:latin typeface="Arial" panose="020B0604020202020204" pitchFamily="34" charset="0"/>
                <a:cs typeface="Arial" panose="020B0604020202020204" pitchFamily="34" charset="0"/>
              </a:rPr>
              <a:t>().window().maximize();</a:t>
            </a:r>
          </a:p>
          <a:p>
            <a:r>
              <a:rPr lang="en-US" dirty="0">
                <a:latin typeface="Arial" panose="020B0604020202020204" pitchFamily="34" charset="0"/>
                <a:cs typeface="Arial" panose="020B0604020202020204" pitchFamily="34" charset="0"/>
              </a:rPr>
              <a:t>Close Browser</a:t>
            </a:r>
          </a:p>
          <a:p>
            <a:pPr marL="0" indent="0">
              <a:buNone/>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driver.close</a:t>
            </a:r>
            <a:r>
              <a:rPr lang="en-US" dirty="0">
                <a:latin typeface="Arial" panose="020B0604020202020204" pitchFamily="34" charset="0"/>
                <a:cs typeface="Arial" panose="020B0604020202020204" pitchFamily="34" charset="0"/>
              </a:rPr>
              <a:t>()  </a:t>
            </a:r>
          </a:p>
          <a:p>
            <a:pPr marL="0" indent="0">
              <a:buNone/>
            </a:pPr>
            <a:r>
              <a:rPr lang="en-US" dirty="0">
                <a:latin typeface="Arial" panose="020B0604020202020204" pitchFamily="34" charset="0"/>
                <a:cs typeface="Arial" panose="020B0604020202020204" pitchFamily="34" charset="0"/>
              </a:rPr>
              <a:t>		or</a:t>
            </a:r>
          </a:p>
          <a:p>
            <a:pPr marL="0" indent="0">
              <a:buNone/>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driver.quit</a:t>
            </a:r>
            <a:r>
              <a:rPr lang="en-US" dirty="0">
                <a:latin typeface="Arial" panose="020B0604020202020204" pitchFamily="34" charset="0"/>
                <a:cs typeface="Arial" panose="020B0604020202020204" pitchFamily="34" charset="0"/>
              </a:rPr>
              <a:t>()</a:t>
            </a:r>
          </a:p>
        </p:txBody>
      </p:sp>
      <p:sp>
        <p:nvSpPr>
          <p:cNvPr id="5" name="Footer Placeholder 4"/>
          <p:cNvSpPr>
            <a:spLocks noGrp="1"/>
          </p:cNvSpPr>
          <p:nvPr>
            <p:ph type="ftr" sz="quarter" idx="11"/>
          </p:nvPr>
        </p:nvSpPr>
        <p:spPr>
          <a:xfrm>
            <a:off x="5052141" y="6245455"/>
            <a:ext cx="6672887" cy="365125"/>
          </a:xfrm>
        </p:spPr>
        <p:txBody>
          <a:bodyPr/>
          <a:lstStyle/>
          <a:p>
            <a:r>
              <a:rPr lang="en-US" dirty="0"/>
              <a:t>By Priyanka Nigade</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345140"/>
            <a:ext cx="10364451" cy="918052"/>
          </a:xfrm>
        </p:spPr>
        <p:txBody>
          <a:bodyPr/>
          <a:lstStyle/>
          <a:p>
            <a:r>
              <a:rPr lang="en-IN" b="1" dirty="0"/>
              <a:t>Form Field</a:t>
            </a:r>
            <a:endParaRPr lang="en-US" b="1" dirty="0"/>
          </a:p>
        </p:txBody>
      </p:sp>
      <p:sp>
        <p:nvSpPr>
          <p:cNvPr id="3" name="Content Placeholder 2"/>
          <p:cNvSpPr>
            <a:spLocks noGrp="1"/>
          </p:cNvSpPr>
          <p:nvPr>
            <p:ph idx="1"/>
          </p:nvPr>
        </p:nvSpPr>
        <p:spPr>
          <a:xfrm>
            <a:off x="1640263" y="1404595"/>
            <a:ext cx="9637963" cy="4386606"/>
          </a:xfrm>
        </p:spPr>
        <p:txBody>
          <a:bodyPr>
            <a:normAutofit/>
          </a:bodyPr>
          <a:lstStyle/>
          <a:p>
            <a:r>
              <a:rPr lang="en-US" dirty="0">
                <a:latin typeface="Arial" panose="020B0604020202020204" pitchFamily="34" charset="0"/>
                <a:cs typeface="Arial" panose="020B0604020202020204" pitchFamily="34" charset="0"/>
              </a:rPr>
              <a:t>Text Field </a:t>
            </a:r>
          </a:p>
          <a:p>
            <a:pPr marL="0" indent="0">
              <a:buNone/>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driver.findelement</a:t>
            </a:r>
            <a:r>
              <a:rPr lang="en-US" dirty="0">
                <a:latin typeface="Arial" panose="020B0604020202020204" pitchFamily="34" charset="0"/>
                <a:cs typeface="Arial" panose="020B0604020202020204" pitchFamily="34" charset="0"/>
              </a:rPr>
              <a:t>(By.&lt;</a:t>
            </a:r>
            <a:r>
              <a:rPr lang="en-US" dirty="0" err="1">
                <a:latin typeface="Arial" panose="020B0604020202020204" pitchFamily="34" charset="0"/>
                <a:cs typeface="Arial" panose="020B0604020202020204" pitchFamily="34" charset="0"/>
              </a:rPr>
              <a:t>elementlocator</a:t>
            </a:r>
            <a:r>
              <a:rPr lang="en-US" dirty="0">
                <a:latin typeface="Arial" panose="020B0604020202020204" pitchFamily="34" charset="0"/>
                <a:cs typeface="Arial" panose="020B0604020202020204" pitchFamily="34" charset="0"/>
              </a:rPr>
              <a:t>&gt;("location of the element to be found")).</a:t>
            </a:r>
            <a:r>
              <a:rPr lang="en-US" dirty="0" err="1">
                <a:latin typeface="Arial" panose="020B0604020202020204" pitchFamily="34" charset="0"/>
                <a:cs typeface="Arial" panose="020B0604020202020204" pitchFamily="34" charset="0"/>
              </a:rPr>
              <a:t>sendKeys</a:t>
            </a:r>
            <a:r>
              <a:rPr lang="en-US" dirty="0">
                <a:latin typeface="Arial" panose="020B0604020202020204" pitchFamily="34" charset="0"/>
                <a:cs typeface="Arial" panose="020B0604020202020204" pitchFamily="34" charset="0"/>
              </a:rPr>
              <a:t>("&lt;text to be entered&gt;");</a:t>
            </a:r>
          </a:p>
          <a:p>
            <a:pPr marL="514350" indent="-514350">
              <a:buAutoNum type="arabicParen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Button / Radio Button / Check box / Link </a:t>
            </a:r>
            <a:r>
              <a:rPr lang="en-US" dirty="0" err="1">
                <a:latin typeface="Arial" panose="020B0604020202020204" pitchFamily="34" charset="0"/>
                <a:cs typeface="Arial" panose="020B0604020202020204" pitchFamily="34" charset="0"/>
              </a:rPr>
              <a:t>driver.findelement</a:t>
            </a:r>
            <a:r>
              <a:rPr lang="en-US" dirty="0">
                <a:latin typeface="Arial" panose="020B0604020202020204" pitchFamily="34" charset="0"/>
                <a:cs typeface="Arial" panose="020B0604020202020204" pitchFamily="34" charset="0"/>
              </a:rPr>
              <a:t>(By.&lt;</a:t>
            </a:r>
            <a:r>
              <a:rPr lang="en-US" dirty="0" err="1">
                <a:latin typeface="Arial" panose="020B0604020202020204" pitchFamily="34" charset="0"/>
                <a:cs typeface="Arial" panose="020B0604020202020204" pitchFamily="34" charset="0"/>
              </a:rPr>
              <a:t>elementlocator</a:t>
            </a:r>
            <a:r>
              <a:rPr lang="en-US" dirty="0">
                <a:latin typeface="Arial" panose="020B0604020202020204" pitchFamily="34" charset="0"/>
                <a:cs typeface="Arial" panose="020B0604020202020204" pitchFamily="34" charset="0"/>
              </a:rPr>
              <a:t>&gt;("location of the element to be found")).click();</a:t>
            </a:r>
          </a:p>
          <a:p>
            <a:endParaRPr lang="en-US" sz="2400" dirty="0"/>
          </a:p>
        </p:txBody>
      </p:sp>
      <p:sp>
        <p:nvSpPr>
          <p:cNvPr id="5" name="Footer Placeholder 4"/>
          <p:cNvSpPr>
            <a:spLocks noGrp="1"/>
          </p:cNvSpPr>
          <p:nvPr>
            <p:ph type="ftr" sz="quarter" idx="11"/>
          </p:nvPr>
        </p:nvSpPr>
        <p:spPr>
          <a:xfrm>
            <a:off x="5146410" y="6260348"/>
            <a:ext cx="6672887" cy="365125"/>
          </a:xfrm>
        </p:spPr>
        <p:txBody>
          <a:bodyPr/>
          <a:lstStyle/>
          <a:p>
            <a:r>
              <a:rPr lang="en-US" dirty="0"/>
              <a:t>By Priyanka Nigade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58727"/>
            <a:ext cx="10364451" cy="842638"/>
          </a:xfrm>
        </p:spPr>
        <p:txBody>
          <a:bodyPr/>
          <a:lstStyle/>
          <a:p>
            <a:r>
              <a:rPr lang="en-IN" b="1" dirty="0"/>
              <a:t>Form Filed</a:t>
            </a:r>
            <a:endParaRPr lang="en-US" b="1" dirty="0"/>
          </a:p>
        </p:txBody>
      </p:sp>
      <p:sp>
        <p:nvSpPr>
          <p:cNvPr id="3" name="Content Placeholder 2"/>
          <p:cNvSpPr>
            <a:spLocks noGrp="1"/>
          </p:cNvSpPr>
          <p:nvPr>
            <p:ph idx="1"/>
          </p:nvPr>
        </p:nvSpPr>
        <p:spPr>
          <a:xfrm>
            <a:off x="1753384" y="1432874"/>
            <a:ext cx="9769938" cy="3146982"/>
          </a:xfrm>
        </p:spPr>
        <p:txBody>
          <a:bodyPr>
            <a:noAutofit/>
          </a:bodyPr>
          <a:lstStyle/>
          <a:p>
            <a:r>
              <a:rPr lang="en-US" dirty="0">
                <a:latin typeface="Arial" panose="020B0604020202020204" pitchFamily="34" charset="0"/>
                <a:cs typeface="Arial" panose="020B0604020202020204" pitchFamily="34" charset="0"/>
              </a:rPr>
              <a:t>Select based Dropdown</a:t>
            </a:r>
          </a:p>
          <a:p>
            <a:pPr marL="914400" lvl="1" indent="-514350">
              <a:buAutoNum type="arabicParenR"/>
            </a:pPr>
            <a:r>
              <a:rPr lang="en-IN" dirty="0" err="1">
                <a:latin typeface="Arial" panose="020B0604020202020204" pitchFamily="34" charset="0"/>
                <a:cs typeface="Arial" panose="020B0604020202020204" pitchFamily="34" charset="0"/>
              </a:rPr>
              <a:t>Selectbyvalue</a:t>
            </a:r>
            <a:endParaRPr lang="en-IN" dirty="0">
              <a:latin typeface="Arial" panose="020B0604020202020204" pitchFamily="34" charset="0"/>
              <a:cs typeface="Arial" panose="020B0604020202020204" pitchFamily="34" charset="0"/>
            </a:endParaRPr>
          </a:p>
          <a:p>
            <a:pPr marL="914400" lvl="1" indent="-514350">
              <a:buAutoNum type="arabicParenR"/>
            </a:pPr>
            <a:r>
              <a:rPr lang="en-IN" dirty="0" err="1">
                <a:latin typeface="Arial" panose="020B0604020202020204" pitchFamily="34" charset="0"/>
                <a:cs typeface="Arial" panose="020B0604020202020204" pitchFamily="34" charset="0"/>
              </a:rPr>
              <a:t>Selectbyvisibletext</a:t>
            </a:r>
            <a:endParaRPr lang="en-IN" dirty="0">
              <a:latin typeface="Arial" panose="020B0604020202020204" pitchFamily="34" charset="0"/>
              <a:cs typeface="Arial" panose="020B0604020202020204" pitchFamily="34" charset="0"/>
            </a:endParaRPr>
          </a:p>
          <a:p>
            <a:pPr marL="914400" lvl="1" indent="-514350">
              <a:buAutoNum type="arabicParenR"/>
            </a:pPr>
            <a:r>
              <a:rPr lang="en-IN" dirty="0" err="1">
                <a:latin typeface="Arial" panose="020B0604020202020204" pitchFamily="34" charset="0"/>
                <a:cs typeface="Arial" panose="020B0604020202020204" pitchFamily="34" charset="0"/>
              </a:rPr>
              <a:t>Selectbyindex</a:t>
            </a:r>
            <a:endParaRPr lang="en-IN" dirty="0">
              <a:latin typeface="Arial" panose="020B0604020202020204" pitchFamily="34" charset="0"/>
              <a:cs typeface="Arial" panose="020B0604020202020204" pitchFamily="34" charset="0"/>
            </a:endParaRPr>
          </a:p>
          <a:p>
            <a:pPr marL="914400" lvl="1" indent="-514350">
              <a:buAutoNum type="arabicParenR"/>
            </a:pPr>
            <a:endParaRPr lang="en-US" sz="2400" dirty="0">
              <a:latin typeface="Arial" panose="020B0604020202020204" pitchFamily="34" charset="0"/>
              <a:cs typeface="Arial" panose="020B0604020202020204" pitchFamily="34" charset="0"/>
            </a:endParaRPr>
          </a:p>
          <a:p>
            <a:endParaRPr lang="en-US" sz="2400" dirty="0"/>
          </a:p>
        </p:txBody>
      </p:sp>
      <p:sp>
        <p:nvSpPr>
          <p:cNvPr id="5" name="Footer Placeholder 4"/>
          <p:cNvSpPr>
            <a:spLocks noGrp="1"/>
          </p:cNvSpPr>
          <p:nvPr>
            <p:ph type="ftr" sz="quarter" idx="11"/>
          </p:nvPr>
        </p:nvSpPr>
        <p:spPr>
          <a:xfrm>
            <a:off x="4957873" y="6360788"/>
            <a:ext cx="6672887" cy="365125"/>
          </a:xfrm>
        </p:spPr>
        <p:txBody>
          <a:bodyPr/>
          <a:lstStyle/>
          <a:p>
            <a:r>
              <a:rPr lang="en-US" dirty="0"/>
              <a:t>By Priyanka Nigade</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78542"/>
            <a:ext cx="10364451" cy="1106588"/>
          </a:xfrm>
        </p:spPr>
        <p:txBody>
          <a:bodyPr/>
          <a:lstStyle/>
          <a:p>
            <a:r>
              <a:rPr lang="en-IN" b="1" dirty="0"/>
              <a:t>Wait Condition In </a:t>
            </a:r>
            <a:r>
              <a:rPr lang="en-IN" b="1" dirty="0" err="1"/>
              <a:t>WebDriver</a:t>
            </a:r>
            <a:endParaRPr lang="en-US" b="1" dirty="0"/>
          </a:p>
        </p:txBody>
      </p:sp>
      <p:sp>
        <p:nvSpPr>
          <p:cNvPr id="3" name="Content Placeholder 2"/>
          <p:cNvSpPr>
            <a:spLocks noGrp="1"/>
          </p:cNvSpPr>
          <p:nvPr>
            <p:ph idx="1"/>
          </p:nvPr>
        </p:nvSpPr>
        <p:spPr>
          <a:xfrm>
            <a:off x="1668545" y="1527142"/>
            <a:ext cx="9971642" cy="2507530"/>
          </a:xfrm>
        </p:spPr>
        <p:txBody>
          <a:bodyPr>
            <a:normAutofit/>
          </a:bodyPr>
          <a:lstStyle/>
          <a:p>
            <a:pPr algn="just"/>
            <a:r>
              <a:rPr lang="en-US" dirty="0">
                <a:latin typeface="Arial" panose="020B0604020202020204" pitchFamily="34" charset="0"/>
                <a:cs typeface="Arial" panose="020B0604020202020204" pitchFamily="34" charset="0"/>
              </a:rPr>
              <a:t>Implicitly Wait</a:t>
            </a:r>
          </a:p>
          <a:p>
            <a:pPr algn="just"/>
            <a:r>
              <a:rPr lang="en-US" dirty="0">
                <a:latin typeface="Arial" panose="020B0604020202020204" pitchFamily="34" charset="0"/>
                <a:cs typeface="Arial" panose="020B0604020202020204" pitchFamily="34" charset="0"/>
              </a:rPr>
              <a:t>Explicitly Wait</a:t>
            </a:r>
          </a:p>
          <a:p>
            <a:pPr lvl="1" algn="just"/>
            <a:r>
              <a:rPr lang="en-US" sz="2400" dirty="0" err="1">
                <a:latin typeface="Arial" panose="020B0604020202020204" pitchFamily="34" charset="0"/>
                <a:cs typeface="Arial" panose="020B0604020202020204" pitchFamily="34" charset="0"/>
              </a:rPr>
              <a:t>WebDriverWait</a:t>
            </a:r>
            <a:endParaRPr lang="en-US" sz="2400" dirty="0">
              <a:latin typeface="Arial" panose="020B0604020202020204" pitchFamily="34" charset="0"/>
              <a:cs typeface="Arial" panose="020B0604020202020204" pitchFamily="34" charset="0"/>
            </a:endParaRPr>
          </a:p>
          <a:p>
            <a:pPr lvl="1" algn="just"/>
            <a:r>
              <a:rPr lang="en-US" sz="2400" dirty="0" err="1">
                <a:latin typeface="Arial" panose="020B0604020202020204" pitchFamily="34" charset="0"/>
                <a:cs typeface="Arial" panose="020B0604020202020204" pitchFamily="34" charset="0"/>
              </a:rPr>
              <a:t>FluentWait</a:t>
            </a:r>
            <a:endParaRPr lang="en-US" sz="2400"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797617" y="6314333"/>
            <a:ext cx="6672887" cy="365125"/>
          </a:xfrm>
        </p:spPr>
        <p:txBody>
          <a:bodyPr/>
          <a:lstStyle/>
          <a:p>
            <a:r>
              <a:rPr lang="en-US" dirty="0"/>
              <a:t>By Priyanka Nigade</a:t>
            </a:r>
          </a:p>
        </p:txBody>
      </p:sp>
    </p:spTree>
    <p:extLst>
      <p:ext uri="{BB962C8B-B14F-4D97-AF65-F5344CB8AC3E}">
        <p14:creationId xmlns:p14="http://schemas.microsoft.com/office/powerpoint/2010/main" val="4152798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3774" y="178542"/>
            <a:ext cx="10364451" cy="1106588"/>
          </a:xfrm>
        </p:spPr>
        <p:txBody>
          <a:bodyPr/>
          <a:lstStyle/>
          <a:p>
            <a:r>
              <a:rPr lang="en-IN" b="1" dirty="0"/>
              <a:t>Wait Condition In </a:t>
            </a:r>
            <a:r>
              <a:rPr lang="en-IN" b="1" dirty="0" err="1"/>
              <a:t>WebDriver</a:t>
            </a:r>
            <a:endParaRPr lang="en-US" b="1" dirty="0"/>
          </a:p>
        </p:txBody>
      </p:sp>
      <p:sp>
        <p:nvSpPr>
          <p:cNvPr id="3" name="Content Placeholder 2"/>
          <p:cNvSpPr>
            <a:spLocks noGrp="1"/>
          </p:cNvSpPr>
          <p:nvPr>
            <p:ph idx="1"/>
          </p:nvPr>
        </p:nvSpPr>
        <p:spPr>
          <a:xfrm>
            <a:off x="1498862" y="1197205"/>
            <a:ext cx="9971642" cy="3657599"/>
          </a:xfrm>
        </p:spPr>
        <p:txBody>
          <a:bodyPr>
            <a:normAutofit/>
          </a:bodyPr>
          <a:lstStyle/>
          <a:p>
            <a:pPr algn="just"/>
            <a:r>
              <a:rPr lang="en-US" b="1" dirty="0">
                <a:latin typeface="Arial" panose="020B0604020202020204" pitchFamily="34" charset="0"/>
                <a:cs typeface="Arial" panose="020B0604020202020204" pitchFamily="34" charset="0"/>
              </a:rPr>
              <a:t>Implicitly Wait </a:t>
            </a:r>
            <a:r>
              <a:rPr lang="en-US" dirty="0">
                <a:latin typeface="Arial" panose="020B0604020202020204" pitchFamily="34" charset="0"/>
                <a:cs typeface="Arial" panose="020B0604020202020204" pitchFamily="34" charset="0"/>
              </a:rPr>
              <a:t>- Enables Selenium to wait for certain amount of time before throwing an error if it cannot find the desired element.</a:t>
            </a:r>
          </a:p>
          <a:p>
            <a:pPr algn="just"/>
            <a:r>
              <a:rPr lang="en-US" dirty="0">
                <a:latin typeface="Arial" panose="020B0604020202020204" pitchFamily="34" charset="0"/>
                <a:cs typeface="Arial" panose="020B0604020202020204" pitchFamily="34" charset="0"/>
              </a:rPr>
              <a:t> It is applicable to overall script from the point of declaration. </a:t>
            </a:r>
          </a:p>
          <a:p>
            <a:pPr algn="just"/>
            <a:r>
              <a:rPr lang="en-US" dirty="0">
                <a:latin typeface="Arial" panose="020B0604020202020204" pitchFamily="34" charset="0"/>
                <a:cs typeface="Arial" panose="020B0604020202020204" pitchFamily="34" charset="0"/>
              </a:rPr>
              <a:t>Can be termed as global declaration.</a:t>
            </a:r>
          </a:p>
          <a:p>
            <a:pPr algn="just"/>
            <a:r>
              <a:rPr lang="en-IN" b="1" dirty="0">
                <a:latin typeface="Arial" panose="020B0604020202020204" pitchFamily="34" charset="0"/>
                <a:cs typeface="Arial" panose="020B0604020202020204" pitchFamily="34" charset="0"/>
              </a:rPr>
              <a:t>Syntax</a:t>
            </a:r>
            <a:endParaRPr lang="en-US" b="1"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driver.manage</a:t>
            </a:r>
            <a:r>
              <a:rPr lang="en-US" dirty="0">
                <a:latin typeface="Arial" panose="020B0604020202020204" pitchFamily="34" charset="0"/>
                <a:cs typeface="Arial" panose="020B0604020202020204" pitchFamily="34" charset="0"/>
              </a:rPr>
              <a:t>().timeouts().</a:t>
            </a:r>
            <a:r>
              <a:rPr lang="en-US" dirty="0" err="1">
                <a:latin typeface="Arial" panose="020B0604020202020204" pitchFamily="34" charset="0"/>
                <a:cs typeface="Arial" panose="020B0604020202020204" pitchFamily="34" charset="0"/>
              </a:rPr>
              <a:t>implicitlyWait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Duration.ofSeconds</a:t>
            </a:r>
            <a:r>
              <a:rPr lang="en-US" dirty="0">
                <a:latin typeface="Arial" panose="020B0604020202020204" pitchFamily="34" charset="0"/>
                <a:cs typeface="Arial" panose="020B0604020202020204" pitchFamily="34" charset="0"/>
              </a:rPr>
              <a:t>(10));</a:t>
            </a:r>
          </a:p>
        </p:txBody>
      </p:sp>
      <p:sp>
        <p:nvSpPr>
          <p:cNvPr id="5" name="Footer Placeholder 4"/>
          <p:cNvSpPr>
            <a:spLocks noGrp="1"/>
          </p:cNvSpPr>
          <p:nvPr>
            <p:ph type="ftr" sz="quarter" idx="11"/>
          </p:nvPr>
        </p:nvSpPr>
        <p:spPr>
          <a:xfrm>
            <a:off x="4797617" y="6314333"/>
            <a:ext cx="6672887" cy="365125"/>
          </a:xfrm>
        </p:spPr>
        <p:txBody>
          <a:bodyPr/>
          <a:lstStyle/>
          <a:p>
            <a:r>
              <a:rPr lang="en-US" dirty="0"/>
              <a:t>By Priyanka Nigade</a:t>
            </a:r>
          </a:p>
        </p:txBody>
      </p:sp>
    </p:spTree>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990600"/>
          </a:xfrm>
        </p:spPr>
        <p:txBody>
          <a:bodyPr/>
          <a:lstStyle/>
          <a:p>
            <a:r>
              <a:rPr lang="en-IN" b="1" dirty="0"/>
              <a:t>Wait condition In </a:t>
            </a:r>
            <a:r>
              <a:rPr lang="en-IN" b="1" dirty="0" err="1"/>
              <a:t>WebDriver</a:t>
            </a:r>
            <a:endParaRPr lang="en-US" b="1" dirty="0"/>
          </a:p>
        </p:txBody>
      </p:sp>
      <p:sp>
        <p:nvSpPr>
          <p:cNvPr id="3" name="Content Placeholder 2"/>
          <p:cNvSpPr>
            <a:spLocks noGrp="1"/>
          </p:cNvSpPr>
          <p:nvPr>
            <p:ph idx="1"/>
          </p:nvPr>
        </p:nvSpPr>
        <p:spPr>
          <a:xfrm>
            <a:off x="1564849" y="1168924"/>
            <a:ext cx="9888717" cy="3412503"/>
          </a:xfrm>
        </p:spPr>
        <p:txBody>
          <a:bodyPr>
            <a:noAutofit/>
          </a:bodyPr>
          <a:lstStyle/>
          <a:p>
            <a:r>
              <a:rPr lang="en-US" dirty="0">
                <a:latin typeface="Arial" panose="020B0604020202020204" pitchFamily="34" charset="0"/>
                <a:cs typeface="Arial" panose="020B0604020202020204" pitchFamily="34" charset="0"/>
              </a:rPr>
              <a:t>Explicit Wait This is to wait for a certain condition to occur before proceeding further. </a:t>
            </a:r>
          </a:p>
          <a:p>
            <a:r>
              <a:rPr lang="en-US" dirty="0">
                <a:latin typeface="Arial" panose="020B0604020202020204" pitchFamily="34" charset="0"/>
                <a:cs typeface="Arial" panose="020B0604020202020204" pitchFamily="34" charset="0"/>
              </a:rPr>
              <a:t> Need to specify an exact time period to wait</a:t>
            </a:r>
          </a:p>
          <a:p>
            <a:r>
              <a:rPr lang="en-US" dirty="0">
                <a:latin typeface="Arial" panose="020B0604020202020204" pitchFamily="34" charset="0"/>
                <a:cs typeface="Arial" panose="020B0604020202020204" pitchFamily="34" charset="0"/>
              </a:rPr>
              <a:t> Applicable only for 1 condition at a time.</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WebDriverWait</a:t>
            </a:r>
            <a:r>
              <a:rPr lang="en-US" dirty="0">
                <a:latin typeface="Arial" panose="020B0604020202020204" pitchFamily="34" charset="0"/>
                <a:cs typeface="Arial" panose="020B0604020202020204" pitchFamily="34" charset="0"/>
              </a:rPr>
              <a:t>(c) extends </a:t>
            </a:r>
            <a:r>
              <a:rPr lang="en-US" dirty="0" err="1">
                <a:latin typeface="Arial" panose="020B0604020202020204" pitchFamily="34" charset="0"/>
                <a:cs typeface="Arial" panose="020B0604020202020204" pitchFamily="34" charset="0"/>
              </a:rPr>
              <a:t>FluentWait</a:t>
            </a:r>
            <a:r>
              <a:rPr lang="en-US" dirty="0">
                <a:latin typeface="Arial" panose="020B0604020202020204" pitchFamily="34" charset="0"/>
                <a:cs typeface="Arial" panose="020B0604020202020204" pitchFamily="34" charset="0"/>
              </a:rPr>
              <a:t>(C) implements Wait(I)</a:t>
            </a:r>
          </a:p>
          <a:p>
            <a:pPr>
              <a:buNone/>
            </a:pPr>
            <a:r>
              <a:rPr lang="en-US" dirty="0">
                <a:latin typeface="Arial" panose="020B0604020202020204" pitchFamily="34" charset="0"/>
                <a:cs typeface="Arial" panose="020B0604020202020204" pitchFamily="34" charset="0"/>
              </a:rPr>
              <a:t> </a:t>
            </a:r>
          </a:p>
        </p:txBody>
      </p:sp>
      <p:sp>
        <p:nvSpPr>
          <p:cNvPr id="5" name="Footer Placeholder 4"/>
          <p:cNvSpPr>
            <a:spLocks noGrp="1"/>
          </p:cNvSpPr>
          <p:nvPr>
            <p:ph type="ftr" sz="quarter" idx="11"/>
          </p:nvPr>
        </p:nvSpPr>
        <p:spPr>
          <a:xfrm>
            <a:off x="4910739" y="6411176"/>
            <a:ext cx="6672887" cy="365125"/>
          </a:xfrm>
        </p:spPr>
        <p:txBody>
          <a:bodyPr/>
          <a:lstStyle/>
          <a:p>
            <a:r>
              <a:rPr lang="en-US" dirty="0"/>
              <a:t>By Priyanka Nigade</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1596177"/>
          </a:xfrm>
        </p:spPr>
        <p:txBody>
          <a:bodyPr/>
          <a:lstStyle/>
          <a:p>
            <a:r>
              <a:rPr lang="en-IN" b="1" dirty="0"/>
              <a:t>Capabilities &amp; </a:t>
            </a:r>
            <a:r>
              <a:rPr lang="en-IN" b="1" dirty="0" err="1"/>
              <a:t>ChromeOption</a:t>
            </a:r>
            <a:r>
              <a:rPr lang="en-IN" b="1" dirty="0"/>
              <a:t> Class</a:t>
            </a:r>
            <a:endParaRPr lang="en-US" b="1" dirty="0"/>
          </a:p>
        </p:txBody>
      </p:sp>
      <p:sp>
        <p:nvSpPr>
          <p:cNvPr id="3" name="Content Placeholder 2"/>
          <p:cNvSpPr>
            <a:spLocks noGrp="1"/>
          </p:cNvSpPr>
          <p:nvPr>
            <p:ph idx="1"/>
          </p:nvPr>
        </p:nvSpPr>
        <p:spPr>
          <a:xfrm>
            <a:off x="1574274" y="1461153"/>
            <a:ext cx="9703951" cy="3519341"/>
          </a:xfrm>
        </p:spPr>
        <p:txBody>
          <a:bodyPr>
            <a:noAutofit/>
          </a:bodyPr>
          <a:lstStyle/>
          <a:p>
            <a:pPr algn="just"/>
            <a:r>
              <a:rPr lang="en-US" dirty="0">
                <a:latin typeface="Arial" panose="020B0604020202020204" pitchFamily="34" charset="0"/>
                <a:cs typeface="Arial" panose="020B0604020202020204" pitchFamily="34" charset="0"/>
              </a:rPr>
              <a:t>Capabilities are options that you can use to customize and configure a </a:t>
            </a:r>
            <a:r>
              <a:rPr lang="en-US" dirty="0" err="1">
                <a:latin typeface="Arial" panose="020B0604020202020204" pitchFamily="34" charset="0"/>
                <a:cs typeface="Arial" panose="020B0604020202020204" pitchFamily="34" charset="0"/>
              </a:rPr>
              <a:t>ChromeDriver</a:t>
            </a:r>
            <a:r>
              <a:rPr lang="en-US" dirty="0">
                <a:latin typeface="Arial" panose="020B0604020202020204" pitchFamily="34" charset="0"/>
                <a:cs typeface="Arial" panose="020B0604020202020204" pitchFamily="34" charset="0"/>
              </a:rPr>
              <a:t> session. </a:t>
            </a:r>
          </a:p>
          <a:p>
            <a:pPr algn="just"/>
            <a:r>
              <a:rPr lang="en-US" dirty="0">
                <a:latin typeface="Arial" panose="020B0604020202020204" pitchFamily="34" charset="0"/>
                <a:cs typeface="Arial" panose="020B0604020202020204" pitchFamily="34" charset="0"/>
              </a:rPr>
              <a:t>The WebDriver language APIs provides ways to pass capabilities to </a:t>
            </a:r>
            <a:r>
              <a:rPr lang="en-US" dirty="0" err="1">
                <a:latin typeface="Arial" panose="020B0604020202020204" pitchFamily="34" charset="0"/>
                <a:cs typeface="Arial" panose="020B0604020202020204" pitchFamily="34" charset="0"/>
              </a:rPr>
              <a:t>ChromeDriver</a:t>
            </a:r>
            <a:r>
              <a:rPr lang="en-US" dirty="0">
                <a:latin typeface="Arial" panose="020B0604020202020204" pitchFamily="34" charset="0"/>
                <a:cs typeface="Arial" panose="020B0604020202020204" pitchFamily="34" charset="0"/>
              </a:rPr>
              <a:t>.</a:t>
            </a:r>
          </a:p>
          <a:p>
            <a:pPr algn="just"/>
            <a:r>
              <a:rPr lang="en-US" dirty="0">
                <a:latin typeface="Arial" panose="020B0604020202020204" pitchFamily="34" charset="0"/>
                <a:cs typeface="Arial" panose="020B0604020202020204" pitchFamily="34" charset="0"/>
              </a:rPr>
              <a:t>Use the </a:t>
            </a:r>
            <a:r>
              <a:rPr lang="en-US" b="1" dirty="0" err="1">
                <a:latin typeface="Arial" panose="020B0604020202020204" pitchFamily="34" charset="0"/>
                <a:cs typeface="Arial" panose="020B0604020202020204" pitchFamily="34" charset="0"/>
              </a:rPr>
              <a:t>ChromeOptions</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class.</a:t>
            </a:r>
          </a:p>
          <a:p>
            <a:pPr algn="just"/>
            <a:r>
              <a:rPr lang="en-US" dirty="0">
                <a:latin typeface="Arial" panose="020B0604020202020204" pitchFamily="34" charset="0"/>
                <a:cs typeface="Arial" panose="020B0604020202020204" pitchFamily="34" charset="0"/>
              </a:rPr>
              <a:t> This is supported by Java, Python, etc.</a:t>
            </a:r>
          </a:p>
          <a:p>
            <a:pPr algn="just"/>
            <a:r>
              <a:rPr lang="en-IN" dirty="0">
                <a:latin typeface="Arial" panose="020B0604020202020204" pitchFamily="34" charset="0"/>
                <a:cs typeface="Arial" panose="020B0604020202020204" pitchFamily="34" charset="0"/>
              </a:rPr>
              <a:t>Syntax: </a:t>
            </a:r>
            <a:r>
              <a:rPr lang="en-IN" dirty="0" err="1">
                <a:latin typeface="Arial" panose="020B0604020202020204" pitchFamily="34" charset="0"/>
                <a:cs typeface="Arial" panose="020B0604020202020204" pitchFamily="34" charset="0"/>
              </a:rPr>
              <a:t>driver.getcapabilities</a:t>
            </a:r>
            <a:r>
              <a:rPr lang="en-I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009" y="1"/>
            <a:ext cx="10727703" cy="1255594"/>
          </a:xfrm>
        </p:spPr>
        <p:txBody>
          <a:bodyPr>
            <a:normAutofit/>
          </a:bodyPr>
          <a:lstStyle/>
          <a:p>
            <a:r>
              <a:rPr lang="en-US" sz="4000" b="1" dirty="0">
                <a:latin typeface="Century Schoolbook" panose="02040604050505020304" pitchFamily="18" charset="0"/>
              </a:rPr>
              <a:t>Selection Of Automation Tools</a:t>
            </a:r>
          </a:p>
        </p:txBody>
      </p:sp>
      <p:sp>
        <p:nvSpPr>
          <p:cNvPr id="3" name="Content Placeholder 2"/>
          <p:cNvSpPr>
            <a:spLocks noGrp="1"/>
          </p:cNvSpPr>
          <p:nvPr>
            <p:ph idx="1"/>
          </p:nvPr>
        </p:nvSpPr>
        <p:spPr>
          <a:xfrm>
            <a:off x="1659118" y="1450074"/>
            <a:ext cx="10030119" cy="5059908"/>
          </a:xfrm>
        </p:spPr>
        <p:txBody>
          <a:bodyPr anchor="t">
            <a:normAutofit/>
          </a:bodyPr>
          <a:lstStyle/>
          <a:p>
            <a:pPr algn="just"/>
            <a:r>
              <a:rPr lang="en-US" dirty="0">
                <a:latin typeface="Arial" panose="020B0604020202020204" pitchFamily="34" charset="0"/>
                <a:cs typeface="Arial" panose="020B0604020202020204" pitchFamily="34" charset="0"/>
              </a:rPr>
              <a:t>First, Identify the requirements, explore various tools and its capabilities, set the expectation from the tool and go for a Proof Of Concept. </a:t>
            </a:r>
          </a:p>
          <a:p>
            <a:pPr algn="just"/>
            <a:r>
              <a:rPr lang="en-US" dirty="0">
                <a:latin typeface="Arial" panose="020B0604020202020204" pitchFamily="34" charset="0"/>
                <a:cs typeface="Arial" panose="020B0604020202020204" pitchFamily="34" charset="0"/>
              </a:rPr>
              <a:t>Tool should be compatible as per checklist.</a:t>
            </a:r>
          </a:p>
          <a:p>
            <a:pPr algn="just"/>
            <a:r>
              <a:rPr lang="en-US" dirty="0">
                <a:latin typeface="Arial" panose="020B0604020202020204" pitchFamily="34" charset="0"/>
                <a:cs typeface="Arial" panose="020B0604020202020204" pitchFamily="34" charset="0"/>
              </a:rPr>
              <a:t>Easy to learn and technical support should be available.</a:t>
            </a:r>
          </a:p>
        </p:txBody>
      </p:sp>
    </p:spTree>
    <p:extLst>
      <p:ext uri="{BB962C8B-B14F-4D97-AF65-F5344CB8AC3E}">
        <p14:creationId xmlns:p14="http://schemas.microsoft.com/office/powerpoint/2010/main" val="17864715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2" y="188281"/>
            <a:ext cx="10364451" cy="842638"/>
          </a:xfrm>
        </p:spPr>
        <p:txBody>
          <a:bodyPr/>
          <a:lstStyle/>
          <a:p>
            <a:r>
              <a:rPr lang="en-IN" b="1" dirty="0"/>
              <a:t>Headless Browser</a:t>
            </a:r>
            <a:endParaRPr lang="en-US" b="1" dirty="0"/>
          </a:p>
        </p:txBody>
      </p:sp>
      <p:sp>
        <p:nvSpPr>
          <p:cNvPr id="3" name="Content Placeholder 2"/>
          <p:cNvSpPr>
            <a:spLocks noGrp="1"/>
          </p:cNvSpPr>
          <p:nvPr>
            <p:ph idx="1"/>
          </p:nvPr>
        </p:nvSpPr>
        <p:spPr>
          <a:xfrm>
            <a:off x="1677811" y="1150069"/>
            <a:ext cx="9600412" cy="2573517"/>
          </a:xfrm>
        </p:spPr>
        <p:txBody>
          <a:bodyPr>
            <a:normAutofit/>
          </a:bodyPr>
          <a:lstStyle/>
          <a:p>
            <a:pPr algn="just"/>
            <a:r>
              <a:rPr lang="en-IN" dirty="0">
                <a:latin typeface="Arial" panose="020B0604020202020204" pitchFamily="34" charset="0"/>
                <a:cs typeface="Arial" panose="020B0604020202020204" pitchFamily="34" charset="0"/>
              </a:rPr>
              <a:t>In technical terms-It is kind of web browser without graphical user interface.</a:t>
            </a:r>
          </a:p>
          <a:p>
            <a:pPr algn="just"/>
            <a:r>
              <a:rPr lang="en-IN" dirty="0">
                <a:latin typeface="Arial" panose="020B0604020202020204" pitchFamily="34" charset="0"/>
                <a:cs typeface="Arial" panose="020B0604020202020204" pitchFamily="34" charset="0"/>
              </a:rPr>
              <a:t>In other words it is a browser , a piece of software that access a particular web page but doesn’t show them to any human being.</a:t>
            </a:r>
          </a:p>
        </p:txBody>
      </p:sp>
      <p:sp>
        <p:nvSpPr>
          <p:cNvPr id="5" name="Footer Placeholder 4"/>
          <p:cNvSpPr>
            <a:spLocks noGrp="1"/>
          </p:cNvSpPr>
          <p:nvPr>
            <p:ph type="ftr" sz="quarter" idx="11"/>
          </p:nvPr>
        </p:nvSpPr>
        <p:spPr>
          <a:xfrm>
            <a:off x="4939020" y="6304594"/>
            <a:ext cx="6672887" cy="365125"/>
          </a:xfrm>
        </p:spPr>
        <p:txBody>
          <a:bodyPr/>
          <a:lstStyle/>
          <a:p>
            <a:r>
              <a:rPr lang="en-US" dirty="0"/>
              <a:t>By Priyanka Nigade</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129" y="458263"/>
            <a:ext cx="10364451" cy="889772"/>
          </a:xfrm>
        </p:spPr>
        <p:txBody>
          <a:bodyPr/>
          <a:lstStyle/>
          <a:p>
            <a:r>
              <a:rPr lang="en-IN" b="1" dirty="0"/>
              <a:t>Headless Browser Testing</a:t>
            </a:r>
            <a:endParaRPr lang="en-US" b="1" dirty="0"/>
          </a:p>
        </p:txBody>
      </p:sp>
      <p:sp>
        <p:nvSpPr>
          <p:cNvPr id="3" name="Content Placeholder 2"/>
          <p:cNvSpPr>
            <a:spLocks noGrp="1"/>
          </p:cNvSpPr>
          <p:nvPr>
            <p:ph idx="1"/>
          </p:nvPr>
        </p:nvSpPr>
        <p:spPr>
          <a:xfrm>
            <a:off x="2224726" y="1514063"/>
            <a:ext cx="8855538" cy="3387365"/>
          </a:xfrm>
        </p:spPr>
        <p:txBody>
          <a:bodyPr>
            <a:normAutofit/>
          </a:bodyPr>
          <a:lstStyle/>
          <a:p>
            <a:pPr algn="just"/>
            <a:r>
              <a:rPr lang="en-US" dirty="0" err="1">
                <a:latin typeface="Arial" panose="020B0604020202020204" pitchFamily="34" charset="0"/>
                <a:cs typeface="Arial" panose="020B0604020202020204" pitchFamily="34" charset="0"/>
              </a:rPr>
              <a:t>ChromeOptions</a:t>
            </a:r>
            <a:r>
              <a:rPr lang="en-US" dirty="0">
                <a:latin typeface="Arial" panose="020B0604020202020204" pitchFamily="34" charset="0"/>
                <a:cs typeface="Arial" panose="020B0604020202020204" pitchFamily="34" charset="0"/>
              </a:rPr>
              <a:t> class is used to manipulate various properties of Chrome driver.</a:t>
            </a:r>
          </a:p>
          <a:p>
            <a:pPr algn="just"/>
            <a:r>
              <a:rPr lang="en-IN" dirty="0">
                <a:latin typeface="Arial" panose="020B0604020202020204" pitchFamily="34" charset="0"/>
                <a:cs typeface="Arial" panose="020B0604020202020204" pitchFamily="34" charset="0"/>
              </a:rPr>
              <a:t>Syntax:</a:t>
            </a:r>
            <a:endParaRPr lang="en-US" dirty="0">
              <a:latin typeface="Arial" panose="020B0604020202020204" pitchFamily="34" charset="0"/>
              <a:cs typeface="Arial" panose="020B0604020202020204" pitchFamily="34" charset="0"/>
            </a:endParaRPr>
          </a:p>
          <a:p>
            <a:pPr algn="just"/>
            <a:r>
              <a:rPr lang="en-US" dirty="0" err="1">
                <a:latin typeface="Arial" panose="020B0604020202020204" pitchFamily="34" charset="0"/>
                <a:cs typeface="Arial" panose="020B0604020202020204" pitchFamily="34" charset="0"/>
              </a:rPr>
              <a:t>ChromeOptions</a:t>
            </a:r>
            <a:r>
              <a:rPr lang="en-US" dirty="0">
                <a:latin typeface="Arial" panose="020B0604020202020204" pitchFamily="34" charset="0"/>
                <a:cs typeface="Arial" panose="020B0604020202020204" pitchFamily="34" charset="0"/>
              </a:rPr>
              <a:t> opt=new </a:t>
            </a:r>
            <a:r>
              <a:rPr lang="en-US" dirty="0" err="1">
                <a:latin typeface="Arial" panose="020B0604020202020204" pitchFamily="34" charset="0"/>
                <a:cs typeface="Arial" panose="020B0604020202020204" pitchFamily="34" charset="0"/>
              </a:rPr>
              <a:t>ChromeOptions</a:t>
            </a:r>
            <a:r>
              <a:rPr lang="en-US" dirty="0">
                <a:latin typeface="Arial" panose="020B0604020202020204" pitchFamily="34" charset="0"/>
                <a:cs typeface="Arial" panose="020B0604020202020204" pitchFamily="34" charset="0"/>
              </a:rPr>
              <a:t>();</a:t>
            </a:r>
          </a:p>
          <a:p>
            <a:pPr algn="just"/>
            <a:r>
              <a:rPr lang="en-US" dirty="0" err="1">
                <a:latin typeface="Arial" panose="020B0604020202020204" pitchFamily="34" charset="0"/>
                <a:cs typeface="Arial" panose="020B0604020202020204" pitchFamily="34" charset="0"/>
              </a:rPr>
              <a:t>opt.setHeadless</a:t>
            </a:r>
            <a:r>
              <a:rPr lang="en-US" dirty="0">
                <a:latin typeface="Arial" panose="020B0604020202020204" pitchFamily="34" charset="0"/>
                <a:cs typeface="Arial" panose="020B0604020202020204" pitchFamily="34" charset="0"/>
              </a:rPr>
              <a:t>(true);</a:t>
            </a:r>
          </a:p>
          <a:p>
            <a:pPr algn="just"/>
            <a:r>
              <a:rPr lang="en-US" dirty="0">
                <a:latin typeface="Arial" panose="020B0604020202020204" pitchFamily="34" charset="0"/>
                <a:cs typeface="Arial" panose="020B0604020202020204" pitchFamily="34" charset="0"/>
              </a:rPr>
              <a:t>WebDriver driver=new </a:t>
            </a:r>
            <a:r>
              <a:rPr lang="en-US" dirty="0" err="1">
                <a:latin typeface="Arial" panose="020B0604020202020204" pitchFamily="34" charset="0"/>
                <a:cs typeface="Arial" panose="020B0604020202020204" pitchFamily="34" charset="0"/>
              </a:rPr>
              <a:t>ChromeDriver</a:t>
            </a:r>
            <a:r>
              <a:rPr lang="en-US" dirty="0">
                <a:latin typeface="Arial" panose="020B0604020202020204" pitchFamily="34" charset="0"/>
                <a:cs typeface="Arial" panose="020B0604020202020204" pitchFamily="34" charset="0"/>
              </a:rPr>
              <a:t>(opt);</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129" y="458263"/>
            <a:ext cx="10364451" cy="889772"/>
          </a:xfrm>
        </p:spPr>
        <p:txBody>
          <a:bodyPr/>
          <a:lstStyle/>
          <a:p>
            <a:r>
              <a:rPr lang="en-IN" b="1" dirty="0"/>
              <a:t>Handling Web Elements</a:t>
            </a:r>
            <a:endParaRPr lang="en-US" b="1" dirty="0"/>
          </a:p>
        </p:txBody>
      </p:sp>
      <p:sp>
        <p:nvSpPr>
          <p:cNvPr id="3" name="Content Placeholder 2"/>
          <p:cNvSpPr>
            <a:spLocks noGrp="1"/>
          </p:cNvSpPr>
          <p:nvPr>
            <p:ph idx="1"/>
          </p:nvPr>
        </p:nvSpPr>
        <p:spPr>
          <a:xfrm>
            <a:off x="2422689" y="1489435"/>
            <a:ext cx="8855538" cy="4301765"/>
          </a:xfrm>
        </p:spPr>
        <p:txBody>
          <a:bodyPr>
            <a:normAutofit/>
          </a:bodyPr>
          <a:lstStyle/>
          <a:p>
            <a:pPr algn="just"/>
            <a:r>
              <a:rPr lang="en-US" dirty="0">
                <a:latin typeface="Arial" panose="020B0604020202020204" pitchFamily="34" charset="0"/>
                <a:cs typeface="Arial" panose="020B0604020202020204" pitchFamily="34" charset="0"/>
              </a:rPr>
              <a:t>Windows Handling</a:t>
            </a:r>
          </a:p>
          <a:p>
            <a:pPr algn="just"/>
            <a:r>
              <a:rPr lang="en-US" dirty="0">
                <a:latin typeface="Arial" panose="020B0604020202020204" pitchFamily="34" charset="0"/>
                <a:cs typeface="Arial" panose="020B0604020202020204" pitchFamily="34" charset="0"/>
              </a:rPr>
              <a:t>Alert/pop-up Handling</a:t>
            </a:r>
          </a:p>
          <a:p>
            <a:pPr algn="just"/>
            <a:r>
              <a:rPr lang="en-US" dirty="0">
                <a:latin typeface="Arial" panose="020B0604020202020204" pitchFamily="34" charset="0"/>
                <a:cs typeface="Arial" panose="020B0604020202020204" pitchFamily="34" charset="0"/>
              </a:rPr>
              <a:t>Frame Handling</a:t>
            </a:r>
          </a:p>
          <a:p>
            <a:pPr algn="just"/>
            <a:endParaRPr lang="en-US" dirty="0">
              <a:latin typeface="Arial" panose="020B0604020202020204" pitchFamily="34" charset="0"/>
              <a:cs typeface="Arial" panose="020B0604020202020204" pitchFamily="34" charset="0"/>
            </a:endParaRPr>
          </a:p>
          <a:p>
            <a:pPr algn="just"/>
            <a:r>
              <a:rPr lang="en-US" dirty="0" err="1">
                <a:latin typeface="Arial" panose="020B0604020202020204" pitchFamily="34" charset="0"/>
                <a:cs typeface="Arial" panose="020B0604020202020204" pitchFamily="34" charset="0"/>
              </a:rPr>
              <a:t>SwitchTo</a:t>
            </a:r>
            <a:r>
              <a:rPr lang="en-US" dirty="0">
                <a:latin typeface="Arial" panose="020B0604020202020204" pitchFamily="34" charset="0"/>
                <a:cs typeface="Arial" panose="020B0604020202020204" pitchFamily="34" charset="0"/>
              </a:rPr>
              <a:t>() method of Selenium which will allow us to Control frames and multiple windows as well as Alerts/popups.</a:t>
            </a:r>
          </a:p>
          <a:p>
            <a:pPr algn="just"/>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1327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IN" b="1" dirty="0"/>
              <a:t>Alerts/</a:t>
            </a:r>
            <a:r>
              <a:rPr lang="en-IN" b="1" dirty="0" err="1"/>
              <a:t>Popups</a:t>
            </a:r>
            <a:endParaRPr lang="en-US" b="1" dirty="0"/>
          </a:p>
        </p:txBody>
      </p:sp>
      <p:sp>
        <p:nvSpPr>
          <p:cNvPr id="3" name="Content Placeholder 2"/>
          <p:cNvSpPr>
            <a:spLocks noGrp="1"/>
          </p:cNvSpPr>
          <p:nvPr>
            <p:ph idx="1"/>
          </p:nvPr>
        </p:nvSpPr>
        <p:spPr>
          <a:xfrm>
            <a:off x="2092751" y="1143000"/>
            <a:ext cx="8851769" cy="4918435"/>
          </a:xfrm>
        </p:spPr>
        <p:txBody>
          <a:bodyPr>
            <a:normAutofit/>
          </a:bodyPr>
          <a:lstStyle/>
          <a:p>
            <a:pPr algn="just"/>
            <a:r>
              <a:rPr lang="en-US" dirty="0">
                <a:latin typeface="Arial" panose="020B0604020202020204" pitchFamily="34" charset="0"/>
                <a:cs typeface="Arial" panose="020B0604020202020204" pitchFamily="34" charset="0"/>
              </a:rPr>
              <a:t>In some application, while submitting a form or for confirmation a window comes that window known as Alert.</a:t>
            </a:r>
          </a:p>
          <a:p>
            <a:pPr algn="just"/>
            <a:r>
              <a:rPr lang="en-IN" dirty="0">
                <a:latin typeface="Arial" panose="020B0604020202020204" pitchFamily="34" charset="0"/>
                <a:cs typeface="Arial" panose="020B0604020202020204" pitchFamily="34" charset="0"/>
              </a:rPr>
              <a:t>Alert is interface in Selenium</a:t>
            </a:r>
          </a:p>
          <a:p>
            <a:pPr algn="just"/>
            <a:r>
              <a:rPr lang="en-US" dirty="0">
                <a:latin typeface="Arial" panose="020B0604020202020204" pitchFamily="34" charset="0"/>
                <a:cs typeface="Arial" panose="020B0604020202020204" pitchFamily="34" charset="0"/>
              </a:rPr>
              <a:t>Alert Interface has some methods-</a:t>
            </a:r>
          </a:p>
          <a:p>
            <a:pPr algn="just">
              <a:buNone/>
            </a:pPr>
            <a:r>
              <a:rPr lang="en-US" dirty="0">
                <a:latin typeface="Arial" panose="020B0604020202020204" pitchFamily="34" charset="0"/>
                <a:cs typeface="Arial" panose="020B0604020202020204" pitchFamily="34" charset="0"/>
              </a:rPr>
              <a:t>1- accept()- Will click on the ok button when an alert comes.</a:t>
            </a:r>
          </a:p>
          <a:p>
            <a:pPr algn="just">
              <a:buNone/>
            </a:pPr>
            <a:r>
              <a:rPr lang="en-US" dirty="0">
                <a:latin typeface="Arial" panose="020B0604020202020204" pitchFamily="34" charset="0"/>
                <a:cs typeface="Arial" panose="020B0604020202020204" pitchFamily="34" charset="0"/>
              </a:rPr>
              <a:t>2- dismiss()- Will click on cancel button when an alert comes.</a:t>
            </a:r>
          </a:p>
          <a:p>
            <a:pPr algn="just">
              <a:buNone/>
            </a:pPr>
            <a:r>
              <a:rPr lang="en-US" dirty="0">
                <a:latin typeface="Arial" panose="020B0604020202020204" pitchFamily="34" charset="0"/>
                <a:cs typeface="Arial" panose="020B0604020202020204" pitchFamily="34" charset="0"/>
              </a:rPr>
              <a:t>3-getText()-To get the text of alert</a:t>
            </a:r>
          </a:p>
          <a:p>
            <a:pPr algn="just">
              <a:buNone/>
            </a:pPr>
            <a:r>
              <a:rPr lang="en-US" dirty="0">
                <a:latin typeface="Arial" panose="020B0604020202020204" pitchFamily="34" charset="0"/>
                <a:cs typeface="Arial" panose="020B0604020202020204" pitchFamily="34" charset="0"/>
              </a:rPr>
              <a:t>4-sendKeys()- To send the value to alert</a:t>
            </a:r>
          </a:p>
          <a:p>
            <a:pPr algn="just"/>
            <a:endParaRPr lang="en-US" sz="2400" dirty="0"/>
          </a:p>
          <a:p>
            <a:pPr algn="just"/>
            <a:endParaRPr lang="en-US" sz="2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60298"/>
            <a:ext cx="10364451" cy="1028819"/>
          </a:xfrm>
        </p:spPr>
        <p:txBody>
          <a:bodyPr/>
          <a:lstStyle/>
          <a:p>
            <a:r>
              <a:rPr lang="en-IN" b="1" dirty="0"/>
              <a:t>Demo on Alert</a:t>
            </a:r>
            <a:endParaRPr lang="en-US" b="1" dirty="0"/>
          </a:p>
        </p:txBody>
      </p:sp>
      <p:sp>
        <p:nvSpPr>
          <p:cNvPr id="3" name="Content Placeholder 2"/>
          <p:cNvSpPr>
            <a:spLocks noGrp="1"/>
          </p:cNvSpPr>
          <p:nvPr>
            <p:ph idx="1"/>
          </p:nvPr>
        </p:nvSpPr>
        <p:spPr>
          <a:xfrm>
            <a:off x="2234153" y="1289117"/>
            <a:ext cx="9708982" cy="5308585"/>
          </a:xfrm>
        </p:spPr>
        <p:txBody>
          <a:bodyPr>
            <a:noAutofit/>
          </a:bodyPr>
          <a:lstStyle/>
          <a:p>
            <a:r>
              <a:rPr lang="en-IN" dirty="0">
                <a:latin typeface="Arial" panose="020B0604020202020204" pitchFamily="34" charset="0"/>
                <a:cs typeface="Arial" panose="020B0604020202020204" pitchFamily="34" charset="0"/>
              </a:rPr>
              <a:t>Demo1:</a:t>
            </a:r>
          </a:p>
          <a:p>
            <a:r>
              <a:rPr lang="en-US"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https://mail.rediff.com/cgi-bin/login.cgi</a:t>
            </a:r>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Demo2:</a:t>
            </a:r>
          </a:p>
          <a:p>
            <a:r>
              <a:rPr lang="en-IN"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https://the-internet.herokuapp.com/javascript_alerts</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Demo3:</a:t>
            </a:r>
          </a:p>
          <a:p>
            <a:r>
              <a:rPr lang="en-US"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https://www.selenium.dev/documentation/en/webdriver/js_alerts_prompts_and_confirmations/</a:t>
            </a:r>
            <a:endParaRPr lang="en-US" dirty="0">
              <a:latin typeface="Arial" panose="020B0604020202020204" pitchFamily="34" charset="0"/>
              <a:cs typeface="Arial" panose="020B0604020202020204" pitchFamily="34" charset="0"/>
            </a:endParaRPr>
          </a:p>
          <a:p>
            <a:endParaRPr lang="en-IN" sz="2400" dirty="0"/>
          </a:p>
          <a:p>
            <a:endParaRPr lang="en-IN" sz="24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18897"/>
            <a:ext cx="10364451" cy="1596177"/>
          </a:xfrm>
        </p:spPr>
        <p:txBody>
          <a:bodyPr/>
          <a:lstStyle/>
          <a:p>
            <a:r>
              <a:rPr lang="en-IN" b="1" dirty="0"/>
              <a:t>Handling Multiple Windows</a:t>
            </a:r>
            <a:endParaRPr lang="en-US" b="1" dirty="0"/>
          </a:p>
        </p:txBody>
      </p:sp>
      <p:sp>
        <p:nvSpPr>
          <p:cNvPr id="3" name="Content Placeholder 2"/>
          <p:cNvSpPr>
            <a:spLocks noGrp="1"/>
          </p:cNvSpPr>
          <p:nvPr>
            <p:ph idx="1"/>
          </p:nvPr>
        </p:nvSpPr>
        <p:spPr>
          <a:xfrm>
            <a:off x="1621410" y="1461155"/>
            <a:ext cx="9813303" cy="5514679"/>
          </a:xfrm>
        </p:spPr>
        <p:txBody>
          <a:bodyPr>
            <a:normAutofit/>
          </a:bodyPr>
          <a:lstStyle/>
          <a:p>
            <a:r>
              <a:rPr lang="en-IN" dirty="0">
                <a:latin typeface="Arial" panose="020B0604020202020204" pitchFamily="34" charset="0"/>
                <a:cs typeface="Arial" panose="020B0604020202020204" pitchFamily="34" charset="0"/>
              </a:rPr>
              <a:t>Window Handling means how to switch from one window to another window</a:t>
            </a:r>
          </a:p>
          <a:p>
            <a:pPr marL="514350" indent="-514350">
              <a:buFont typeface="+mj-lt"/>
              <a:buAutoNum type="arabicPeriod"/>
            </a:pPr>
            <a:r>
              <a:rPr lang="en-IN" dirty="0" err="1">
                <a:latin typeface="Arial" panose="020B0604020202020204" pitchFamily="34" charset="0"/>
                <a:cs typeface="Arial" panose="020B0604020202020204" pitchFamily="34" charset="0"/>
              </a:rPr>
              <a:t>getWindowHandle</a:t>
            </a:r>
            <a:r>
              <a:rPr lang="en-IN" dirty="0">
                <a:latin typeface="Arial" panose="020B0604020202020204" pitchFamily="34" charset="0"/>
                <a:cs typeface="Arial" panose="020B0604020202020204" pitchFamily="34" charset="0"/>
              </a:rPr>
              <a:t>()</a:t>
            </a:r>
          </a:p>
          <a:p>
            <a:pPr marL="914400" lvl="1" indent="-514350">
              <a:buNone/>
            </a:pPr>
            <a:r>
              <a:rPr lang="en-IN" sz="2400" dirty="0">
                <a:latin typeface="Arial" panose="020B0604020202020204" pitchFamily="34" charset="0"/>
                <a:cs typeface="Arial" panose="020B0604020202020204" pitchFamily="34" charset="0"/>
              </a:rPr>
              <a:t>	Returns current window handle</a:t>
            </a:r>
          </a:p>
          <a:p>
            <a:pPr marL="514350" indent="-514350">
              <a:buFont typeface="+mj-lt"/>
              <a:buAutoNum type="arabicPeriod"/>
            </a:pPr>
            <a:r>
              <a:rPr lang="en-IN" dirty="0" err="1">
                <a:latin typeface="Arial" panose="020B0604020202020204" pitchFamily="34" charset="0"/>
                <a:cs typeface="Arial" panose="020B0604020202020204" pitchFamily="34" charset="0"/>
              </a:rPr>
              <a:t>getWindowHandles</a:t>
            </a:r>
            <a:r>
              <a:rPr lang="en-IN" dirty="0">
                <a:latin typeface="Arial" panose="020B0604020202020204" pitchFamily="34" charset="0"/>
                <a:cs typeface="Arial" panose="020B0604020202020204" pitchFamily="34" charset="0"/>
              </a:rPr>
              <a:t>()</a:t>
            </a:r>
          </a:p>
          <a:p>
            <a:pPr marL="914400" lvl="1" indent="-514350">
              <a:buNone/>
            </a:pPr>
            <a:r>
              <a:rPr lang="en-IN" sz="2400" dirty="0">
                <a:latin typeface="Arial" panose="020B0604020202020204" pitchFamily="34" charset="0"/>
                <a:cs typeface="Arial" panose="020B0604020202020204" pitchFamily="34" charset="0"/>
              </a:rPr>
              <a:t>	Returns set of window handles which can be iterate over all open windows</a:t>
            </a:r>
          </a:p>
          <a:p>
            <a:pPr marL="514350" indent="-514350">
              <a:buFont typeface="+mj-lt"/>
              <a:buAutoNum type="arabicPeriod"/>
            </a:pPr>
            <a:r>
              <a:rPr lang="en-IN" dirty="0" err="1">
                <a:latin typeface="Arial" panose="020B0604020202020204" pitchFamily="34" charset="0"/>
                <a:cs typeface="Arial" panose="020B0604020202020204" pitchFamily="34" charset="0"/>
              </a:rPr>
              <a:t>switchTo</a:t>
            </a:r>
            <a:r>
              <a:rPr lang="en-IN" dirty="0">
                <a:latin typeface="Arial" panose="020B0604020202020204" pitchFamily="34" charset="0"/>
                <a:cs typeface="Arial" panose="020B0604020202020204" pitchFamily="34" charset="0"/>
              </a:rPr>
              <a:t>()</a:t>
            </a:r>
          </a:p>
          <a:p>
            <a:pPr marL="514350" indent="-514350">
              <a:buNone/>
            </a:pPr>
            <a:r>
              <a:rPr lang="en-IN" dirty="0">
                <a:latin typeface="Arial" panose="020B0604020202020204" pitchFamily="34" charset="0"/>
                <a:cs typeface="Arial" panose="020B0604020202020204" pitchFamily="34" charset="0"/>
              </a:rPr>
              <a:t>		Return </a:t>
            </a:r>
            <a:r>
              <a:rPr lang="en-IN" dirty="0" err="1">
                <a:latin typeface="Arial" panose="020B0604020202020204" pitchFamily="34" charset="0"/>
                <a:cs typeface="Arial" panose="020B0604020202020204" pitchFamily="34" charset="0"/>
              </a:rPr>
              <a:t>targetLocator</a:t>
            </a:r>
            <a:r>
              <a:rPr lang="en-IN" dirty="0">
                <a:latin typeface="Arial" panose="020B0604020202020204" pitchFamily="34" charset="0"/>
                <a:cs typeface="Arial" panose="020B0604020202020204" pitchFamily="34" charset="0"/>
              </a:rPr>
              <a:t> which can be used to select a frame or window</a:t>
            </a:r>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304800"/>
            <a:ext cx="10364451" cy="753083"/>
          </a:xfrm>
        </p:spPr>
        <p:txBody>
          <a:bodyPr/>
          <a:lstStyle/>
          <a:p>
            <a:r>
              <a:rPr lang="en-IN" b="1" dirty="0"/>
              <a:t>Handling </a:t>
            </a:r>
            <a:r>
              <a:rPr lang="en-IN" b="1" dirty="0" err="1"/>
              <a:t>iFrame</a:t>
            </a:r>
            <a:endParaRPr lang="en-US" b="1" dirty="0"/>
          </a:p>
        </p:txBody>
      </p:sp>
      <p:sp>
        <p:nvSpPr>
          <p:cNvPr id="3" name="Content Placeholder 2"/>
          <p:cNvSpPr>
            <a:spLocks noGrp="1"/>
          </p:cNvSpPr>
          <p:nvPr>
            <p:ph idx="1"/>
          </p:nvPr>
        </p:nvSpPr>
        <p:spPr>
          <a:xfrm>
            <a:off x="1480007" y="1251917"/>
            <a:ext cx="9945279" cy="4281617"/>
          </a:xfrm>
        </p:spPr>
        <p:txBody>
          <a:bodyPr>
            <a:normAutofit fontScale="92500" lnSpcReduction="10000"/>
          </a:bodyPr>
          <a:lstStyle/>
          <a:p>
            <a:pPr algn="just"/>
            <a:r>
              <a:rPr lang="en-US" dirty="0">
                <a:latin typeface="Arial" panose="020B0604020202020204" pitchFamily="34" charset="0"/>
                <a:cs typeface="Arial" panose="020B0604020202020204" pitchFamily="34" charset="0"/>
              </a:rPr>
              <a:t>An </a:t>
            </a:r>
            <a:r>
              <a:rPr lang="en-US" dirty="0" err="1">
                <a:latin typeface="Arial" panose="020B0604020202020204" pitchFamily="34" charset="0"/>
                <a:cs typeface="Arial" panose="020B0604020202020204" pitchFamily="34" charset="0"/>
              </a:rPr>
              <a:t>iframe</a:t>
            </a:r>
            <a:r>
              <a:rPr lang="en-US" dirty="0">
                <a:latin typeface="Arial" panose="020B0604020202020204" pitchFamily="34" charset="0"/>
                <a:cs typeface="Arial" panose="020B0604020202020204" pitchFamily="34" charset="0"/>
              </a:rPr>
              <a:t> is a space on the web page that embeds different kinds of media like images, documents, videos inside the main web page. </a:t>
            </a:r>
          </a:p>
          <a:p>
            <a:pPr algn="just"/>
            <a:r>
              <a:rPr lang="en-US" dirty="0" err="1">
                <a:latin typeface="Arial" panose="020B0604020202020204" pitchFamily="34" charset="0"/>
                <a:cs typeface="Arial" panose="020B0604020202020204" pitchFamily="34" charset="0"/>
              </a:rPr>
              <a:t>iFrame</a:t>
            </a:r>
            <a:r>
              <a:rPr lang="en-US" dirty="0">
                <a:latin typeface="Arial" panose="020B0604020202020204" pitchFamily="34" charset="0"/>
                <a:cs typeface="Arial" panose="020B0604020202020204" pitchFamily="34" charset="0"/>
              </a:rPr>
              <a:t> is a HTML document embedded inside an HTML document. </a:t>
            </a:r>
          </a:p>
          <a:p>
            <a:pPr algn="just"/>
            <a:r>
              <a:rPr lang="en-US" dirty="0" err="1">
                <a:latin typeface="Arial" panose="020B0604020202020204" pitchFamily="34" charset="0"/>
                <a:cs typeface="Arial" panose="020B0604020202020204" pitchFamily="34" charset="0"/>
              </a:rPr>
              <a:t>iFrame</a:t>
            </a:r>
            <a:r>
              <a:rPr lang="en-US" dirty="0">
                <a:latin typeface="Arial" panose="020B0604020202020204" pitchFamily="34" charset="0"/>
                <a:cs typeface="Arial" panose="020B0604020202020204" pitchFamily="34" charset="0"/>
              </a:rPr>
              <a:t> is defined by an &lt;</a:t>
            </a:r>
            <a:r>
              <a:rPr lang="en-US" dirty="0" err="1">
                <a:latin typeface="Arial" panose="020B0604020202020204" pitchFamily="34" charset="0"/>
                <a:cs typeface="Arial" panose="020B0604020202020204" pitchFamily="34" charset="0"/>
              </a:rPr>
              <a:t>iframe</a:t>
            </a:r>
            <a:r>
              <a:rPr lang="en-US" dirty="0">
                <a:latin typeface="Arial" panose="020B0604020202020204" pitchFamily="34" charset="0"/>
                <a:cs typeface="Arial" panose="020B0604020202020204" pitchFamily="34" charset="0"/>
              </a:rPr>
              <a:t>&gt;&lt;/</a:t>
            </a:r>
            <a:r>
              <a:rPr lang="en-US" dirty="0" err="1">
                <a:latin typeface="Arial" panose="020B0604020202020204" pitchFamily="34" charset="0"/>
                <a:cs typeface="Arial" panose="020B0604020202020204" pitchFamily="34" charset="0"/>
              </a:rPr>
              <a:t>iframe</a:t>
            </a:r>
            <a:r>
              <a:rPr lang="en-US" dirty="0">
                <a:latin typeface="Arial" panose="020B0604020202020204" pitchFamily="34" charset="0"/>
                <a:cs typeface="Arial" panose="020B0604020202020204" pitchFamily="34" charset="0"/>
              </a:rPr>
              <a:t>&gt; tag in HTML.</a:t>
            </a:r>
          </a:p>
          <a:p>
            <a:pPr algn="just"/>
            <a:endParaRPr lang="en-US" dirty="0">
              <a:latin typeface="Arial" panose="020B0604020202020204" pitchFamily="34" charset="0"/>
              <a:cs typeface="Arial" panose="020B0604020202020204" pitchFamily="34" charset="0"/>
            </a:endParaRPr>
          </a:p>
          <a:p>
            <a:pPr algn="just"/>
            <a:r>
              <a:rPr lang="en-US" sz="2200" dirty="0" err="1">
                <a:latin typeface="Arial" panose="020B0604020202020204" pitchFamily="34" charset="0"/>
                <a:cs typeface="Arial" panose="020B0604020202020204" pitchFamily="34" charset="0"/>
              </a:rPr>
              <a:t>switchTo.frame</a:t>
            </a:r>
            <a:r>
              <a:rPr lang="en-US" sz="2200" dirty="0">
                <a:latin typeface="Arial" panose="020B0604020202020204" pitchFamily="34" charset="0"/>
                <a:cs typeface="Arial" panose="020B0604020202020204" pitchFamily="34" charset="0"/>
              </a:rPr>
              <a:t>(int </a:t>
            </a:r>
            <a:r>
              <a:rPr lang="en-US" sz="2200" dirty="0" err="1">
                <a:latin typeface="Arial" panose="020B0604020202020204" pitchFamily="34" charset="0"/>
                <a:cs typeface="Arial" panose="020B0604020202020204" pitchFamily="34" charset="0"/>
              </a:rPr>
              <a:t>frameNumber</a:t>
            </a:r>
            <a:r>
              <a:rPr lang="en-US" sz="2200" dirty="0">
                <a:latin typeface="Arial" panose="020B0604020202020204" pitchFamily="34" charset="0"/>
                <a:cs typeface="Arial" panose="020B0604020202020204" pitchFamily="34" charset="0"/>
              </a:rPr>
              <a:t>) </a:t>
            </a:r>
          </a:p>
          <a:p>
            <a:pPr algn="just"/>
            <a:r>
              <a:rPr lang="en-US" sz="2200" dirty="0" err="1">
                <a:latin typeface="Arial" panose="020B0604020202020204" pitchFamily="34" charset="0"/>
                <a:cs typeface="Arial" panose="020B0604020202020204" pitchFamily="34" charset="0"/>
              </a:rPr>
              <a:t>switchTo.frame</a:t>
            </a:r>
            <a:r>
              <a:rPr lang="en-US" sz="2200" dirty="0">
                <a:latin typeface="Arial" panose="020B0604020202020204" pitchFamily="34" charset="0"/>
                <a:cs typeface="Arial" panose="020B0604020202020204" pitchFamily="34" charset="0"/>
              </a:rPr>
              <a:t>(string </a:t>
            </a:r>
            <a:r>
              <a:rPr lang="en-US" sz="2200" dirty="0" err="1">
                <a:latin typeface="Arial" panose="020B0604020202020204" pitchFamily="34" charset="0"/>
                <a:cs typeface="Arial" panose="020B0604020202020204" pitchFamily="34" charset="0"/>
              </a:rPr>
              <a:t>frameNameOrId</a:t>
            </a:r>
            <a:r>
              <a:rPr lang="en-US" sz="2200" dirty="0">
                <a:latin typeface="Arial" panose="020B0604020202020204" pitchFamily="34" charset="0"/>
                <a:cs typeface="Arial" panose="020B0604020202020204" pitchFamily="34" charset="0"/>
              </a:rPr>
              <a:t>)</a:t>
            </a:r>
          </a:p>
          <a:p>
            <a:pPr algn="just"/>
            <a:r>
              <a:rPr lang="en-US" sz="2200" dirty="0" err="1">
                <a:latin typeface="Arial" panose="020B0604020202020204" pitchFamily="34" charset="0"/>
                <a:cs typeface="Arial" panose="020B0604020202020204" pitchFamily="34" charset="0"/>
              </a:rPr>
              <a:t>switchTo.frame</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WebElement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frameElement</a:t>
            </a:r>
            <a:r>
              <a:rPr lang="en-US" sz="2200" dirty="0">
                <a:latin typeface="Arial" panose="020B0604020202020204" pitchFamily="34" charset="0"/>
                <a:cs typeface="Arial" panose="020B0604020202020204" pitchFamily="34" charset="0"/>
              </a:rPr>
              <a:t>)</a:t>
            </a:r>
          </a:p>
          <a:p>
            <a:pPr algn="just"/>
            <a:endParaRPr lang="en-US" sz="2400" dirty="0"/>
          </a:p>
          <a:p>
            <a:pPr algn="just">
              <a:buNone/>
            </a:pPr>
            <a:r>
              <a:rPr lang="en-US" sz="2400" dirty="0"/>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60299"/>
            <a:ext cx="10364451" cy="757796"/>
          </a:xfrm>
        </p:spPr>
        <p:txBody>
          <a:bodyPr/>
          <a:lstStyle/>
          <a:p>
            <a:r>
              <a:rPr lang="en-IN" b="1" dirty="0"/>
              <a:t>Demo</a:t>
            </a:r>
            <a:endParaRPr lang="en-US" b="1" dirty="0"/>
          </a:p>
        </p:txBody>
      </p:sp>
      <p:sp>
        <p:nvSpPr>
          <p:cNvPr id="3" name="Content Placeholder 2"/>
          <p:cNvSpPr>
            <a:spLocks noGrp="1"/>
          </p:cNvSpPr>
          <p:nvPr>
            <p:ph idx="1"/>
          </p:nvPr>
        </p:nvSpPr>
        <p:spPr>
          <a:xfrm>
            <a:off x="2121031" y="1287544"/>
            <a:ext cx="8917756" cy="5029200"/>
          </a:xfrm>
        </p:spPr>
        <p:txBody>
          <a:bodyPr>
            <a:normAutofit/>
          </a:bodyPr>
          <a:lstStyle/>
          <a:p>
            <a:r>
              <a:rPr lang="en-IN" dirty="0">
                <a:latin typeface="Arial" panose="020B0604020202020204" pitchFamily="34" charset="0"/>
                <a:cs typeface="Arial" panose="020B0604020202020204" pitchFamily="34" charset="0"/>
              </a:rPr>
              <a:t>Demo1:</a:t>
            </a:r>
          </a:p>
          <a:p>
            <a:r>
              <a:rPr lang="en-US"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https://the-internet.herokuapp.com/iframe</a:t>
            </a:r>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Demo2:</a:t>
            </a:r>
          </a:p>
          <a:p>
            <a:r>
              <a:rPr lang="en-US"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https://www.selenium.dev/selenium/docs/api/java/overview-summary.html</a:t>
            </a:r>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Demo3:</a:t>
            </a:r>
          </a:p>
          <a:p>
            <a:r>
              <a:rPr lang="en-US"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https://the-internet.herokuapp.com/nested_frames</a:t>
            </a:r>
            <a:endParaRPr lang="en-US" dirty="0">
              <a:latin typeface="Arial" panose="020B0604020202020204" pitchFamily="34" charset="0"/>
              <a:cs typeface="Arial" panose="020B0604020202020204" pitchFamily="34" charset="0"/>
            </a:endParaRPr>
          </a:p>
          <a:p>
            <a:endParaRPr lang="en-IN" dirty="0"/>
          </a:p>
          <a:p>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946" y="156604"/>
            <a:ext cx="10364451" cy="1125442"/>
          </a:xfrm>
        </p:spPr>
        <p:txBody>
          <a:bodyPr/>
          <a:lstStyle/>
          <a:p>
            <a:r>
              <a:rPr lang="en-IN" b="1" dirty="0"/>
              <a:t>Actions class</a:t>
            </a:r>
            <a:endParaRPr lang="en-US" b="1" dirty="0"/>
          </a:p>
        </p:txBody>
      </p:sp>
      <p:sp>
        <p:nvSpPr>
          <p:cNvPr id="3" name="Content Placeholder 2"/>
          <p:cNvSpPr>
            <a:spLocks noGrp="1"/>
          </p:cNvSpPr>
          <p:nvPr>
            <p:ph idx="1"/>
          </p:nvPr>
        </p:nvSpPr>
        <p:spPr>
          <a:xfrm>
            <a:off x="1967059" y="1423447"/>
            <a:ext cx="9194903" cy="3745584"/>
          </a:xfrm>
        </p:spPr>
        <p:txBody>
          <a:bodyPr>
            <a:normAutofit/>
          </a:bodyPr>
          <a:lstStyle/>
          <a:p>
            <a:r>
              <a:rPr lang="en-IN" dirty="0">
                <a:latin typeface="Arial" panose="020B0604020202020204" pitchFamily="34" charset="0"/>
                <a:cs typeface="Arial" panose="020B0604020202020204" pitchFamily="34" charset="0"/>
              </a:rPr>
              <a:t>Handling special mouse events are done using the Advanced user interaction API Action class.</a:t>
            </a:r>
          </a:p>
          <a:p>
            <a:r>
              <a:rPr lang="en-IN" dirty="0">
                <a:latin typeface="Arial" panose="020B0604020202020204" pitchFamily="34" charset="0"/>
                <a:cs typeface="Arial" panose="020B0604020202020204" pitchFamily="34" charset="0"/>
              </a:rPr>
              <a:t>Mouse Over</a:t>
            </a:r>
          </a:p>
          <a:p>
            <a:r>
              <a:rPr lang="en-IN" dirty="0">
                <a:latin typeface="Arial" panose="020B0604020202020204" pitchFamily="34" charset="0"/>
                <a:cs typeface="Arial" panose="020B0604020202020204" pitchFamily="34" charset="0"/>
              </a:rPr>
              <a:t>Mouse right click</a:t>
            </a:r>
          </a:p>
          <a:p>
            <a:r>
              <a:rPr lang="en-IN" dirty="0">
                <a:latin typeface="Arial" panose="020B0604020202020204" pitchFamily="34" charset="0"/>
                <a:cs typeface="Arial" panose="020B0604020202020204" pitchFamily="34" charset="0"/>
              </a:rPr>
              <a:t>Drag &amp; drop</a:t>
            </a:r>
          </a:p>
          <a:p>
            <a:r>
              <a:rPr lang="en-IN" dirty="0">
                <a:latin typeface="Arial" panose="020B0604020202020204" pitchFamily="34" charset="0"/>
                <a:cs typeface="Arial" panose="020B0604020202020204" pitchFamily="34" charset="0"/>
              </a:rPr>
              <a:t>Slider</a:t>
            </a:r>
          </a:p>
          <a:p>
            <a:r>
              <a:rPr lang="en-IN" dirty="0">
                <a:latin typeface="Arial" panose="020B0604020202020204" pitchFamily="34" charset="0"/>
                <a:cs typeface="Arial" panose="020B0604020202020204" pitchFamily="34" charset="0"/>
              </a:rPr>
              <a:t>resizable</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880345"/>
          </a:xfrm>
        </p:spPr>
        <p:txBody>
          <a:bodyPr/>
          <a:lstStyle/>
          <a:p>
            <a:r>
              <a:rPr lang="en-IN" b="1" dirty="0"/>
              <a:t>Actions Class</a:t>
            </a:r>
            <a:endParaRPr lang="en-US" b="1" dirty="0"/>
          </a:p>
        </p:txBody>
      </p:sp>
      <p:sp>
        <p:nvSpPr>
          <p:cNvPr id="3" name="Content Placeholder 2"/>
          <p:cNvSpPr>
            <a:spLocks noGrp="1"/>
          </p:cNvSpPr>
          <p:nvPr>
            <p:ph idx="1"/>
          </p:nvPr>
        </p:nvSpPr>
        <p:spPr>
          <a:xfrm>
            <a:off x="1649691" y="1498863"/>
            <a:ext cx="9628536" cy="4292338"/>
          </a:xfrm>
        </p:spPr>
        <p:txBody>
          <a:bodyPr>
            <a:normAutofit/>
          </a:bodyPr>
          <a:lstStyle/>
          <a:p>
            <a:r>
              <a:rPr lang="en-IN" dirty="0">
                <a:latin typeface="Arial" panose="020B0604020202020204" pitchFamily="34" charset="0"/>
                <a:cs typeface="Arial" panose="020B0604020202020204" pitchFamily="34" charset="0"/>
              </a:rPr>
              <a:t>Actions class provided by selenium </a:t>
            </a:r>
            <a:r>
              <a:rPr lang="en-IN" dirty="0" err="1">
                <a:latin typeface="Arial" panose="020B0604020202020204" pitchFamily="34" charset="0"/>
                <a:cs typeface="Arial" panose="020B0604020202020204" pitchFamily="34" charset="0"/>
              </a:rPr>
              <a:t>webdriver</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Handling special mouse events are done using the advanced user interaction API.</a:t>
            </a:r>
          </a:p>
          <a:p>
            <a:r>
              <a:rPr lang="en-IN" dirty="0">
                <a:latin typeface="Arial" panose="020B0604020202020204" pitchFamily="34" charset="0"/>
                <a:cs typeface="Arial" panose="020B0604020202020204" pitchFamily="34" charset="0"/>
              </a:rPr>
              <a:t>Actions class contains action methods that are needed when executing these events.</a:t>
            </a:r>
          </a:p>
          <a:p>
            <a:r>
              <a:rPr lang="en-IN" dirty="0">
                <a:latin typeface="Arial" panose="020B0604020202020204" pitchFamily="34" charset="0"/>
                <a:cs typeface="Arial" panose="020B0604020202020204" pitchFamily="34" charset="0"/>
              </a:rPr>
              <a:t>Note:</a:t>
            </a:r>
          </a:p>
          <a:p>
            <a:r>
              <a:rPr lang="en-IN" dirty="0">
                <a:latin typeface="Arial" panose="020B0604020202020204" pitchFamily="34" charset="0"/>
                <a:cs typeface="Arial" panose="020B0604020202020204" pitchFamily="34" charset="0"/>
              </a:rPr>
              <a:t>When you are performing single action then use perform() and when you are performing multiple actions then use build().perform()</a:t>
            </a:r>
          </a:p>
          <a:p>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604" y="1"/>
            <a:ext cx="9132396" cy="1023582"/>
          </a:xfrm>
        </p:spPr>
        <p:txBody>
          <a:bodyPr>
            <a:normAutofit/>
          </a:bodyPr>
          <a:lstStyle/>
          <a:p>
            <a:r>
              <a:rPr lang="en-US" sz="4000" b="1" dirty="0">
                <a:latin typeface="Century Schoolbook" panose="02040604050505020304" pitchFamily="18" charset="0"/>
              </a:rPr>
              <a:t>What is selenium…</a:t>
            </a:r>
          </a:p>
        </p:txBody>
      </p:sp>
      <p:sp>
        <p:nvSpPr>
          <p:cNvPr id="3" name="Content Placeholder 2"/>
          <p:cNvSpPr>
            <a:spLocks noGrp="1"/>
          </p:cNvSpPr>
          <p:nvPr>
            <p:ph idx="1"/>
          </p:nvPr>
        </p:nvSpPr>
        <p:spPr>
          <a:xfrm>
            <a:off x="1523999" y="1310325"/>
            <a:ext cx="10184091" cy="5081047"/>
          </a:xfrm>
        </p:spPr>
        <p:txBody>
          <a:bodyPr anchor="t">
            <a:normAutofit/>
          </a:bodyPr>
          <a:lstStyle/>
          <a:p>
            <a:pPr algn="just"/>
            <a:r>
              <a:rPr lang="en-US" dirty="0">
                <a:latin typeface="Arial" panose="020B0604020202020204" pitchFamily="34" charset="0"/>
                <a:cs typeface="Arial" panose="020B0604020202020204" pitchFamily="34" charset="0"/>
              </a:rPr>
              <a:t>Selenium is an open source Browser based test Automation.</a:t>
            </a:r>
          </a:p>
          <a:p>
            <a:pPr algn="just"/>
            <a:r>
              <a:rPr lang="en-US" dirty="0">
                <a:latin typeface="Arial" panose="020B0604020202020204" pitchFamily="34" charset="0"/>
                <a:cs typeface="Arial" panose="020B0604020202020204" pitchFamily="34" charset="0"/>
              </a:rPr>
              <a:t>Selenium is a suite of tools to automate web application testing</a:t>
            </a:r>
          </a:p>
          <a:p>
            <a:pPr algn="just"/>
            <a:r>
              <a:rPr lang="en-US" dirty="0">
                <a:latin typeface="Arial" panose="020B0604020202020204" pitchFamily="34" charset="0"/>
                <a:cs typeface="Arial" panose="020B0604020202020204" pitchFamily="34" charset="0"/>
              </a:rPr>
              <a:t>Works by simulating users action such as mouse click and key pressed.</a:t>
            </a:r>
          </a:p>
          <a:p>
            <a:pPr algn="just"/>
            <a:r>
              <a:rPr lang="en-US" dirty="0">
                <a:latin typeface="Arial" panose="020B0604020202020204" pitchFamily="34" charset="0"/>
                <a:cs typeface="Arial" panose="020B0604020202020204" pitchFamily="34" charset="0"/>
              </a:rPr>
              <a:t>Works anywhere JavaScript is supported.</a:t>
            </a:r>
          </a:p>
          <a:p>
            <a:pPr algn="just"/>
            <a:r>
              <a:rPr lang="en-US" dirty="0">
                <a:latin typeface="Arial" panose="020B0604020202020204" pitchFamily="34" charset="0"/>
                <a:cs typeface="Arial" panose="020B0604020202020204" pitchFamily="34" charset="0"/>
              </a:rPr>
              <a:t>Runs in many browser and operating systems.(IE, </a:t>
            </a:r>
            <a:r>
              <a:rPr lang="en-US" dirty="0" err="1">
                <a:latin typeface="Arial" panose="020B0604020202020204" pitchFamily="34" charset="0"/>
                <a:cs typeface="Arial" panose="020B0604020202020204" pitchFamily="34" charset="0"/>
              </a:rPr>
              <a:t>MozillaFirefox</a:t>
            </a:r>
            <a:r>
              <a:rPr lang="en-US" dirty="0">
                <a:latin typeface="Arial" panose="020B0604020202020204" pitchFamily="34" charset="0"/>
                <a:cs typeface="Arial" panose="020B0604020202020204" pitchFamily="34" charset="0"/>
              </a:rPr>
              <a:t>, Safari, Google Chrome and Opera…/Windows, Linux, Mac..)</a:t>
            </a:r>
          </a:p>
          <a:p>
            <a:pPr algn="just"/>
            <a:r>
              <a:rPr lang="en-US" dirty="0">
                <a:latin typeface="Arial" panose="020B0604020202020204" pitchFamily="34" charset="0"/>
                <a:cs typeface="Arial" panose="020B0604020202020204" pitchFamily="34" charset="0"/>
              </a:rPr>
              <a:t>Can be controlled by many programming languages and testing frameworks.</a:t>
            </a:r>
          </a:p>
          <a:p>
            <a:pPr marL="285750" lvl="1" algn="just"/>
            <a:r>
              <a:rPr lang="en-US" sz="2400" dirty="0">
                <a:latin typeface="Arial" panose="020B0604020202020204" pitchFamily="34" charset="0"/>
                <a:cs typeface="Arial" panose="020B0604020202020204" pitchFamily="34" charset="0"/>
              </a:rPr>
              <a:t>(HTML,PHP,C#,Java,Ruby,Python..etc.)</a:t>
            </a:r>
          </a:p>
        </p:txBody>
      </p:sp>
    </p:spTree>
    <p:extLst>
      <p:ext uri="{BB962C8B-B14F-4D97-AF65-F5344CB8AC3E}">
        <p14:creationId xmlns:p14="http://schemas.microsoft.com/office/powerpoint/2010/main" val="33228163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838200"/>
          </a:xfrm>
        </p:spPr>
        <p:txBody>
          <a:bodyPr/>
          <a:lstStyle/>
          <a:p>
            <a:r>
              <a:rPr lang="en-IN" b="1" dirty="0"/>
              <a:t>Methods</a:t>
            </a:r>
            <a:endParaRPr lang="en-US" b="1" dirty="0"/>
          </a:p>
        </p:txBody>
      </p:sp>
      <p:sp>
        <p:nvSpPr>
          <p:cNvPr id="3" name="Content Placeholder 2"/>
          <p:cNvSpPr>
            <a:spLocks noGrp="1"/>
          </p:cNvSpPr>
          <p:nvPr>
            <p:ph idx="1"/>
          </p:nvPr>
        </p:nvSpPr>
        <p:spPr>
          <a:xfrm>
            <a:off x="1545996" y="838200"/>
            <a:ext cx="9464511" cy="5121111"/>
          </a:xfrm>
        </p:spPr>
        <p:txBody>
          <a:bodyPr>
            <a:normAutofit/>
          </a:bodyPr>
          <a:lstStyle/>
          <a:p>
            <a:pPr marL="514350" indent="-514350" algn="just">
              <a:buFont typeface="+mj-lt"/>
              <a:buAutoNum type="arabicPeriod"/>
            </a:pPr>
            <a:r>
              <a:rPr lang="en-IN" dirty="0" err="1">
                <a:latin typeface="Arial" panose="020B0604020202020204" pitchFamily="34" charset="0"/>
                <a:cs typeface="Arial" panose="020B0604020202020204" pitchFamily="34" charset="0"/>
              </a:rPr>
              <a:t>contextClick</a:t>
            </a:r>
            <a:r>
              <a:rPr lang="en-IN" dirty="0">
                <a:latin typeface="Arial" panose="020B0604020202020204" pitchFamily="34" charset="0"/>
                <a:cs typeface="Arial" panose="020B0604020202020204" pitchFamily="34" charset="0"/>
              </a:rPr>
              <a:t>():It performs </a:t>
            </a:r>
            <a:r>
              <a:rPr lang="en-IN" dirty="0" err="1">
                <a:latin typeface="Arial" panose="020B0604020202020204" pitchFamily="34" charset="0"/>
                <a:cs typeface="Arial" panose="020B0604020202020204" pitchFamily="34" charset="0"/>
              </a:rPr>
              <a:t>rightclick</a:t>
            </a:r>
            <a:r>
              <a:rPr lang="en-IN" dirty="0">
                <a:latin typeface="Arial" panose="020B0604020202020204" pitchFamily="34" charset="0"/>
                <a:cs typeface="Arial" panose="020B0604020202020204" pitchFamily="34" charset="0"/>
              </a:rPr>
              <a:t> at the current mouse location.</a:t>
            </a:r>
          </a:p>
          <a:p>
            <a:pPr marL="514350" indent="-514350" algn="just">
              <a:buFont typeface="+mj-lt"/>
              <a:buAutoNum type="arabicPeriod"/>
            </a:pPr>
            <a:r>
              <a:rPr lang="en-IN" dirty="0" err="1">
                <a:latin typeface="Arial" panose="020B0604020202020204" pitchFamily="34" charset="0"/>
                <a:cs typeface="Arial" panose="020B0604020202020204" pitchFamily="34" charset="0"/>
              </a:rPr>
              <a:t>doubleClick</a:t>
            </a:r>
            <a:r>
              <a:rPr lang="en-IN" dirty="0">
                <a:latin typeface="Arial" panose="020B0604020202020204" pitchFamily="34" charset="0"/>
                <a:cs typeface="Arial" panose="020B0604020202020204" pitchFamily="34" charset="0"/>
              </a:rPr>
              <a:t>():It performs double click at the current mouse location.</a:t>
            </a:r>
          </a:p>
          <a:p>
            <a:pPr marL="514350" indent="-514350" algn="just">
              <a:buFont typeface="+mj-lt"/>
              <a:buAutoNum type="arabicPeriod"/>
            </a:pPr>
            <a:r>
              <a:rPr lang="en-IN" dirty="0" err="1">
                <a:latin typeface="Arial" panose="020B0604020202020204" pitchFamily="34" charset="0"/>
                <a:cs typeface="Arial" panose="020B0604020202020204" pitchFamily="34" charset="0"/>
              </a:rPr>
              <a:t>clickAndHold</a:t>
            </a:r>
            <a:r>
              <a:rPr lang="en-IN" dirty="0">
                <a:latin typeface="Arial" panose="020B0604020202020204" pitchFamily="34" charset="0"/>
                <a:cs typeface="Arial" panose="020B0604020202020204" pitchFamily="34" charset="0"/>
              </a:rPr>
              <a:t>():It clicks without releasing at the current mouse location</a:t>
            </a:r>
          </a:p>
          <a:p>
            <a:pPr marL="514350" indent="-514350" algn="just">
              <a:buFont typeface="+mj-lt"/>
              <a:buAutoNum type="arabicPeriod"/>
            </a:pPr>
            <a:r>
              <a:rPr lang="en-IN" dirty="0" err="1">
                <a:latin typeface="Arial" panose="020B0604020202020204" pitchFamily="34" charset="0"/>
                <a:cs typeface="Arial" panose="020B0604020202020204" pitchFamily="34" charset="0"/>
              </a:rPr>
              <a:t>dragAndDrop</a:t>
            </a:r>
            <a:r>
              <a:rPr lang="en-IN" dirty="0">
                <a:latin typeface="Arial" panose="020B0604020202020204" pitchFamily="34" charset="0"/>
                <a:cs typeface="Arial" panose="020B0604020202020204" pitchFamily="34" charset="0"/>
              </a:rPr>
              <a:t>(</a:t>
            </a:r>
            <a:r>
              <a:rPr lang="en-IN" dirty="0" err="1">
                <a:latin typeface="Arial" panose="020B0604020202020204" pitchFamily="34" charset="0"/>
                <a:cs typeface="Arial" panose="020B0604020202020204" pitchFamily="34" charset="0"/>
              </a:rPr>
              <a:t>source,target</a:t>
            </a:r>
            <a:r>
              <a:rPr lang="en-IN" dirty="0">
                <a:latin typeface="Arial" panose="020B0604020202020204" pitchFamily="34" charset="0"/>
                <a:cs typeface="Arial" panose="020B0604020202020204" pitchFamily="34" charset="0"/>
              </a:rPr>
              <a:t>):It performs click and hold at source element ,move to that target element then release the mouse.</a:t>
            </a:r>
          </a:p>
          <a:p>
            <a:pPr marL="514350" indent="-514350" algn="just">
              <a:buFont typeface="+mj-lt"/>
              <a:buAutoNum type="arabicPeriod"/>
            </a:pPr>
            <a:r>
              <a:rPr lang="en-IN" dirty="0" err="1">
                <a:latin typeface="Arial" panose="020B0604020202020204" pitchFamily="34" charset="0"/>
                <a:cs typeface="Arial" panose="020B0604020202020204" pitchFamily="34" charset="0"/>
              </a:rPr>
              <a:t>moveToElement</a:t>
            </a:r>
            <a:r>
              <a:rPr lang="en-IN" dirty="0">
                <a:latin typeface="Arial" panose="020B0604020202020204" pitchFamily="34" charset="0"/>
                <a:cs typeface="Arial" panose="020B0604020202020204" pitchFamily="34" charset="0"/>
              </a:rPr>
              <a:t>(</a:t>
            </a:r>
            <a:r>
              <a:rPr lang="en-IN" dirty="0" err="1">
                <a:latin typeface="Arial" panose="020B0604020202020204" pitchFamily="34" charset="0"/>
                <a:cs typeface="Arial" panose="020B0604020202020204" pitchFamily="34" charset="0"/>
              </a:rPr>
              <a:t>toElement</a:t>
            </a:r>
            <a:r>
              <a:rPr lang="en-IN" dirty="0">
                <a:latin typeface="Arial" panose="020B0604020202020204" pitchFamily="34" charset="0"/>
                <a:cs typeface="Arial" panose="020B0604020202020204" pitchFamily="34" charset="0"/>
              </a:rPr>
              <a:t>):It moves the mouse to the middle of element.</a:t>
            </a:r>
          </a:p>
          <a:p>
            <a:pPr marL="514350" indent="-514350" algn="just">
              <a:buFont typeface="+mj-lt"/>
              <a:buAutoNum type="arabicPeriod"/>
            </a:pPr>
            <a:r>
              <a:rPr lang="en-IN" dirty="0">
                <a:latin typeface="Arial" panose="020B0604020202020204" pitchFamily="34" charset="0"/>
                <a:cs typeface="Arial" panose="020B0604020202020204" pitchFamily="34" charset="0"/>
              </a:rPr>
              <a:t>release():Release the depressed left mouse button at the current mouse </a:t>
            </a:r>
            <a:r>
              <a:rPr lang="en-IN" dirty="0" err="1">
                <a:latin typeface="Arial" panose="020B0604020202020204" pitchFamily="34" charset="0"/>
                <a:cs typeface="Arial" panose="020B0604020202020204" pitchFamily="34" charset="0"/>
              </a:rPr>
              <a:t>loaction</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1143000"/>
          </a:xfrm>
        </p:spPr>
        <p:txBody>
          <a:bodyPr/>
          <a:lstStyle/>
          <a:p>
            <a:r>
              <a:rPr lang="en-IN" b="1" dirty="0"/>
              <a:t>Right click and double click</a:t>
            </a:r>
            <a:endParaRPr lang="en-US" b="1" dirty="0"/>
          </a:p>
        </p:txBody>
      </p:sp>
      <p:sp>
        <p:nvSpPr>
          <p:cNvPr id="3" name="Content Placeholder 2"/>
          <p:cNvSpPr>
            <a:spLocks noGrp="1"/>
          </p:cNvSpPr>
          <p:nvPr>
            <p:ph idx="1"/>
          </p:nvPr>
        </p:nvSpPr>
        <p:spPr>
          <a:xfrm>
            <a:off x="1752600" y="914400"/>
            <a:ext cx="8915400" cy="5943600"/>
          </a:xfrm>
        </p:spPr>
        <p:txBody>
          <a:bodyPr>
            <a:normAutofit/>
          </a:bodyPr>
          <a:lstStyle/>
          <a:p>
            <a:r>
              <a:rPr lang="en-IN" dirty="0">
                <a:latin typeface="Arial" panose="020B0604020202020204" pitchFamily="34" charset="0"/>
                <a:cs typeface="Arial" panose="020B0604020202020204" pitchFamily="34" charset="0"/>
              </a:rPr>
              <a:t>Demo 1:</a:t>
            </a:r>
          </a:p>
          <a:p>
            <a:r>
              <a:rPr lang="en-US"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https://the-internet.herokuapp.com/context_menu</a:t>
            </a:r>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Demo2:</a:t>
            </a:r>
          </a:p>
          <a:p>
            <a:r>
              <a:rPr lang="en-US"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http://demo.guru99.com/test/simple_context_menu.html</a:t>
            </a:r>
            <a:endParaRPr lang="en-US" dirty="0">
              <a:latin typeface="Arial" panose="020B0604020202020204" pitchFamily="34" charset="0"/>
              <a:cs typeface="Arial" panose="020B0604020202020204" pitchFamily="34" charset="0"/>
            </a:endParaRPr>
          </a:p>
          <a:p>
            <a:r>
              <a:rPr lang="en-IN" dirty="0" err="1">
                <a:latin typeface="Arial" panose="020B0604020202020204" pitchFamily="34" charset="0"/>
                <a:cs typeface="Arial" panose="020B0604020202020204" pitchFamily="34" charset="0"/>
              </a:rPr>
              <a:t>Rightclick</a:t>
            </a:r>
            <a:r>
              <a:rPr lang="en-IN" dirty="0">
                <a:latin typeface="Arial" panose="020B0604020202020204" pitchFamily="34" charset="0"/>
                <a:cs typeface="Arial" panose="020B0604020202020204" pitchFamily="34" charset="0"/>
              </a:rPr>
              <a:t>:</a:t>
            </a:r>
          </a:p>
          <a:p>
            <a:r>
              <a:rPr lang="en-IN"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http://swisnl.github.io/jQuery </a:t>
            </a:r>
            <a:r>
              <a:rPr lang="en-IN" dirty="0" err="1">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contextMenu</a:t>
            </a:r>
            <a:r>
              <a:rPr lang="en-IN"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/demo.html</a:t>
            </a:r>
            <a:endParaRPr lang="en-IN" dirty="0">
              <a:latin typeface="Arial" panose="020B0604020202020204" pitchFamily="34" charset="0"/>
              <a:cs typeface="Arial" panose="020B0604020202020204" pitchFamily="34" charset="0"/>
            </a:endParaRPr>
          </a:p>
          <a:p>
            <a:r>
              <a:rPr lang="en-IN" dirty="0" err="1">
                <a:latin typeface="Arial" panose="020B0604020202020204" pitchFamily="34" charset="0"/>
                <a:cs typeface="Arial" panose="020B0604020202020204" pitchFamily="34" charset="0"/>
              </a:rPr>
              <a:t>Doubleclick</a:t>
            </a:r>
            <a:endParaRPr lang="en-IN"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http://api.jquery.com/dblclick/</a:t>
            </a:r>
            <a:endParaRPr lang="en-US" dirty="0">
              <a:latin typeface="Arial" panose="020B0604020202020204" pitchFamily="34" charset="0"/>
              <a:cs typeface="Arial" panose="020B0604020202020204" pitchFamily="34" charset="0"/>
            </a:endParaRPr>
          </a:p>
          <a:p>
            <a:endParaRPr lang="en-US" sz="2400" dirty="0"/>
          </a:p>
          <a:p>
            <a:endParaRPr lang="en-US" sz="24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IN" b="1" dirty="0" err="1"/>
              <a:t>MouseOver</a:t>
            </a:r>
            <a:endParaRPr lang="en-US" b="1" dirty="0"/>
          </a:p>
        </p:txBody>
      </p:sp>
      <p:sp>
        <p:nvSpPr>
          <p:cNvPr id="3" name="Content Placeholder 2"/>
          <p:cNvSpPr>
            <a:spLocks noGrp="1"/>
          </p:cNvSpPr>
          <p:nvPr>
            <p:ph idx="1"/>
          </p:nvPr>
        </p:nvSpPr>
        <p:spPr>
          <a:xfrm>
            <a:off x="1706251" y="1357460"/>
            <a:ext cx="9719035" cy="3185001"/>
          </a:xfrm>
        </p:spPr>
        <p:txBody>
          <a:bodyPr>
            <a:normAutofit/>
          </a:bodyPr>
          <a:lstStyle/>
          <a:p>
            <a:pPr algn="just"/>
            <a:r>
              <a:rPr lang="en-IN" dirty="0">
                <a:latin typeface="Arial" panose="020B0604020202020204" pitchFamily="34" charset="0"/>
                <a:cs typeface="Arial" panose="020B0604020202020204" pitchFamily="34" charset="0"/>
              </a:rPr>
              <a:t>Mouse over means when you move cursor on element automatically rest elements displayed.</a:t>
            </a:r>
          </a:p>
          <a:p>
            <a:pPr algn="just"/>
            <a:r>
              <a:rPr lang="en-IN" dirty="0">
                <a:latin typeface="Arial" panose="020B0604020202020204" pitchFamily="34" charset="0"/>
                <a:cs typeface="Arial" panose="020B0604020202020204" pitchFamily="34" charset="0"/>
              </a:rPr>
              <a:t>Demo:</a:t>
            </a:r>
          </a:p>
          <a:p>
            <a:pPr algn="just"/>
            <a:r>
              <a:rPr lang="en-US" dirty="0">
                <a:latin typeface="Arial" panose="020B0604020202020204" pitchFamily="34" charset="0"/>
                <a:cs typeface="Arial" panose="020B0604020202020204" pitchFamily="34" charset="0"/>
              </a:rPr>
              <a:t>https://www.w3schools.com/jsref/tryit.asp?filename=tryjsref_onmouseover</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653" y="319944"/>
            <a:ext cx="10364451" cy="823784"/>
          </a:xfrm>
        </p:spPr>
        <p:txBody>
          <a:bodyPr/>
          <a:lstStyle/>
          <a:p>
            <a:r>
              <a:rPr lang="en-IN" b="1" dirty="0"/>
              <a:t>Drag and Drop</a:t>
            </a:r>
            <a:endParaRPr lang="en-US" b="1" dirty="0"/>
          </a:p>
        </p:txBody>
      </p:sp>
      <p:sp>
        <p:nvSpPr>
          <p:cNvPr id="3" name="Content Placeholder 2"/>
          <p:cNvSpPr>
            <a:spLocks noGrp="1"/>
          </p:cNvSpPr>
          <p:nvPr>
            <p:ph idx="1"/>
          </p:nvPr>
        </p:nvSpPr>
        <p:spPr>
          <a:xfrm>
            <a:off x="1574276" y="1371602"/>
            <a:ext cx="9590828" cy="4029958"/>
          </a:xfrm>
        </p:spPr>
        <p:txBody>
          <a:bodyPr/>
          <a:lstStyle/>
          <a:p>
            <a:r>
              <a:rPr lang="en-US"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http://www.dhtmlgoodies.com/scripts/drag drop custom/demo drag drop 3.html</a:t>
            </a:r>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http://jqueryui.com/droppable/#default</a:t>
            </a:r>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1.clickAndHold</a:t>
            </a:r>
          </a:p>
          <a:p>
            <a:r>
              <a:rPr lang="en-IN" dirty="0">
                <a:latin typeface="Arial" panose="020B0604020202020204" pitchFamily="34" charset="0"/>
                <a:cs typeface="Arial" panose="020B0604020202020204" pitchFamily="34" charset="0"/>
              </a:rPr>
              <a:t>2.moveToElement</a:t>
            </a:r>
          </a:p>
          <a:p>
            <a:r>
              <a:rPr lang="en-IN" dirty="0">
                <a:latin typeface="Arial" panose="020B0604020202020204" pitchFamily="34" charset="0"/>
                <a:cs typeface="Arial" panose="020B0604020202020204" pitchFamily="34" charset="0"/>
              </a:rPr>
              <a:t>3.Release</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420555"/>
            <a:ext cx="10364451" cy="823784"/>
          </a:xfrm>
        </p:spPr>
        <p:txBody>
          <a:bodyPr/>
          <a:lstStyle/>
          <a:p>
            <a:r>
              <a:rPr lang="en-IN" b="1" dirty="0"/>
              <a:t>Slider, Resizing and Tooltip</a:t>
            </a:r>
            <a:endParaRPr lang="en-US" b="1" dirty="0"/>
          </a:p>
        </p:txBody>
      </p:sp>
      <p:sp>
        <p:nvSpPr>
          <p:cNvPr id="3" name="Content Placeholder 2"/>
          <p:cNvSpPr>
            <a:spLocks noGrp="1"/>
          </p:cNvSpPr>
          <p:nvPr>
            <p:ph idx="1"/>
          </p:nvPr>
        </p:nvSpPr>
        <p:spPr>
          <a:xfrm>
            <a:off x="2790334" y="1244339"/>
            <a:ext cx="8559538" cy="4449451"/>
          </a:xfrm>
        </p:spPr>
        <p:txBody>
          <a:bodyPr>
            <a:noAutofit/>
          </a:bodyPr>
          <a:lstStyle/>
          <a:p>
            <a:r>
              <a:rPr lang="en-IN" dirty="0">
                <a:latin typeface="Arial" panose="020B0604020202020204" pitchFamily="34" charset="0"/>
                <a:cs typeface="Arial" panose="020B0604020202020204" pitchFamily="34" charset="0"/>
              </a:rPr>
              <a:t>Slider</a:t>
            </a:r>
          </a:p>
          <a:p>
            <a:r>
              <a:rPr lang="en-US"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https://jqueryui.com/slider/</a:t>
            </a:r>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Resizing</a:t>
            </a:r>
          </a:p>
          <a:p>
            <a:r>
              <a:rPr lang="en-US"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https://jqueryui.com/resizable/</a:t>
            </a:r>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Tooltip</a:t>
            </a:r>
          </a:p>
          <a:p>
            <a:r>
              <a:rPr lang="en-US"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https://jqueryui.com/tooltip/</a:t>
            </a:r>
            <a:endParaRPr lang="en-US" dirty="0">
              <a:latin typeface="Arial" panose="020B0604020202020204" pitchFamily="34" charset="0"/>
              <a:cs typeface="Arial" panose="020B0604020202020204" pitchFamily="34" charset="0"/>
            </a:endParaRPr>
          </a:p>
          <a:p>
            <a:endParaRPr lang="en-US" sz="24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1125442"/>
          </a:xfrm>
        </p:spPr>
        <p:txBody>
          <a:bodyPr/>
          <a:lstStyle/>
          <a:p>
            <a:r>
              <a:rPr lang="en-IN" b="1" dirty="0"/>
              <a:t>Testing Framework &amp; Tools</a:t>
            </a:r>
            <a:endParaRPr lang="en-US" b="1" dirty="0"/>
          </a:p>
        </p:txBody>
      </p:sp>
      <p:sp>
        <p:nvSpPr>
          <p:cNvPr id="3" name="Content Placeholder 2"/>
          <p:cNvSpPr>
            <a:spLocks noGrp="1"/>
          </p:cNvSpPr>
          <p:nvPr>
            <p:ph idx="1"/>
          </p:nvPr>
        </p:nvSpPr>
        <p:spPr>
          <a:xfrm>
            <a:off x="2724346" y="1743960"/>
            <a:ext cx="8340806" cy="2831184"/>
          </a:xfrm>
        </p:spPr>
        <p:txBody>
          <a:bodyPr>
            <a:normAutofit/>
          </a:bodyPr>
          <a:lstStyle/>
          <a:p>
            <a:r>
              <a:rPr lang="en-IN" dirty="0">
                <a:latin typeface="Arial" panose="020B0604020202020204" pitchFamily="34" charset="0"/>
                <a:cs typeface="Arial" panose="020B0604020202020204" pitchFamily="34" charset="0"/>
              </a:rPr>
              <a:t>Data Driven</a:t>
            </a:r>
          </a:p>
          <a:p>
            <a:r>
              <a:rPr lang="en-IN" dirty="0">
                <a:latin typeface="Arial" panose="020B0604020202020204" pitchFamily="34" charset="0"/>
                <a:cs typeface="Arial" panose="020B0604020202020204" pitchFamily="34" charset="0"/>
              </a:rPr>
              <a:t>Keyword Driven</a:t>
            </a:r>
          </a:p>
          <a:p>
            <a:r>
              <a:rPr lang="en-IN" dirty="0">
                <a:latin typeface="Arial" panose="020B0604020202020204" pitchFamily="34" charset="0"/>
                <a:cs typeface="Arial" panose="020B0604020202020204" pitchFamily="34" charset="0"/>
              </a:rPr>
              <a:t>Hybrid</a:t>
            </a:r>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392265" y="6335762"/>
            <a:ext cx="6672887" cy="365125"/>
          </a:xfrm>
        </p:spPr>
        <p:txBody>
          <a:bodyPr/>
          <a:lstStyle/>
          <a:p>
            <a:r>
              <a:rPr lang="en-US"/>
              <a:t>By Priyanka Nigade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1324" y="1"/>
            <a:ext cx="8229600" cy="1066800"/>
          </a:xfrm>
        </p:spPr>
        <p:txBody>
          <a:bodyPr/>
          <a:lstStyle/>
          <a:p>
            <a:r>
              <a:rPr lang="en-IN" b="1" dirty="0"/>
              <a:t>Framework</a:t>
            </a:r>
            <a:endParaRPr lang="en-US" b="1" dirty="0"/>
          </a:p>
        </p:txBody>
      </p:sp>
      <p:sp>
        <p:nvSpPr>
          <p:cNvPr id="3" name="Content Placeholder 2"/>
          <p:cNvSpPr>
            <a:spLocks noGrp="1"/>
          </p:cNvSpPr>
          <p:nvPr>
            <p:ph idx="1"/>
          </p:nvPr>
        </p:nvSpPr>
        <p:spPr>
          <a:xfrm>
            <a:off x="1649691" y="1066801"/>
            <a:ext cx="9756742" cy="5221827"/>
          </a:xfrm>
        </p:spPr>
        <p:txBody>
          <a:bodyPr>
            <a:noAutofit/>
          </a:bodyPr>
          <a:lstStyle/>
          <a:p>
            <a:pPr algn="just"/>
            <a:r>
              <a:rPr lang="en-US" dirty="0">
                <a:latin typeface="Arial" panose="020B0604020202020204" pitchFamily="34" charset="0"/>
                <a:cs typeface="Arial" panose="020B0604020202020204" pitchFamily="34" charset="0"/>
              </a:rPr>
              <a:t>A framework is a set of assumptions, concepts and practices that needs to be followed.</a:t>
            </a:r>
          </a:p>
          <a:p>
            <a:pPr algn="just"/>
            <a:r>
              <a:rPr lang="en-US" dirty="0">
                <a:latin typeface="Arial" panose="020B0604020202020204" pitchFamily="34" charset="0"/>
                <a:cs typeface="Arial" panose="020B0604020202020204" pitchFamily="34" charset="0"/>
              </a:rPr>
              <a:t>It is nothing but a set of guidelines</a:t>
            </a:r>
          </a:p>
          <a:p>
            <a:pPr algn="just"/>
            <a:r>
              <a:rPr lang="en-US" dirty="0">
                <a:latin typeface="Arial" panose="020B0604020202020204" pitchFamily="34" charset="0"/>
                <a:cs typeface="Arial" panose="020B0604020202020204" pitchFamily="34" charset="0"/>
              </a:rPr>
              <a:t>These guidelines consist of coding standards, test-data handling, object repository treatment etc. </a:t>
            </a:r>
          </a:p>
          <a:p>
            <a:pPr algn="just"/>
            <a:r>
              <a:rPr lang="en-US" dirty="0">
                <a:latin typeface="Arial" panose="020B0604020202020204" pitchFamily="34" charset="0"/>
                <a:cs typeface="Arial" panose="020B0604020202020204" pitchFamily="34" charset="0"/>
              </a:rPr>
              <a:t>It is up to you whether to follow these guidelines while automating script.</a:t>
            </a:r>
          </a:p>
          <a:p>
            <a:pPr algn="just"/>
            <a:r>
              <a:rPr lang="en-US" dirty="0">
                <a:latin typeface="Arial" panose="020B0604020202020204" pitchFamily="34" charset="0"/>
                <a:cs typeface="Arial" panose="020B0604020202020204" pitchFamily="34" charset="0"/>
              </a:rPr>
              <a:t> However, it is always beneficial to follow these guidelines in order to produce effective outcomes such as increase code re-usage, higher portability, reduced script maintenance cost etc.</a:t>
            </a:r>
          </a:p>
          <a:p>
            <a:endParaRPr lang="en-US" dirty="0"/>
          </a:p>
          <a:p>
            <a:endParaRPr lang="en-US" dirty="0"/>
          </a:p>
        </p:txBody>
      </p:sp>
      <p:sp>
        <p:nvSpPr>
          <p:cNvPr id="5" name="Footer Placeholder 4"/>
          <p:cNvSpPr>
            <a:spLocks noGrp="1"/>
          </p:cNvSpPr>
          <p:nvPr>
            <p:ph type="ftr" sz="quarter" idx="11"/>
          </p:nvPr>
        </p:nvSpPr>
        <p:spPr>
          <a:xfrm>
            <a:off x="4552521" y="6288628"/>
            <a:ext cx="6672887" cy="365125"/>
          </a:xfrm>
        </p:spPr>
        <p:txBody>
          <a:bodyPr/>
          <a:lstStyle/>
          <a:p>
            <a:r>
              <a:rPr lang="en-US" dirty="0"/>
              <a:t>By Priyanka Nigade</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996" y="0"/>
            <a:ext cx="8664804" cy="1295400"/>
          </a:xfrm>
        </p:spPr>
        <p:txBody>
          <a:bodyPr/>
          <a:lstStyle/>
          <a:p>
            <a:r>
              <a:rPr lang="en-IN" b="1" dirty="0"/>
              <a:t>Benefits of Framework</a:t>
            </a:r>
            <a:endParaRPr lang="en-US" b="1" dirty="0"/>
          </a:p>
        </p:txBody>
      </p:sp>
      <p:sp>
        <p:nvSpPr>
          <p:cNvPr id="3" name="Content Placeholder 2"/>
          <p:cNvSpPr>
            <a:spLocks noGrp="1"/>
          </p:cNvSpPr>
          <p:nvPr>
            <p:ph idx="1"/>
          </p:nvPr>
        </p:nvSpPr>
        <p:spPr>
          <a:xfrm>
            <a:off x="1545996" y="1295401"/>
            <a:ext cx="8664804" cy="4830764"/>
          </a:xfrm>
        </p:spPr>
        <p:txBody>
          <a:bodyPr>
            <a:normAutofit/>
          </a:bodyPr>
          <a:lstStyle/>
          <a:p>
            <a:r>
              <a:rPr lang="en-US" dirty="0">
                <a:latin typeface="Arial" panose="020B0604020202020204" pitchFamily="34" charset="0"/>
                <a:cs typeface="Arial" panose="020B0604020202020204" pitchFamily="34" charset="0"/>
              </a:rPr>
              <a:t>Reusability of code</a:t>
            </a:r>
          </a:p>
          <a:p>
            <a:r>
              <a:rPr lang="en-US" dirty="0">
                <a:latin typeface="Arial" panose="020B0604020202020204" pitchFamily="34" charset="0"/>
                <a:cs typeface="Arial" panose="020B0604020202020204" pitchFamily="34" charset="0"/>
              </a:rPr>
              <a:t>Maximum coverage</a:t>
            </a:r>
          </a:p>
          <a:p>
            <a:r>
              <a:rPr lang="en-US" dirty="0">
                <a:latin typeface="Arial" panose="020B0604020202020204" pitchFamily="34" charset="0"/>
                <a:cs typeface="Arial" panose="020B0604020202020204" pitchFamily="34" charset="0"/>
              </a:rPr>
              <a:t>Recovery scenario</a:t>
            </a:r>
          </a:p>
          <a:p>
            <a:r>
              <a:rPr lang="en-US" dirty="0">
                <a:latin typeface="Arial" panose="020B0604020202020204" pitchFamily="34" charset="0"/>
                <a:cs typeface="Arial" panose="020B0604020202020204" pitchFamily="34" charset="0"/>
              </a:rPr>
              <a:t>Low cost maintenance</a:t>
            </a:r>
          </a:p>
          <a:p>
            <a:r>
              <a:rPr lang="en-US" dirty="0">
                <a:latin typeface="Arial" panose="020B0604020202020204" pitchFamily="34" charset="0"/>
                <a:cs typeface="Arial" panose="020B0604020202020204" pitchFamily="34" charset="0"/>
              </a:rPr>
              <a:t>Minimal manual intervention</a:t>
            </a:r>
          </a:p>
          <a:p>
            <a:r>
              <a:rPr lang="en-US" dirty="0">
                <a:latin typeface="Arial" panose="020B0604020202020204" pitchFamily="34" charset="0"/>
                <a:cs typeface="Arial" panose="020B0604020202020204" pitchFamily="34" charset="0"/>
              </a:rPr>
              <a:t>Easy Reporting</a:t>
            </a:r>
          </a:p>
          <a:p>
            <a:endParaRPr lang="en-US" sz="2400" dirty="0"/>
          </a:p>
          <a:p>
            <a:endParaRPr lang="en-US" sz="2400" dirty="0"/>
          </a:p>
        </p:txBody>
      </p:sp>
      <p:sp>
        <p:nvSpPr>
          <p:cNvPr id="5" name="Footer Placeholder 4"/>
          <p:cNvSpPr>
            <a:spLocks noGrp="1"/>
          </p:cNvSpPr>
          <p:nvPr>
            <p:ph type="ftr" sz="quarter" idx="11"/>
          </p:nvPr>
        </p:nvSpPr>
        <p:spPr>
          <a:xfrm>
            <a:off x="4891886" y="6335761"/>
            <a:ext cx="6672887" cy="365125"/>
          </a:xfrm>
        </p:spPr>
        <p:txBody>
          <a:bodyPr/>
          <a:lstStyle/>
          <a:p>
            <a:r>
              <a:rPr lang="en-US" dirty="0"/>
              <a:t>By Priyanka Nigade</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787" y="0"/>
            <a:ext cx="8229600" cy="1417638"/>
          </a:xfrm>
        </p:spPr>
        <p:txBody>
          <a:bodyPr/>
          <a:lstStyle/>
          <a:p>
            <a:r>
              <a:rPr lang="en-IN" b="1" dirty="0" err="1"/>
              <a:t>TestNG</a:t>
            </a:r>
            <a:r>
              <a:rPr lang="en-IN" b="1" dirty="0"/>
              <a:t> </a:t>
            </a:r>
            <a:endParaRPr lang="en-US" b="1" dirty="0"/>
          </a:p>
        </p:txBody>
      </p:sp>
      <p:sp>
        <p:nvSpPr>
          <p:cNvPr id="3" name="Content Placeholder 2"/>
          <p:cNvSpPr>
            <a:spLocks noGrp="1"/>
          </p:cNvSpPr>
          <p:nvPr>
            <p:ph idx="1"/>
          </p:nvPr>
        </p:nvSpPr>
        <p:spPr>
          <a:xfrm>
            <a:off x="1593131" y="1493364"/>
            <a:ext cx="9247694" cy="2786405"/>
          </a:xfrm>
        </p:spPr>
        <p:txBody>
          <a:bodyPr>
            <a:normAutofit/>
          </a:bodyPr>
          <a:lstStyle/>
          <a:p>
            <a:pPr algn="just"/>
            <a:r>
              <a:rPr lang="en-IN" dirty="0" err="1">
                <a:latin typeface="Arial" panose="020B0604020202020204" pitchFamily="34" charset="0"/>
                <a:cs typeface="Arial" panose="020B0604020202020204" pitchFamily="34" charset="0"/>
              </a:rPr>
              <a:t>TestNG</a:t>
            </a:r>
            <a:r>
              <a:rPr lang="en-IN" dirty="0">
                <a:latin typeface="Arial" panose="020B0604020202020204" pitchFamily="34" charset="0"/>
                <a:cs typeface="Arial" panose="020B0604020202020204" pitchFamily="34" charset="0"/>
              </a:rPr>
              <a:t> is a testing framework inspired from </a:t>
            </a:r>
            <a:r>
              <a:rPr lang="en-IN" dirty="0" err="1">
                <a:latin typeface="Arial" panose="020B0604020202020204" pitchFamily="34" charset="0"/>
                <a:cs typeface="Arial" panose="020B0604020202020204" pitchFamily="34" charset="0"/>
              </a:rPr>
              <a:t>Junit</a:t>
            </a:r>
            <a:r>
              <a:rPr lang="en-IN" dirty="0">
                <a:latin typeface="Arial" panose="020B0604020202020204" pitchFamily="34" charset="0"/>
                <a:cs typeface="Arial" panose="020B0604020202020204" pitchFamily="34" charset="0"/>
              </a:rPr>
              <a:t>.</a:t>
            </a:r>
          </a:p>
          <a:p>
            <a:pPr algn="just"/>
            <a:r>
              <a:rPr lang="en-IN" dirty="0" err="1">
                <a:latin typeface="Arial" panose="020B0604020202020204" pitchFamily="34" charset="0"/>
                <a:cs typeface="Arial" panose="020B0604020202020204" pitchFamily="34" charset="0"/>
              </a:rPr>
              <a:t>TestNG</a:t>
            </a:r>
            <a:r>
              <a:rPr lang="en-IN" dirty="0">
                <a:latin typeface="Arial" panose="020B0604020202020204" pitchFamily="34" charset="0"/>
                <a:cs typeface="Arial" panose="020B0604020202020204" pitchFamily="34" charset="0"/>
              </a:rPr>
              <a:t> has multiple classes interface and methods which will make testers task easy.</a:t>
            </a:r>
          </a:p>
          <a:p>
            <a:pPr algn="just"/>
            <a:r>
              <a:rPr lang="en-IN" dirty="0" err="1">
                <a:latin typeface="Arial" panose="020B0604020202020204" pitchFamily="34" charset="0"/>
                <a:cs typeface="Arial" panose="020B0604020202020204" pitchFamily="34" charset="0"/>
              </a:rPr>
              <a:t>TestNg</a:t>
            </a:r>
            <a:r>
              <a:rPr lang="en-IN" dirty="0">
                <a:latin typeface="Arial" panose="020B0604020202020204" pitchFamily="34" charset="0"/>
                <a:cs typeface="Arial" panose="020B0604020202020204" pitchFamily="34" charset="0"/>
              </a:rPr>
              <a:t> provides so many additional functionality using them you can create very robust framework itself.</a:t>
            </a:r>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4863605" y="6345188"/>
            <a:ext cx="6672887" cy="365125"/>
          </a:xfrm>
        </p:spPr>
        <p:txBody>
          <a:bodyPr/>
          <a:lstStyle/>
          <a:p>
            <a:r>
              <a:rPr lang="en-US" dirty="0"/>
              <a:t>By Priyanka Nigade</a:t>
            </a:r>
          </a:p>
        </p:txBody>
      </p:sp>
    </p:spTree>
    <p:extLst>
      <p:ext uri="{BB962C8B-B14F-4D97-AF65-F5344CB8AC3E}">
        <p14:creationId xmlns:p14="http://schemas.microsoft.com/office/powerpoint/2010/main" val="1459377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35415"/>
            <a:ext cx="10364451" cy="748370"/>
          </a:xfrm>
        </p:spPr>
        <p:txBody>
          <a:bodyPr/>
          <a:lstStyle/>
          <a:p>
            <a:r>
              <a:rPr lang="en-IN" b="1" dirty="0"/>
              <a:t>Advantages</a:t>
            </a:r>
            <a:endParaRPr lang="en-US" b="1" dirty="0"/>
          </a:p>
        </p:txBody>
      </p:sp>
      <p:sp>
        <p:nvSpPr>
          <p:cNvPr id="3" name="Content Placeholder 2"/>
          <p:cNvSpPr>
            <a:spLocks noGrp="1"/>
          </p:cNvSpPr>
          <p:nvPr>
            <p:ph idx="1"/>
          </p:nvPr>
        </p:nvSpPr>
        <p:spPr>
          <a:xfrm>
            <a:off x="2055043" y="1074657"/>
            <a:ext cx="9223184" cy="4716544"/>
          </a:xfrm>
        </p:spPr>
        <p:txBody>
          <a:bodyPr>
            <a:noAutofit/>
          </a:bodyPr>
          <a:lstStyle/>
          <a:p>
            <a:pPr algn="just"/>
            <a:r>
              <a:rPr lang="en-IN" dirty="0">
                <a:latin typeface="Arial" panose="020B0604020202020204" pitchFamily="34" charset="0"/>
                <a:cs typeface="Arial" panose="020B0604020202020204" pitchFamily="34" charset="0"/>
              </a:rPr>
              <a:t>Default Reporting</a:t>
            </a:r>
          </a:p>
          <a:p>
            <a:pPr algn="just"/>
            <a:r>
              <a:rPr lang="en-IN" dirty="0">
                <a:latin typeface="Arial" panose="020B0604020202020204" pitchFamily="34" charset="0"/>
                <a:cs typeface="Arial" panose="020B0604020202020204" pitchFamily="34" charset="0"/>
              </a:rPr>
              <a:t>Annotations</a:t>
            </a:r>
          </a:p>
          <a:p>
            <a:pPr algn="just"/>
            <a:r>
              <a:rPr lang="en-IN" dirty="0">
                <a:latin typeface="Arial" panose="020B0604020202020204" pitchFamily="34" charset="0"/>
                <a:cs typeface="Arial" panose="020B0604020202020204" pitchFamily="34" charset="0"/>
              </a:rPr>
              <a:t>Run your test in arbitrarily big thread pools</a:t>
            </a:r>
          </a:p>
          <a:p>
            <a:pPr algn="just"/>
            <a:r>
              <a:rPr lang="en-IN" dirty="0">
                <a:latin typeface="Arial" panose="020B0604020202020204" pitchFamily="34" charset="0"/>
                <a:cs typeface="Arial" panose="020B0604020202020204" pitchFamily="34" charset="0"/>
              </a:rPr>
              <a:t>Easy and flexible test configuration </a:t>
            </a:r>
          </a:p>
          <a:p>
            <a:pPr algn="just"/>
            <a:r>
              <a:rPr lang="en-IN" dirty="0">
                <a:latin typeface="Arial" panose="020B0604020202020204" pitchFamily="34" charset="0"/>
                <a:cs typeface="Arial" panose="020B0604020202020204" pitchFamily="34" charset="0"/>
              </a:rPr>
              <a:t>Support for data driver testing using @</a:t>
            </a:r>
            <a:r>
              <a:rPr lang="en-IN" dirty="0" err="1">
                <a:latin typeface="Arial" panose="020B0604020202020204" pitchFamily="34" charset="0"/>
                <a:cs typeface="Arial" panose="020B0604020202020204" pitchFamily="34" charset="0"/>
              </a:rPr>
              <a:t>DataProvider</a:t>
            </a:r>
            <a:r>
              <a:rPr lang="en-IN" dirty="0">
                <a:latin typeface="Arial" panose="020B0604020202020204" pitchFamily="34" charset="0"/>
                <a:cs typeface="Arial" panose="020B0604020202020204" pitchFamily="34" charset="0"/>
              </a:rPr>
              <a:t>.</a:t>
            </a:r>
          </a:p>
          <a:p>
            <a:pPr algn="just"/>
            <a:r>
              <a:rPr lang="en-IN" dirty="0">
                <a:latin typeface="Arial" panose="020B0604020202020204" pitchFamily="34" charset="0"/>
                <a:cs typeface="Arial" panose="020B0604020202020204" pitchFamily="34" charset="0"/>
              </a:rPr>
              <a:t>Support for Parameters.</a:t>
            </a:r>
          </a:p>
          <a:p>
            <a:pPr algn="just"/>
            <a:r>
              <a:rPr lang="en-IN" dirty="0">
                <a:latin typeface="Arial" panose="020B0604020202020204" pitchFamily="34" charset="0"/>
                <a:cs typeface="Arial" panose="020B0604020202020204" pitchFamily="34" charset="0"/>
              </a:rPr>
              <a:t>Easy way to execute </a:t>
            </a:r>
            <a:r>
              <a:rPr lang="en-IN" dirty="0" err="1">
                <a:latin typeface="Arial" panose="020B0604020202020204" pitchFamily="34" charset="0"/>
                <a:cs typeface="Arial" panose="020B0604020202020204" pitchFamily="34" charset="0"/>
              </a:rPr>
              <a:t>TestSuite</a:t>
            </a:r>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Supported by a variety of tools &amp; plug-in(</a:t>
            </a:r>
            <a:r>
              <a:rPr lang="en-IN" dirty="0" err="1">
                <a:latin typeface="Arial" panose="020B0604020202020204" pitchFamily="34" charset="0"/>
                <a:cs typeface="Arial" panose="020B0604020202020204" pitchFamily="34" charset="0"/>
              </a:rPr>
              <a:t>eclipse,Maven</a:t>
            </a:r>
            <a:r>
              <a:rPr lang="en-IN" dirty="0">
                <a:latin typeface="Arial" panose="020B0604020202020204" pitchFamily="34" charset="0"/>
                <a:cs typeface="Arial" panose="020B0604020202020204" pitchFamily="34" charset="0"/>
              </a:rPr>
              <a:t>…etc)</a:t>
            </a:r>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5136983" y="6257460"/>
            <a:ext cx="6672887" cy="365125"/>
          </a:xfrm>
        </p:spPr>
        <p:txBody>
          <a:bodyPr/>
          <a:lstStyle/>
          <a:p>
            <a:r>
              <a:rPr lang="en-US" dirty="0"/>
              <a:t>By Priyanka Nigade</a:t>
            </a:r>
          </a:p>
        </p:txBody>
      </p:sp>
    </p:spTree>
    <p:extLst>
      <p:ext uri="{BB962C8B-B14F-4D97-AF65-F5344CB8AC3E}">
        <p14:creationId xmlns:p14="http://schemas.microsoft.com/office/powerpoint/2010/main" val="625337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5"/>
          <p:cNvSpPr txBox="1">
            <a:spLocks noGrp="1"/>
          </p:cNvSpPr>
          <p:nvPr>
            <p:ph type="title"/>
          </p:nvPr>
        </p:nvSpPr>
        <p:spPr>
          <a:xfrm>
            <a:off x="2152650" y="365127"/>
            <a:ext cx="7886700" cy="1325563"/>
          </a:xfrm>
          <a:prstGeom prst="rect">
            <a:avLst/>
          </a:prstGeom>
          <a:noFill/>
          <a:ln>
            <a:noFill/>
          </a:ln>
        </p:spPr>
        <p:txBody>
          <a:bodyPr spcFirstLastPara="1" vert="horz" wrap="square" lIns="91425" tIns="91425" rIns="91425" bIns="91425" rtlCol="0" anchor="ctr" anchorCtr="0">
            <a:noAutofit/>
          </a:bodyPr>
          <a:lstStyle/>
          <a:p>
            <a:pPr algn="l">
              <a:spcBef>
                <a:spcPts val="0"/>
              </a:spcBef>
              <a:buClr>
                <a:schemeClr val="dk1"/>
              </a:buClr>
              <a:buSzPts val="4400"/>
            </a:pPr>
            <a:r>
              <a:rPr lang="en-US" sz="4000" b="1" dirty="0">
                <a:latin typeface="Century Schoolbook" panose="02040604050505020304" pitchFamily="18" charset="0"/>
                <a:sym typeface="Calibri"/>
              </a:rPr>
              <a:t>Selenium Phases</a:t>
            </a:r>
          </a:p>
        </p:txBody>
      </p:sp>
      <p:sp>
        <p:nvSpPr>
          <p:cNvPr id="265" name="Google Shape;265;p15"/>
          <p:cNvSpPr txBox="1">
            <a:spLocks noGrp="1"/>
          </p:cNvSpPr>
          <p:nvPr>
            <p:ph idx="1"/>
          </p:nvPr>
        </p:nvSpPr>
        <p:spPr>
          <a:xfrm>
            <a:off x="2152650" y="1825625"/>
            <a:ext cx="7886700" cy="4351338"/>
          </a:xfrm>
          <a:prstGeom prst="rect">
            <a:avLst/>
          </a:prstGeom>
          <a:noFill/>
          <a:ln>
            <a:noFill/>
          </a:ln>
        </p:spPr>
        <p:txBody>
          <a:bodyPr spcFirstLastPara="1" vert="horz" wrap="square" lIns="91425" tIns="91425" rIns="91425" bIns="91425" rtlCol="0" anchor="t" anchorCtr="0">
            <a:noAutofit/>
          </a:bodyPr>
          <a:lstStyle/>
          <a:p>
            <a:pPr indent="0">
              <a:lnSpc>
                <a:spcPct val="90000"/>
              </a:lnSpc>
              <a:spcBef>
                <a:spcPts val="0"/>
              </a:spcBef>
              <a:buClr>
                <a:schemeClr val="dk1"/>
              </a:buClr>
              <a:buSzPts val="2800"/>
              <a:buNone/>
            </a:pPr>
            <a:endParaRPr/>
          </a:p>
        </p:txBody>
      </p:sp>
      <p:grpSp>
        <p:nvGrpSpPr>
          <p:cNvPr id="2" name="Google Shape;266;p15"/>
          <p:cNvGrpSpPr/>
          <p:nvPr/>
        </p:nvGrpSpPr>
        <p:grpSpPr>
          <a:xfrm>
            <a:off x="2271859" y="1027908"/>
            <a:ext cx="7508236" cy="5345985"/>
            <a:chOff x="0" y="149018"/>
            <a:chExt cx="8498672" cy="5289025"/>
          </a:xfrm>
        </p:grpSpPr>
        <p:sp>
          <p:nvSpPr>
            <p:cNvPr id="267" name="Google Shape;267;p15"/>
            <p:cNvSpPr/>
            <p:nvPr/>
          </p:nvSpPr>
          <p:spPr>
            <a:xfrm>
              <a:off x="0" y="149018"/>
              <a:ext cx="8128000" cy="5079999"/>
            </a:xfrm>
            <a:custGeom>
              <a:avLst/>
              <a:gdLst/>
              <a:ahLst/>
              <a:cxnLst/>
              <a:rect l="l" t="t" r="r" b="b"/>
              <a:pathLst>
                <a:path w="120000" h="120000" extrusionOk="0">
                  <a:moveTo>
                    <a:pt x="0" y="120000"/>
                  </a:moveTo>
                  <a:quadBezTo>
                    <a:pt x="20000" y="40000"/>
                    <a:pt x="101250" y="15000"/>
                  </a:quadBezTo>
                  <a:lnTo>
                    <a:pt x="100194" y="0"/>
                  </a:lnTo>
                  <a:lnTo>
                    <a:pt x="120000" y="24000"/>
                  </a:lnTo>
                  <a:lnTo>
                    <a:pt x="104419" y="60000"/>
                  </a:lnTo>
                  <a:lnTo>
                    <a:pt x="103363" y="45000"/>
                  </a:lnTo>
                  <a:quadBezTo>
                    <a:pt x="30000" y="55000"/>
                    <a:pt x="0" y="120000"/>
                  </a:quadBezTo>
                  <a:close/>
                </a:path>
              </a:pathLst>
            </a:custGeom>
            <a:solidFill>
              <a:srgbClr val="CFDEEF"/>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a:p>
          </p:txBody>
        </p:sp>
        <p:sp>
          <p:nvSpPr>
            <p:cNvPr id="268" name="Google Shape;268;p15"/>
            <p:cNvSpPr/>
            <p:nvPr/>
          </p:nvSpPr>
          <p:spPr>
            <a:xfrm>
              <a:off x="800608" y="3926506"/>
              <a:ext cx="186944" cy="186944"/>
            </a:xfrm>
            <a:prstGeom prst="ellipse">
              <a:avLst/>
            </a:prstGeom>
            <a:gradFill>
              <a:gsLst>
                <a:gs pos="0">
                  <a:srgbClr val="469CE7"/>
                </a:gs>
                <a:gs pos="100000">
                  <a:srgbClr val="8ECD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a:p>
          </p:txBody>
        </p:sp>
        <p:sp>
          <p:nvSpPr>
            <p:cNvPr id="269" name="Google Shape;269;p15"/>
            <p:cNvSpPr/>
            <p:nvPr/>
          </p:nvSpPr>
          <p:spPr>
            <a:xfrm>
              <a:off x="257045" y="4019978"/>
              <a:ext cx="2663956" cy="1209040"/>
            </a:xfrm>
            <a:prstGeom prst="rect">
              <a:avLst/>
            </a:prstGeom>
            <a:noFill/>
            <a:ln>
              <a:noFill/>
            </a:ln>
          </p:spPr>
          <p:txBody>
            <a:bodyPr spcFirstLastPara="1" wrap="square" lIns="91425" tIns="91425" rIns="91425" bIns="91425" anchor="ctr" anchorCtr="0">
              <a:noAutofit/>
            </a:bodyPr>
            <a:lstStyle/>
            <a:p>
              <a:endParaRPr/>
            </a:p>
          </p:txBody>
        </p:sp>
        <p:sp>
          <p:nvSpPr>
            <p:cNvPr id="270" name="Google Shape;270;p15"/>
            <p:cNvSpPr txBox="1"/>
            <p:nvPr/>
          </p:nvSpPr>
          <p:spPr>
            <a:xfrm>
              <a:off x="691557" y="4114802"/>
              <a:ext cx="2663956" cy="1209040"/>
            </a:xfrm>
            <a:prstGeom prst="rect">
              <a:avLst/>
            </a:prstGeom>
            <a:noFill/>
            <a:ln>
              <a:noFill/>
            </a:ln>
          </p:spPr>
          <p:txBody>
            <a:bodyPr spcFirstLastPara="1" wrap="square" lIns="99050" tIns="0" rIns="0" bIns="0" anchor="t" anchorCtr="0">
              <a:noAutofit/>
            </a:bodyPr>
            <a:lstStyle/>
            <a:p>
              <a:pPr>
                <a:lnSpc>
                  <a:spcPct val="90000"/>
                </a:lnSpc>
                <a:buClr>
                  <a:srgbClr val="000000"/>
                </a:buClr>
                <a:buSzPts val="2500"/>
              </a:pPr>
              <a:r>
                <a:rPr lang="en-US" sz="2500" dirty="0" err="1">
                  <a:solidFill>
                    <a:srgbClr val="000000"/>
                  </a:solidFill>
                  <a:latin typeface="Arial"/>
                  <a:ea typeface="Arial"/>
                  <a:cs typeface="Arial"/>
                  <a:sym typeface="Arial"/>
                </a:rPr>
                <a:t>Seleni</a:t>
              </a:r>
              <a:r>
                <a:rPr lang="en-IN" sz="2500" dirty="0">
                  <a:solidFill>
                    <a:srgbClr val="000000"/>
                  </a:solidFill>
                  <a:latin typeface="Arial"/>
                  <a:ea typeface="Arial"/>
                  <a:cs typeface="Arial"/>
                  <a:sym typeface="Arial"/>
                </a:rPr>
                <a:t>um 1</a:t>
              </a:r>
              <a:endParaRPr sz="2500">
                <a:solidFill>
                  <a:srgbClr val="000000"/>
                </a:solidFill>
                <a:latin typeface="Arial"/>
                <a:ea typeface="Arial"/>
                <a:cs typeface="Arial"/>
                <a:sym typeface="Arial"/>
              </a:endParaRPr>
            </a:p>
          </p:txBody>
        </p:sp>
        <p:sp>
          <p:nvSpPr>
            <p:cNvPr id="271" name="Google Shape;271;p15"/>
            <p:cNvSpPr/>
            <p:nvPr/>
          </p:nvSpPr>
          <p:spPr>
            <a:xfrm>
              <a:off x="2121408" y="2744898"/>
              <a:ext cx="325120" cy="325120"/>
            </a:xfrm>
            <a:prstGeom prst="ellipse">
              <a:avLst/>
            </a:prstGeom>
            <a:gradFill>
              <a:gsLst>
                <a:gs pos="0">
                  <a:srgbClr val="469CE7"/>
                </a:gs>
                <a:gs pos="100000">
                  <a:srgbClr val="8ECD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a:p>
          </p:txBody>
        </p:sp>
        <p:sp>
          <p:nvSpPr>
            <p:cNvPr id="272" name="Google Shape;272;p15"/>
            <p:cNvSpPr/>
            <p:nvPr/>
          </p:nvSpPr>
          <p:spPr>
            <a:xfrm>
              <a:off x="2283968" y="2907458"/>
              <a:ext cx="1706880" cy="2321559"/>
            </a:xfrm>
            <a:prstGeom prst="rect">
              <a:avLst/>
            </a:prstGeom>
            <a:noFill/>
            <a:ln>
              <a:noFill/>
            </a:ln>
          </p:spPr>
          <p:txBody>
            <a:bodyPr spcFirstLastPara="1" wrap="square" lIns="91425" tIns="91425" rIns="91425" bIns="91425" anchor="ctr" anchorCtr="0">
              <a:noAutofit/>
            </a:bodyPr>
            <a:lstStyle/>
            <a:p>
              <a:endParaRPr/>
            </a:p>
          </p:txBody>
        </p:sp>
        <p:sp>
          <p:nvSpPr>
            <p:cNvPr id="273" name="Google Shape;273;p15"/>
            <p:cNvSpPr txBox="1"/>
            <p:nvPr/>
          </p:nvSpPr>
          <p:spPr>
            <a:xfrm>
              <a:off x="2283967" y="2907458"/>
              <a:ext cx="2193549" cy="2321559"/>
            </a:xfrm>
            <a:prstGeom prst="rect">
              <a:avLst/>
            </a:prstGeom>
            <a:noFill/>
            <a:ln>
              <a:noFill/>
            </a:ln>
          </p:spPr>
          <p:txBody>
            <a:bodyPr spcFirstLastPara="1" wrap="square" lIns="172250" tIns="0" rIns="0" bIns="0" anchor="t" anchorCtr="0">
              <a:noAutofit/>
            </a:bodyPr>
            <a:lstStyle/>
            <a:p>
              <a:pPr>
                <a:lnSpc>
                  <a:spcPct val="90000"/>
                </a:lnSpc>
                <a:buClr>
                  <a:srgbClr val="000000"/>
                </a:buClr>
                <a:buSzPts val="2500"/>
              </a:pPr>
              <a:r>
                <a:rPr lang="en-US" sz="2500" dirty="0">
                  <a:solidFill>
                    <a:srgbClr val="000000"/>
                  </a:solidFill>
                  <a:latin typeface="Arial"/>
                  <a:ea typeface="Arial"/>
                  <a:cs typeface="Arial"/>
                  <a:sym typeface="Arial"/>
                </a:rPr>
                <a:t>Selenium2</a:t>
              </a:r>
              <a:endParaRPr sz="2500" dirty="0">
                <a:solidFill>
                  <a:srgbClr val="000000"/>
                </a:solidFill>
                <a:latin typeface="Arial"/>
                <a:ea typeface="Arial"/>
                <a:cs typeface="Arial"/>
                <a:sym typeface="Arial"/>
              </a:endParaRPr>
            </a:p>
          </p:txBody>
        </p:sp>
        <p:sp>
          <p:nvSpPr>
            <p:cNvPr id="274" name="Google Shape;274;p15"/>
            <p:cNvSpPr/>
            <p:nvPr/>
          </p:nvSpPr>
          <p:spPr>
            <a:xfrm>
              <a:off x="3807968" y="1874186"/>
              <a:ext cx="430784" cy="430784"/>
            </a:xfrm>
            <a:prstGeom prst="ellipse">
              <a:avLst/>
            </a:prstGeom>
            <a:gradFill>
              <a:gsLst>
                <a:gs pos="0">
                  <a:srgbClr val="469CE7"/>
                </a:gs>
                <a:gs pos="100000">
                  <a:srgbClr val="8ECD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a:p>
          </p:txBody>
        </p:sp>
        <p:sp>
          <p:nvSpPr>
            <p:cNvPr id="275" name="Google Shape;275;p15"/>
            <p:cNvSpPr/>
            <p:nvPr/>
          </p:nvSpPr>
          <p:spPr>
            <a:xfrm>
              <a:off x="4064000" y="2279227"/>
              <a:ext cx="3860791" cy="3139440"/>
            </a:xfrm>
            <a:prstGeom prst="rect">
              <a:avLst/>
            </a:prstGeom>
            <a:noFill/>
            <a:ln>
              <a:noFill/>
            </a:ln>
          </p:spPr>
          <p:txBody>
            <a:bodyPr spcFirstLastPara="1" wrap="square" lIns="91425" tIns="91425" rIns="91425" bIns="91425" anchor="ctr" anchorCtr="0">
              <a:noAutofit/>
            </a:bodyPr>
            <a:lstStyle/>
            <a:p>
              <a:endParaRPr/>
            </a:p>
          </p:txBody>
        </p:sp>
        <p:sp>
          <p:nvSpPr>
            <p:cNvPr id="276" name="Google Shape;276;p15"/>
            <p:cNvSpPr txBox="1"/>
            <p:nvPr/>
          </p:nvSpPr>
          <p:spPr>
            <a:xfrm>
              <a:off x="4003044" y="2194090"/>
              <a:ext cx="3860791" cy="3139440"/>
            </a:xfrm>
            <a:prstGeom prst="rect">
              <a:avLst/>
            </a:prstGeom>
            <a:noFill/>
            <a:ln>
              <a:noFill/>
            </a:ln>
          </p:spPr>
          <p:txBody>
            <a:bodyPr spcFirstLastPara="1" wrap="square" lIns="228250" tIns="0" rIns="0" bIns="0" anchor="t" anchorCtr="0">
              <a:noAutofit/>
            </a:bodyPr>
            <a:lstStyle/>
            <a:p>
              <a:pPr>
                <a:lnSpc>
                  <a:spcPct val="90000"/>
                </a:lnSpc>
                <a:buClr>
                  <a:srgbClr val="000000"/>
                </a:buClr>
                <a:buSzPts val="2500"/>
              </a:pPr>
              <a:r>
                <a:rPr lang="en-US" sz="2500" dirty="0">
                  <a:solidFill>
                    <a:srgbClr val="000000"/>
                  </a:solidFill>
                  <a:latin typeface="Arial"/>
                  <a:ea typeface="Arial"/>
                  <a:cs typeface="Arial"/>
                  <a:sym typeface="Arial"/>
                </a:rPr>
                <a:t>Selenium 3 </a:t>
              </a:r>
              <a:endParaRPr sz="2500" dirty="0">
                <a:solidFill>
                  <a:srgbClr val="000000"/>
                </a:solidFill>
                <a:latin typeface="Arial"/>
                <a:ea typeface="Arial"/>
                <a:cs typeface="Arial"/>
                <a:sym typeface="Arial"/>
              </a:endParaRPr>
            </a:p>
          </p:txBody>
        </p:sp>
        <p:sp>
          <p:nvSpPr>
            <p:cNvPr id="277" name="Google Shape;277;p15"/>
            <p:cNvSpPr/>
            <p:nvPr/>
          </p:nvSpPr>
          <p:spPr>
            <a:xfrm>
              <a:off x="5644896" y="1298114"/>
              <a:ext cx="577088" cy="577088"/>
            </a:xfrm>
            <a:prstGeom prst="ellipse">
              <a:avLst/>
            </a:prstGeom>
            <a:gradFill>
              <a:gsLst>
                <a:gs pos="0">
                  <a:srgbClr val="469CE7"/>
                </a:gs>
                <a:gs pos="100000">
                  <a:srgbClr val="8ECD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endParaRPr/>
            </a:p>
          </p:txBody>
        </p:sp>
        <p:sp>
          <p:nvSpPr>
            <p:cNvPr id="278" name="Google Shape;278;p15"/>
            <p:cNvSpPr/>
            <p:nvPr/>
          </p:nvSpPr>
          <p:spPr>
            <a:xfrm>
              <a:off x="5496554" y="1419819"/>
              <a:ext cx="2631445" cy="3723621"/>
            </a:xfrm>
            <a:prstGeom prst="rect">
              <a:avLst/>
            </a:prstGeom>
            <a:noFill/>
            <a:ln>
              <a:noFill/>
            </a:ln>
          </p:spPr>
          <p:txBody>
            <a:bodyPr spcFirstLastPara="1" wrap="square" lIns="91425" tIns="91425" rIns="91425" bIns="91425" anchor="ctr" anchorCtr="0">
              <a:noAutofit/>
            </a:bodyPr>
            <a:lstStyle/>
            <a:p>
              <a:endParaRPr/>
            </a:p>
          </p:txBody>
        </p:sp>
        <p:sp>
          <p:nvSpPr>
            <p:cNvPr id="279" name="Google Shape;279;p15"/>
            <p:cNvSpPr txBox="1"/>
            <p:nvPr/>
          </p:nvSpPr>
          <p:spPr>
            <a:xfrm>
              <a:off x="5867227" y="1714422"/>
              <a:ext cx="2631445" cy="3723621"/>
            </a:xfrm>
            <a:prstGeom prst="rect">
              <a:avLst/>
            </a:prstGeom>
            <a:noFill/>
            <a:ln>
              <a:noFill/>
            </a:ln>
          </p:spPr>
          <p:txBody>
            <a:bodyPr spcFirstLastPara="1" wrap="square" lIns="305775" tIns="0" rIns="0" bIns="0" anchor="t" anchorCtr="0">
              <a:noAutofit/>
            </a:bodyPr>
            <a:lstStyle/>
            <a:p>
              <a:pPr>
                <a:lnSpc>
                  <a:spcPct val="90000"/>
                </a:lnSpc>
                <a:buClr>
                  <a:srgbClr val="000000"/>
                </a:buClr>
                <a:buSzPts val="2500"/>
              </a:pPr>
              <a:r>
                <a:rPr lang="en-US" sz="2500" dirty="0">
                  <a:solidFill>
                    <a:srgbClr val="000000"/>
                  </a:solidFill>
                  <a:latin typeface="Arial"/>
                  <a:ea typeface="Arial"/>
                  <a:cs typeface="Arial"/>
                  <a:sym typeface="Arial"/>
                </a:rPr>
                <a:t>Selenium 4</a:t>
              </a:r>
              <a:endParaRPr sz="2500" dirty="0">
                <a:solidFill>
                  <a:srgbClr val="000000"/>
                </a:solidFill>
                <a:latin typeface="Arial"/>
                <a:ea typeface="Arial"/>
                <a:cs typeface="Arial"/>
                <a:sym typeface="Arial"/>
              </a:endParaRPr>
            </a:p>
          </p:txBody>
        </p: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61926"/>
            <a:ext cx="10364451" cy="1002893"/>
          </a:xfrm>
        </p:spPr>
        <p:txBody>
          <a:bodyPr/>
          <a:lstStyle/>
          <a:p>
            <a:r>
              <a:rPr lang="en-IN" b="1" dirty="0"/>
              <a:t>Demo</a:t>
            </a:r>
            <a:endParaRPr lang="en-US" b="1" dirty="0"/>
          </a:p>
        </p:txBody>
      </p:sp>
      <p:sp>
        <p:nvSpPr>
          <p:cNvPr id="3" name="Content Placeholder 2"/>
          <p:cNvSpPr>
            <a:spLocks noGrp="1"/>
          </p:cNvSpPr>
          <p:nvPr>
            <p:ph idx="1"/>
          </p:nvPr>
        </p:nvSpPr>
        <p:spPr>
          <a:xfrm>
            <a:off x="2243579" y="1416600"/>
            <a:ext cx="8446416" cy="4936956"/>
          </a:xfrm>
        </p:spPr>
        <p:txBody>
          <a:bodyPr>
            <a:noAutofit/>
          </a:bodyPr>
          <a:lstStyle/>
          <a:p>
            <a:r>
              <a:rPr lang="en-IN" dirty="0" err="1">
                <a:latin typeface="Arial" panose="020B0604020202020204" pitchFamily="34" charset="0"/>
                <a:cs typeface="Arial" panose="020B0604020202020204" pitchFamily="34" charset="0"/>
              </a:rPr>
              <a:t>TestNG</a:t>
            </a:r>
            <a:r>
              <a:rPr lang="en-IN" dirty="0">
                <a:latin typeface="Arial" panose="020B0604020202020204" pitchFamily="34" charset="0"/>
                <a:cs typeface="Arial" panose="020B0604020202020204" pitchFamily="34" charset="0"/>
              </a:rPr>
              <a:t> first script with @Test annotation</a:t>
            </a:r>
          </a:p>
          <a:p>
            <a:r>
              <a:rPr lang="en-IN" dirty="0" err="1">
                <a:latin typeface="Arial" panose="020B0604020202020204" pitchFamily="34" charset="0"/>
                <a:cs typeface="Arial" panose="020B0604020202020204" pitchFamily="34" charset="0"/>
              </a:rPr>
              <a:t>TestNG</a:t>
            </a:r>
            <a:r>
              <a:rPr lang="en-IN" dirty="0">
                <a:latin typeface="Arial" panose="020B0604020202020204" pitchFamily="34" charset="0"/>
                <a:cs typeface="Arial" panose="020B0604020202020204" pitchFamily="34" charset="0"/>
              </a:rPr>
              <a:t> Priority</a:t>
            </a:r>
          </a:p>
          <a:p>
            <a:r>
              <a:rPr lang="en-IN" dirty="0" err="1">
                <a:latin typeface="Arial" panose="020B0604020202020204" pitchFamily="34" charset="0"/>
                <a:cs typeface="Arial" panose="020B0604020202020204" pitchFamily="34" charset="0"/>
              </a:rPr>
              <a:t>TestNG</a:t>
            </a:r>
            <a:r>
              <a:rPr lang="en-IN" dirty="0">
                <a:latin typeface="Arial" panose="020B0604020202020204" pitchFamily="34" charset="0"/>
                <a:cs typeface="Arial" panose="020B0604020202020204" pitchFamily="34" charset="0"/>
              </a:rPr>
              <a:t> Annotations</a:t>
            </a:r>
          </a:p>
          <a:p>
            <a:r>
              <a:rPr lang="en-IN" dirty="0">
                <a:latin typeface="Arial" panose="020B0604020202020204" pitchFamily="34" charset="0"/>
                <a:cs typeface="Arial" panose="020B0604020202020204" pitchFamily="34" charset="0"/>
              </a:rPr>
              <a:t>Creation of Suite (XML File)</a:t>
            </a:r>
          </a:p>
          <a:p>
            <a:r>
              <a:rPr lang="en-IN" dirty="0">
                <a:latin typeface="Arial" panose="020B0604020202020204" pitchFamily="34" charset="0"/>
                <a:cs typeface="Arial" panose="020B0604020202020204" pitchFamily="34" charset="0"/>
              </a:rPr>
              <a:t>Use external data for testing</a:t>
            </a:r>
          </a:p>
          <a:p>
            <a:pPr lvl="1"/>
            <a:r>
              <a:rPr lang="en-IN" sz="2400" dirty="0">
                <a:latin typeface="Arial" panose="020B0604020202020204" pitchFamily="34" charset="0"/>
                <a:cs typeface="Arial" panose="020B0604020202020204" pitchFamily="34" charset="0"/>
              </a:rPr>
              <a:t>Xml file(@Parameters)</a:t>
            </a:r>
          </a:p>
          <a:p>
            <a:pPr lvl="1"/>
            <a:r>
              <a:rPr lang="en-IN" sz="2400" dirty="0">
                <a:latin typeface="Arial" panose="020B0604020202020204" pitchFamily="34" charset="0"/>
                <a:cs typeface="Arial" panose="020B0604020202020204" pitchFamily="34" charset="0"/>
              </a:rPr>
              <a:t>Property file</a:t>
            </a:r>
          </a:p>
          <a:p>
            <a:endParaRPr lang="en-IN" sz="2400" dirty="0"/>
          </a:p>
          <a:p>
            <a:endParaRPr lang="en-IN" sz="2400" dirty="0"/>
          </a:p>
          <a:p>
            <a:pPr lvl="1"/>
            <a:endParaRPr lang="en-US" sz="2400" dirty="0"/>
          </a:p>
        </p:txBody>
      </p:sp>
      <p:sp>
        <p:nvSpPr>
          <p:cNvPr id="5" name="Footer Placeholder 4"/>
          <p:cNvSpPr>
            <a:spLocks noGrp="1"/>
          </p:cNvSpPr>
          <p:nvPr>
            <p:ph type="ftr" sz="quarter" idx="11"/>
          </p:nvPr>
        </p:nvSpPr>
        <p:spPr>
          <a:xfrm>
            <a:off x="4750483" y="6353556"/>
            <a:ext cx="6672887" cy="365125"/>
          </a:xfrm>
        </p:spPr>
        <p:txBody>
          <a:bodyPr/>
          <a:lstStyle/>
          <a:p>
            <a:r>
              <a:rPr lang="en-US" dirty="0"/>
              <a:t>By Priyanka Nigade</a:t>
            </a:r>
          </a:p>
        </p:txBody>
      </p:sp>
    </p:spTree>
    <p:extLst>
      <p:ext uri="{BB962C8B-B14F-4D97-AF65-F5344CB8AC3E}">
        <p14:creationId xmlns:p14="http://schemas.microsoft.com/office/powerpoint/2010/main" val="14372411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066800"/>
          </a:xfrm>
        </p:spPr>
        <p:txBody>
          <a:bodyPr/>
          <a:lstStyle/>
          <a:p>
            <a:r>
              <a:rPr lang="en-IN" b="1" dirty="0" err="1"/>
              <a:t>TestNG</a:t>
            </a:r>
            <a:r>
              <a:rPr lang="en-IN" b="1" dirty="0"/>
              <a:t> XML File</a:t>
            </a:r>
            <a:endParaRPr lang="en-US" b="1" dirty="0"/>
          </a:p>
        </p:txBody>
      </p:sp>
      <p:sp>
        <p:nvSpPr>
          <p:cNvPr id="3" name="Content Placeholder 2"/>
          <p:cNvSpPr>
            <a:spLocks noGrp="1"/>
          </p:cNvSpPr>
          <p:nvPr>
            <p:ph idx="1"/>
          </p:nvPr>
        </p:nvSpPr>
        <p:spPr>
          <a:xfrm>
            <a:off x="1981199" y="989814"/>
            <a:ext cx="9217843" cy="5334786"/>
          </a:xfrm>
        </p:spPr>
        <p:txBody>
          <a:bodyPr>
            <a:noAutofit/>
          </a:bodyPr>
          <a:lstStyle/>
          <a:p>
            <a:pPr algn="just"/>
            <a:r>
              <a:rPr lang="en-US" dirty="0">
                <a:latin typeface="Arial" panose="020B0604020202020204" pitchFamily="34" charset="0"/>
                <a:cs typeface="Arial" panose="020B0604020202020204" pitchFamily="34" charset="0"/>
              </a:rPr>
              <a:t>TestNG.xml file is a configuration file that helps in organizing our tests. </a:t>
            </a:r>
          </a:p>
          <a:p>
            <a:pPr algn="just"/>
            <a:r>
              <a:rPr lang="en-US" dirty="0">
                <a:latin typeface="Arial" panose="020B0604020202020204" pitchFamily="34" charset="0"/>
                <a:cs typeface="Arial" panose="020B0604020202020204" pitchFamily="34" charset="0"/>
              </a:rPr>
              <a:t>It allows testers to create and handle multiple test classes, define test suites and tests.</a:t>
            </a:r>
          </a:p>
          <a:p>
            <a:pPr algn="just"/>
            <a:r>
              <a:rPr lang="en-IN" dirty="0">
                <a:latin typeface="Arial" panose="020B0604020202020204" pitchFamily="34" charset="0"/>
                <a:cs typeface="Arial" panose="020B0604020202020204" pitchFamily="34" charset="0"/>
              </a:rPr>
              <a:t>Advantages</a:t>
            </a:r>
          </a:p>
          <a:p>
            <a:pPr lvl="1" algn="just"/>
            <a:r>
              <a:rPr lang="en-US" sz="2400" dirty="0">
                <a:latin typeface="Arial" panose="020B0604020202020204" pitchFamily="34" charset="0"/>
                <a:cs typeface="Arial" panose="020B0604020202020204" pitchFamily="34" charset="0"/>
              </a:rPr>
              <a:t>It provides parallel execution of test methods.</a:t>
            </a:r>
          </a:p>
          <a:p>
            <a:pPr lvl="1" algn="just"/>
            <a:r>
              <a:rPr lang="en-US" sz="2400" dirty="0">
                <a:latin typeface="Arial" panose="020B0604020202020204" pitchFamily="34" charset="0"/>
                <a:cs typeface="Arial" panose="020B0604020202020204" pitchFamily="34" charset="0"/>
              </a:rPr>
              <a:t>It allows the dependency of one test method on another test method.</a:t>
            </a:r>
          </a:p>
          <a:p>
            <a:pPr lvl="1" algn="just"/>
            <a:r>
              <a:rPr lang="en-US" sz="2400" dirty="0">
                <a:latin typeface="Arial" panose="020B0604020202020204" pitchFamily="34" charset="0"/>
                <a:cs typeface="Arial" panose="020B0604020202020204" pitchFamily="34" charset="0"/>
              </a:rPr>
              <a:t>It helps in prioritizing our test methods.</a:t>
            </a:r>
          </a:p>
          <a:p>
            <a:pPr marL="457200" lvl="1" indent="0" algn="just">
              <a:buNone/>
            </a:pPr>
            <a:endParaRPr lang="en-US" dirty="0"/>
          </a:p>
        </p:txBody>
      </p:sp>
      <p:sp>
        <p:nvSpPr>
          <p:cNvPr id="4" name="Footer Placeholder 3"/>
          <p:cNvSpPr>
            <a:spLocks noGrp="1"/>
          </p:cNvSpPr>
          <p:nvPr>
            <p:ph type="ftr" sz="quarter" idx="11"/>
          </p:nvPr>
        </p:nvSpPr>
        <p:spPr>
          <a:xfrm>
            <a:off x="4901312" y="6324600"/>
            <a:ext cx="6672887" cy="365125"/>
          </a:xfrm>
        </p:spPr>
        <p:txBody>
          <a:bodyPr/>
          <a:lstStyle/>
          <a:p>
            <a:r>
              <a:rPr lang="en-US" dirty="0"/>
              <a:t>By Priyanka </a:t>
            </a:r>
            <a:r>
              <a:rPr lang="en-US" dirty="0" err="1"/>
              <a:t>Nigade</a:t>
            </a:r>
            <a:endParaRPr lang="en-US" dirty="0"/>
          </a:p>
        </p:txBody>
      </p:sp>
    </p:spTree>
    <p:extLst>
      <p:ext uri="{BB962C8B-B14F-4D97-AF65-F5344CB8AC3E}">
        <p14:creationId xmlns:p14="http://schemas.microsoft.com/office/powerpoint/2010/main" val="25159243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IN" b="1" dirty="0"/>
              <a:t>XML File Format</a:t>
            </a:r>
            <a:endParaRPr lang="en-US" b="1" dirty="0"/>
          </a:p>
        </p:txBody>
      </p:sp>
      <p:sp>
        <p:nvSpPr>
          <p:cNvPr id="3" name="Content Placeholder 2"/>
          <p:cNvSpPr>
            <a:spLocks noGrp="1"/>
          </p:cNvSpPr>
          <p:nvPr>
            <p:ph idx="1"/>
          </p:nvPr>
        </p:nvSpPr>
        <p:spPr>
          <a:xfrm>
            <a:off x="1494934" y="4493132"/>
            <a:ext cx="10039546" cy="2014030"/>
          </a:xfrm>
        </p:spPr>
        <p:txBody>
          <a:bodyPr>
            <a:normAutofit/>
          </a:bodyPr>
          <a:lstStyle/>
          <a:p>
            <a:pPr algn="just"/>
            <a:r>
              <a:rPr lang="en-US" sz="2800" dirty="0">
                <a:latin typeface="Arial" panose="020B0604020202020204" pitchFamily="34" charset="0"/>
                <a:cs typeface="Arial" panose="020B0604020202020204" pitchFamily="34" charset="0"/>
              </a:rPr>
              <a:t>parallel attribute tells TestNG to run the test suite classes in parallel</a:t>
            </a:r>
          </a:p>
          <a:p>
            <a:pPr>
              <a:buNone/>
            </a:pPr>
            <a:endParaRPr lang="en-US" dirty="0"/>
          </a:p>
          <a:p>
            <a:endParaRPr lang="en-US" dirty="0"/>
          </a:p>
        </p:txBody>
      </p:sp>
      <p:sp>
        <p:nvSpPr>
          <p:cNvPr id="4" name="Footer Placeholder 3"/>
          <p:cNvSpPr>
            <a:spLocks noGrp="1"/>
          </p:cNvSpPr>
          <p:nvPr>
            <p:ph type="ftr" sz="quarter" idx="11"/>
          </p:nvPr>
        </p:nvSpPr>
        <p:spPr>
          <a:xfrm>
            <a:off x="4722203" y="6324600"/>
            <a:ext cx="6672887" cy="365125"/>
          </a:xfrm>
        </p:spPr>
        <p:txBody>
          <a:bodyPr/>
          <a:lstStyle/>
          <a:p>
            <a:r>
              <a:rPr lang="en-US" dirty="0"/>
              <a:t>By Priyanka Nigade</a:t>
            </a:r>
          </a:p>
        </p:txBody>
      </p:sp>
      <p:sp>
        <p:nvSpPr>
          <p:cNvPr id="5" name="Rectangle 4"/>
          <p:cNvSpPr/>
          <p:nvPr/>
        </p:nvSpPr>
        <p:spPr>
          <a:xfrm>
            <a:off x="1981200" y="1408366"/>
            <a:ext cx="9067014" cy="2819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buNone/>
            </a:pPr>
            <a:r>
              <a:rPr lang="en-US" sz="2000" dirty="0"/>
              <a:t>&lt;?xml version="1.0" encoding="UTF-8"?&gt;</a:t>
            </a:r>
          </a:p>
          <a:p>
            <a:pPr>
              <a:buNone/>
            </a:pPr>
            <a:r>
              <a:rPr lang="en-US" sz="2000" dirty="0"/>
              <a:t>&lt;!DOCTYPE suite SYSTEM "https://testng.org/testng-1.0.dtd"&gt;</a:t>
            </a:r>
          </a:p>
          <a:p>
            <a:pPr>
              <a:buNone/>
            </a:pPr>
            <a:r>
              <a:rPr lang="en-US" sz="2000" dirty="0"/>
              <a:t>&lt;suite name="</a:t>
            </a:r>
            <a:r>
              <a:rPr lang="en-US" sz="2000" dirty="0" err="1"/>
              <a:t>TestNGXML</a:t>
            </a:r>
            <a:r>
              <a:rPr lang="en-US" sz="2000" dirty="0"/>
              <a:t>"  parallel="classes"&gt;</a:t>
            </a:r>
          </a:p>
          <a:p>
            <a:pPr>
              <a:buNone/>
            </a:pPr>
            <a:r>
              <a:rPr lang="en-US" sz="2000" dirty="0"/>
              <a:t>	&lt;test thread-count="5" name="</a:t>
            </a:r>
            <a:r>
              <a:rPr lang="en-US" sz="2000" dirty="0" err="1"/>
              <a:t>TestNGXMLTest</a:t>
            </a:r>
            <a:r>
              <a:rPr lang="en-US" sz="2000" dirty="0"/>
              <a:t> Test" verbose="2"&gt;</a:t>
            </a:r>
          </a:p>
          <a:p>
            <a:pPr>
              <a:buNone/>
            </a:pPr>
            <a:r>
              <a:rPr lang="en-US" sz="2000" dirty="0"/>
              <a:t>		&lt;classes&gt;</a:t>
            </a:r>
          </a:p>
          <a:p>
            <a:pPr>
              <a:buNone/>
            </a:pPr>
            <a:r>
              <a:rPr lang="en-US" sz="2000" dirty="0"/>
              <a:t>			&lt;class name=“</a:t>
            </a:r>
            <a:r>
              <a:rPr lang="en-US" sz="2000" dirty="0" err="1"/>
              <a:t>testNGDemo.TestNGXMLTest</a:t>
            </a:r>
            <a:r>
              <a:rPr lang="en-US" sz="2000" dirty="0"/>
              <a:t>" /&gt;</a:t>
            </a:r>
          </a:p>
          <a:p>
            <a:pPr>
              <a:buNone/>
            </a:pPr>
            <a:r>
              <a:rPr lang="en-US" sz="2000" dirty="0"/>
              <a:t>		&lt;/classes&gt;</a:t>
            </a:r>
          </a:p>
          <a:p>
            <a:pPr>
              <a:buNone/>
            </a:pPr>
            <a:r>
              <a:rPr lang="en-US" sz="2000" dirty="0"/>
              <a:t>	&lt;/test&gt;</a:t>
            </a:r>
          </a:p>
          <a:p>
            <a:pPr>
              <a:buNone/>
            </a:pPr>
            <a:r>
              <a:rPr lang="en-US" sz="2000" dirty="0"/>
              <a:t>&lt;/suite&gt;</a:t>
            </a:r>
          </a:p>
        </p:txBody>
      </p:sp>
    </p:spTree>
    <p:extLst>
      <p:ext uri="{BB962C8B-B14F-4D97-AF65-F5344CB8AC3E}">
        <p14:creationId xmlns:p14="http://schemas.microsoft.com/office/powerpoint/2010/main" val="17111193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219200"/>
          </a:xfrm>
        </p:spPr>
        <p:txBody>
          <a:bodyPr/>
          <a:lstStyle/>
          <a:p>
            <a:r>
              <a:rPr lang="en-IN" b="1" dirty="0"/>
              <a:t>Data Driven Framework</a:t>
            </a:r>
            <a:endParaRPr lang="en-US" b="1" dirty="0"/>
          </a:p>
        </p:txBody>
      </p:sp>
      <p:sp>
        <p:nvSpPr>
          <p:cNvPr id="3" name="Content Placeholder 2"/>
          <p:cNvSpPr>
            <a:spLocks noGrp="1"/>
          </p:cNvSpPr>
          <p:nvPr>
            <p:ph idx="1"/>
          </p:nvPr>
        </p:nvSpPr>
        <p:spPr>
          <a:xfrm>
            <a:off x="1404594" y="1066800"/>
            <a:ext cx="9982985" cy="4447880"/>
          </a:xfrm>
        </p:spPr>
        <p:txBody>
          <a:bodyPr>
            <a:normAutofit/>
          </a:bodyPr>
          <a:lstStyle/>
          <a:p>
            <a:pPr algn="just"/>
            <a:r>
              <a:rPr lang="en-IN" dirty="0">
                <a:latin typeface="Arial" panose="020B0604020202020204" pitchFamily="34" charset="0"/>
                <a:cs typeface="Arial" panose="020B0604020202020204" pitchFamily="34" charset="0"/>
              </a:rPr>
              <a:t>As the name itself says Data Driven a Framework which is driven by data.</a:t>
            </a:r>
          </a:p>
          <a:p>
            <a:pPr algn="just"/>
            <a:r>
              <a:rPr lang="en-IN" dirty="0">
                <a:latin typeface="Arial" panose="020B0604020202020204" pitchFamily="34" charset="0"/>
                <a:cs typeface="Arial" panose="020B0604020202020204" pitchFamily="34" charset="0"/>
              </a:rPr>
              <a:t>It can be used when one test case has to execute with different set of data.</a:t>
            </a:r>
          </a:p>
          <a:p>
            <a:pPr algn="just"/>
            <a:r>
              <a:rPr lang="en-IN" dirty="0">
                <a:latin typeface="Arial" panose="020B0604020202020204" pitchFamily="34" charset="0"/>
                <a:cs typeface="Arial" panose="020B0604020202020204" pitchFamily="34" charset="0"/>
              </a:rPr>
              <a:t>Data Driven using @</a:t>
            </a:r>
            <a:r>
              <a:rPr lang="en-IN" dirty="0" err="1">
                <a:latin typeface="Arial" panose="020B0604020202020204" pitchFamily="34" charset="0"/>
                <a:cs typeface="Arial" panose="020B0604020202020204" pitchFamily="34" charset="0"/>
              </a:rPr>
              <a:t>DataProvider</a:t>
            </a:r>
            <a:endParaRPr lang="en-IN" dirty="0">
              <a:latin typeface="Arial" panose="020B0604020202020204" pitchFamily="34" charset="0"/>
              <a:cs typeface="Arial" panose="020B0604020202020204" pitchFamily="34" charset="0"/>
            </a:endParaRPr>
          </a:p>
          <a:p>
            <a:pPr marL="0" indent="0" algn="just">
              <a:buNone/>
            </a:pPr>
            <a:r>
              <a:rPr lang="en-US" dirty="0">
                <a:latin typeface="Arial" panose="020B0604020202020204" pitchFamily="34" charset="0"/>
                <a:cs typeface="Arial" panose="020B0604020202020204" pitchFamily="34" charset="0"/>
              </a:rPr>
              <a:t>Ways:</a:t>
            </a:r>
          </a:p>
          <a:p>
            <a:pPr algn="just"/>
            <a:r>
              <a:rPr lang="en-US" dirty="0">
                <a:latin typeface="Arial" panose="020B0604020202020204" pitchFamily="34" charset="0"/>
                <a:cs typeface="Arial" panose="020B0604020202020204" pitchFamily="34" charset="0"/>
              </a:rPr>
              <a:t>Using Array</a:t>
            </a:r>
          </a:p>
          <a:p>
            <a:pPr algn="just"/>
            <a:r>
              <a:rPr lang="en-US" dirty="0">
                <a:latin typeface="Arial" panose="020B0604020202020204" pitchFamily="34" charset="0"/>
                <a:cs typeface="Arial" panose="020B0604020202020204" pitchFamily="34" charset="0"/>
              </a:rPr>
              <a:t>Using Excel File</a:t>
            </a:r>
          </a:p>
          <a:p>
            <a:pPr algn="just">
              <a:buFont typeface="Wingdings" pitchFamily="2" charset="2"/>
              <a:buChar char="ü"/>
            </a:pPr>
            <a:endParaRPr lang="en-IN" dirty="0"/>
          </a:p>
        </p:txBody>
      </p:sp>
      <p:sp>
        <p:nvSpPr>
          <p:cNvPr id="5" name="Footer Placeholder 4"/>
          <p:cNvSpPr>
            <a:spLocks noGrp="1"/>
          </p:cNvSpPr>
          <p:nvPr>
            <p:ph type="ftr" sz="quarter" idx="11"/>
          </p:nvPr>
        </p:nvSpPr>
        <p:spPr>
          <a:xfrm>
            <a:off x="4854178" y="6324600"/>
            <a:ext cx="6672887" cy="365125"/>
          </a:xfrm>
        </p:spPr>
        <p:txBody>
          <a:bodyPr/>
          <a:lstStyle/>
          <a:p>
            <a:r>
              <a:rPr lang="en-US" dirty="0"/>
              <a:t>By Priyanka Nigade</a:t>
            </a:r>
          </a:p>
        </p:txBody>
      </p:sp>
    </p:spTree>
    <p:extLst>
      <p:ext uri="{BB962C8B-B14F-4D97-AF65-F5344CB8AC3E}">
        <p14:creationId xmlns:p14="http://schemas.microsoft.com/office/powerpoint/2010/main" val="6849045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8544" y="76819"/>
            <a:ext cx="8229600" cy="1219200"/>
          </a:xfrm>
        </p:spPr>
        <p:txBody>
          <a:bodyPr/>
          <a:lstStyle/>
          <a:p>
            <a:r>
              <a:rPr lang="en-IN" b="1" dirty="0" err="1"/>
              <a:t>ScreenShot</a:t>
            </a:r>
            <a:endParaRPr lang="en-US" b="1" dirty="0"/>
          </a:p>
        </p:txBody>
      </p:sp>
      <p:sp>
        <p:nvSpPr>
          <p:cNvPr id="3" name="Content Placeholder 2"/>
          <p:cNvSpPr>
            <a:spLocks noGrp="1"/>
          </p:cNvSpPr>
          <p:nvPr>
            <p:ph idx="1"/>
          </p:nvPr>
        </p:nvSpPr>
        <p:spPr>
          <a:xfrm>
            <a:off x="1588416" y="934527"/>
            <a:ext cx="9728462" cy="4949072"/>
          </a:xfrm>
        </p:spPr>
        <p:txBody>
          <a:bodyPr>
            <a:noAutofit/>
          </a:bodyPr>
          <a:lstStyle/>
          <a:p>
            <a:pPr algn="just"/>
            <a:r>
              <a:rPr lang="en-IN" dirty="0">
                <a:latin typeface="Arial" panose="020B0604020202020204" pitchFamily="34" charset="0"/>
                <a:cs typeface="Arial" panose="020B0604020202020204" pitchFamily="34" charset="0"/>
              </a:rPr>
              <a:t>Screenshot help us to understand the flow of application whether application is behaving correctly or not.</a:t>
            </a:r>
          </a:p>
          <a:p>
            <a:pPr algn="just"/>
            <a:r>
              <a:rPr lang="en-IN" dirty="0" err="1">
                <a:latin typeface="Arial" panose="020B0604020202020204" pitchFamily="34" charset="0"/>
                <a:cs typeface="Arial" panose="020B0604020202020204" pitchFamily="34" charset="0"/>
              </a:rPr>
              <a:t>TakesScreenshot</a:t>
            </a:r>
            <a:r>
              <a:rPr lang="en-IN" dirty="0">
                <a:latin typeface="Arial" panose="020B0604020202020204" pitchFamily="34" charset="0"/>
                <a:cs typeface="Arial" panose="020B0604020202020204" pitchFamily="34" charset="0"/>
              </a:rPr>
              <a:t> interface</a:t>
            </a:r>
          </a:p>
          <a:p>
            <a:pPr algn="just"/>
            <a:r>
              <a:rPr lang="en-IN" dirty="0">
                <a:latin typeface="Arial" panose="020B0604020202020204" pitchFamily="34" charset="0"/>
                <a:cs typeface="Arial" panose="020B0604020202020204" pitchFamily="34" charset="0"/>
              </a:rPr>
              <a:t>Full Page – </a:t>
            </a:r>
            <a:r>
              <a:rPr lang="en-IN" dirty="0" err="1">
                <a:latin typeface="Arial" panose="020B0604020202020204" pitchFamily="34" charset="0"/>
                <a:cs typeface="Arial" panose="020B0604020202020204" pitchFamily="34" charset="0"/>
              </a:rPr>
              <a:t>ashot</a:t>
            </a:r>
            <a:r>
              <a:rPr lang="en-IN" dirty="0">
                <a:latin typeface="Arial" panose="020B0604020202020204" pitchFamily="34" charset="0"/>
                <a:cs typeface="Arial" panose="020B0604020202020204" pitchFamily="34" charset="0"/>
              </a:rPr>
              <a:t> utility</a:t>
            </a:r>
          </a:p>
          <a:p>
            <a:pPr algn="just"/>
            <a:r>
              <a:rPr lang="en-IN" dirty="0">
                <a:latin typeface="Arial" panose="020B0604020202020204" pitchFamily="34" charset="0"/>
                <a:cs typeface="Arial" panose="020B0604020202020204" pitchFamily="34" charset="0"/>
                <a:hlinkClick r:id="rId2"/>
              </a:rPr>
              <a:t>https://github.com/pazone/ashot</a:t>
            </a:r>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US" sz="2400" dirty="0"/>
          </a:p>
        </p:txBody>
      </p:sp>
      <p:sp>
        <p:nvSpPr>
          <p:cNvPr id="5" name="Footer Placeholder 4"/>
          <p:cNvSpPr>
            <a:spLocks noGrp="1"/>
          </p:cNvSpPr>
          <p:nvPr>
            <p:ph type="ftr" sz="quarter" idx="11"/>
          </p:nvPr>
        </p:nvSpPr>
        <p:spPr>
          <a:xfrm>
            <a:off x="4742973" y="6382895"/>
            <a:ext cx="6672887" cy="365125"/>
          </a:xfrm>
        </p:spPr>
        <p:txBody>
          <a:bodyPr/>
          <a:lstStyle/>
          <a:p>
            <a:r>
              <a:rPr lang="en-US" dirty="0"/>
              <a:t>By Priyanka Nigade</a:t>
            </a:r>
          </a:p>
        </p:txBody>
      </p:sp>
      <p:pic>
        <p:nvPicPr>
          <p:cNvPr id="7" name="Picture 6">
            <a:extLst>
              <a:ext uri="{FF2B5EF4-FFF2-40B4-BE49-F238E27FC236}">
                <a16:creationId xmlns:a16="http://schemas.microsoft.com/office/drawing/2014/main" id="{04435E16-AFC7-0FEB-F706-EE7651D0E2C6}"/>
              </a:ext>
            </a:extLst>
          </p:cNvPr>
          <p:cNvPicPr>
            <a:picLocks noChangeAspect="1"/>
          </p:cNvPicPr>
          <p:nvPr/>
        </p:nvPicPr>
        <p:blipFill>
          <a:blip r:embed="rId3"/>
          <a:stretch>
            <a:fillRect/>
          </a:stretch>
        </p:blipFill>
        <p:spPr>
          <a:xfrm>
            <a:off x="1704975" y="3608308"/>
            <a:ext cx="9495343" cy="3139712"/>
          </a:xfrm>
          <a:prstGeom prst="rect">
            <a:avLst/>
          </a:prstGeom>
        </p:spPr>
      </p:pic>
    </p:spTree>
    <p:extLst>
      <p:ext uri="{BB962C8B-B14F-4D97-AF65-F5344CB8AC3E}">
        <p14:creationId xmlns:p14="http://schemas.microsoft.com/office/powerpoint/2010/main" val="38128963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990600"/>
          </a:xfrm>
        </p:spPr>
        <p:txBody>
          <a:bodyPr>
            <a:normAutofit fontScale="90000"/>
          </a:bodyPr>
          <a:lstStyle/>
          <a:p>
            <a:r>
              <a:rPr lang="en-US" b="1" dirty="0"/>
              <a:t>Data Driven Framework</a:t>
            </a:r>
            <a:br>
              <a:rPr lang="en-US" dirty="0"/>
            </a:br>
            <a:endParaRPr lang="en-US" dirty="0"/>
          </a:p>
        </p:txBody>
      </p:sp>
      <p:sp>
        <p:nvSpPr>
          <p:cNvPr id="3" name="Content Placeholder 2"/>
          <p:cNvSpPr>
            <a:spLocks noGrp="1"/>
          </p:cNvSpPr>
          <p:nvPr>
            <p:ph idx="1"/>
          </p:nvPr>
        </p:nvSpPr>
        <p:spPr>
          <a:xfrm>
            <a:off x="1583703" y="762001"/>
            <a:ext cx="9785023" cy="2839037"/>
          </a:xfrm>
        </p:spPr>
        <p:txBody>
          <a:bodyPr>
            <a:normAutofit/>
          </a:bodyPr>
          <a:lstStyle/>
          <a:p>
            <a:pPr algn="just">
              <a:lnSpc>
                <a:spcPct val="130000"/>
              </a:lnSpc>
            </a:pPr>
            <a:r>
              <a:rPr lang="en-US" dirty="0">
                <a:latin typeface="Arial" panose="020B0604020202020204" pitchFamily="34" charset="0"/>
                <a:cs typeface="Arial" panose="020B0604020202020204" pitchFamily="34" charset="0"/>
              </a:rPr>
              <a:t>A Data Driven framework in Selenium is the technique of separating the “data set” from the actual “test case” (code). </a:t>
            </a:r>
          </a:p>
          <a:p>
            <a:pPr algn="just">
              <a:lnSpc>
                <a:spcPct val="130000"/>
              </a:lnSpc>
            </a:pPr>
            <a:r>
              <a:rPr lang="en-US" dirty="0">
                <a:latin typeface="Arial" panose="020B0604020202020204" pitchFamily="34" charset="0"/>
                <a:cs typeface="Arial" panose="020B0604020202020204" pitchFamily="34" charset="0"/>
              </a:rPr>
              <a:t>This framework completely depends on the input test data. The test data is fed from external sources such as an excel file, .CSV file or any database.</a:t>
            </a:r>
          </a:p>
          <a:p>
            <a:endParaRPr lang="en-US" sz="2400" dirty="0"/>
          </a:p>
        </p:txBody>
      </p:sp>
      <p:pic>
        <p:nvPicPr>
          <p:cNvPr id="2051" name="Picture 3"/>
          <p:cNvPicPr>
            <a:picLocks noChangeAspect="1" noChangeArrowheads="1"/>
          </p:cNvPicPr>
          <p:nvPr/>
        </p:nvPicPr>
        <p:blipFill>
          <a:blip r:embed="rId2"/>
          <a:srcRect/>
          <a:stretch>
            <a:fillRect/>
          </a:stretch>
        </p:blipFill>
        <p:spPr bwMode="auto">
          <a:xfrm>
            <a:off x="1762027" y="3429000"/>
            <a:ext cx="9078798" cy="2983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IN" sz="3600" b="1" dirty="0"/>
              <a:t>Keyword-driven Framework</a:t>
            </a:r>
            <a:endParaRPr lang="en-US" sz="3600" b="1" dirty="0"/>
          </a:p>
        </p:txBody>
      </p:sp>
      <p:sp>
        <p:nvSpPr>
          <p:cNvPr id="3" name="Content Placeholder 2"/>
          <p:cNvSpPr>
            <a:spLocks noGrp="1"/>
          </p:cNvSpPr>
          <p:nvPr>
            <p:ph idx="1"/>
          </p:nvPr>
        </p:nvSpPr>
        <p:spPr>
          <a:xfrm>
            <a:off x="1140643" y="1062086"/>
            <a:ext cx="10624008" cy="2366914"/>
          </a:xfrm>
        </p:spPr>
        <p:txBody>
          <a:bodyPr>
            <a:normAutofit/>
          </a:bodyPr>
          <a:lstStyle/>
          <a:p>
            <a:pPr algn="just" fontAlgn="base"/>
            <a:r>
              <a:rPr lang="en-US" dirty="0">
                <a:latin typeface="Arial" panose="020B0604020202020204" pitchFamily="34" charset="0"/>
                <a:cs typeface="Arial" panose="020B0604020202020204" pitchFamily="34" charset="0"/>
              </a:rPr>
              <a:t>A keyword-driven testing framework is a table-driven testing or action-based testing.</a:t>
            </a:r>
          </a:p>
          <a:p>
            <a:pPr algn="just" fontAlgn="base"/>
            <a:r>
              <a:rPr lang="en-US" dirty="0">
                <a:latin typeface="Arial" panose="020B0604020202020204" pitchFamily="34" charset="0"/>
                <a:cs typeface="Arial" panose="020B0604020202020204" pitchFamily="34" charset="0"/>
              </a:rPr>
              <a:t> This is a technique in which all the operations and instructions to be performed are written separately from the actual test cases.</a:t>
            </a:r>
          </a:p>
        </p:txBody>
      </p:sp>
      <p:pic>
        <p:nvPicPr>
          <p:cNvPr id="3074" name="Picture 2"/>
          <p:cNvPicPr>
            <a:picLocks noChangeAspect="1" noChangeArrowheads="1"/>
          </p:cNvPicPr>
          <p:nvPr/>
        </p:nvPicPr>
        <p:blipFill>
          <a:blip r:embed="rId2"/>
          <a:srcRect/>
          <a:stretch>
            <a:fillRect/>
          </a:stretch>
        </p:blipFill>
        <p:spPr bwMode="auto">
          <a:xfrm>
            <a:off x="2133600" y="3429000"/>
            <a:ext cx="7772400" cy="2647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IN" sz="3600" b="1" dirty="0"/>
              <a:t>Hybrid Driven Framework</a:t>
            </a:r>
            <a:endParaRPr lang="en-US" sz="3600" b="1" dirty="0"/>
          </a:p>
        </p:txBody>
      </p:sp>
      <p:sp>
        <p:nvSpPr>
          <p:cNvPr id="3" name="Content Placeholder 2"/>
          <p:cNvSpPr>
            <a:spLocks noGrp="1"/>
          </p:cNvSpPr>
          <p:nvPr>
            <p:ph idx="1"/>
          </p:nvPr>
        </p:nvSpPr>
        <p:spPr>
          <a:xfrm>
            <a:off x="1385739" y="1010238"/>
            <a:ext cx="10077253" cy="2709650"/>
          </a:xfrm>
        </p:spPr>
        <p:txBody>
          <a:bodyPr>
            <a:normAutofit/>
          </a:bodyPr>
          <a:lstStyle/>
          <a:p>
            <a:pPr algn="just" fontAlgn="base"/>
            <a:r>
              <a:rPr lang="en-US" dirty="0">
                <a:latin typeface="Arial" panose="020B0604020202020204" pitchFamily="34" charset="0"/>
                <a:cs typeface="Arial" panose="020B0604020202020204" pitchFamily="34" charset="0"/>
              </a:rPr>
              <a:t>The best thing about such a setup is that it leverages the benefits of all kinds of associated frameworks.</a:t>
            </a:r>
          </a:p>
          <a:p>
            <a:pPr algn="just" fontAlgn="base"/>
            <a:r>
              <a:rPr lang="en-US" dirty="0">
                <a:latin typeface="Arial" panose="020B0604020202020204" pitchFamily="34" charset="0"/>
                <a:cs typeface="Arial" panose="020B0604020202020204" pitchFamily="34" charset="0"/>
              </a:rPr>
              <a:t>Hybrid framework is a technique wherein we can make the best use of both Data-Driven and Keyword-Driven Testing Framework.</a:t>
            </a:r>
          </a:p>
          <a:p>
            <a:pPr algn="just" fontAlgn="base">
              <a:buFont typeface="Wingdings" pitchFamily="2" charset="2"/>
              <a:buChar char="ü"/>
            </a:pPr>
            <a:endParaRPr lang="en-US" sz="2400" dirty="0"/>
          </a:p>
          <a:p>
            <a:pPr algn="just">
              <a:buFont typeface="Wingdings" pitchFamily="2" charset="2"/>
              <a:buChar char="ü"/>
            </a:pPr>
            <a:endParaRPr lang="en-US" sz="24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838200"/>
          </a:xfrm>
        </p:spPr>
        <p:txBody>
          <a:bodyPr/>
          <a:lstStyle/>
          <a:p>
            <a:r>
              <a:rPr lang="en-IN" b="1" dirty="0"/>
              <a:t>Page Object Model </a:t>
            </a:r>
            <a:endParaRPr lang="en-US" b="1" dirty="0"/>
          </a:p>
        </p:txBody>
      </p:sp>
      <p:sp>
        <p:nvSpPr>
          <p:cNvPr id="3" name="Content Placeholder 2"/>
          <p:cNvSpPr>
            <a:spLocks noGrp="1"/>
          </p:cNvSpPr>
          <p:nvPr>
            <p:ph idx="1"/>
          </p:nvPr>
        </p:nvSpPr>
        <p:spPr>
          <a:xfrm>
            <a:off x="1489435" y="989815"/>
            <a:ext cx="10124388" cy="2118674"/>
          </a:xfrm>
        </p:spPr>
        <p:txBody>
          <a:bodyPr>
            <a:normAutofit fontScale="92500"/>
          </a:bodyPr>
          <a:lstStyle/>
          <a:p>
            <a:pPr algn="just"/>
            <a:r>
              <a:rPr lang="en-US" dirty="0">
                <a:latin typeface="Arial" panose="020B0604020202020204" pitchFamily="34" charset="0"/>
                <a:cs typeface="Arial" panose="020B0604020202020204" pitchFamily="34" charset="0"/>
              </a:rPr>
              <a:t>Page Object is a Design Pattern which has become popular in test automation for enhancing test maintenance and reducing code duplication. </a:t>
            </a:r>
          </a:p>
          <a:p>
            <a:pPr algn="just"/>
            <a:r>
              <a:rPr lang="en-US" dirty="0">
                <a:latin typeface="Arial" panose="020B0604020202020204" pitchFamily="34" charset="0"/>
                <a:cs typeface="Arial" panose="020B0604020202020204" pitchFamily="34" charset="0"/>
              </a:rPr>
              <a:t>A page object is an object-oriented class that serves as an interface to a page of your AUT.</a:t>
            </a:r>
          </a:p>
          <a:p>
            <a:pPr algn="just"/>
            <a:r>
              <a:rPr lang="en-US" dirty="0">
                <a:latin typeface="Arial" panose="020B0604020202020204" pitchFamily="34" charset="0"/>
                <a:cs typeface="Arial" panose="020B0604020202020204" pitchFamily="34" charset="0"/>
              </a:rPr>
              <a:t> Every web page in the application should have a corresponding page class. </a:t>
            </a:r>
          </a:p>
        </p:txBody>
      </p:sp>
      <p:pic>
        <p:nvPicPr>
          <p:cNvPr id="1026" name="Picture 2"/>
          <p:cNvPicPr>
            <a:picLocks noChangeAspect="1" noChangeArrowheads="1"/>
          </p:cNvPicPr>
          <p:nvPr/>
        </p:nvPicPr>
        <p:blipFill>
          <a:blip r:embed="rId2"/>
          <a:srcRect/>
          <a:stretch>
            <a:fillRect/>
          </a:stretch>
        </p:blipFill>
        <p:spPr bwMode="auto">
          <a:xfrm>
            <a:off x="2475323" y="3505200"/>
            <a:ext cx="7391400" cy="3150124"/>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28EB-B9B7-7D48-F3E8-75C17E8BF7A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CF0537C-F023-8588-0EC9-B64E1E64D466}"/>
              </a:ext>
            </a:extLst>
          </p:cNvPr>
          <p:cNvPicPr>
            <a:picLocks noGrp="1" noChangeAspect="1"/>
          </p:cNvPicPr>
          <p:nvPr>
            <p:ph idx="1"/>
          </p:nvPr>
        </p:nvPicPr>
        <p:blipFill>
          <a:blip r:embed="rId2"/>
          <a:stretch>
            <a:fillRect/>
          </a:stretch>
        </p:blipFill>
        <p:spPr>
          <a:xfrm>
            <a:off x="1484310" y="384143"/>
            <a:ext cx="10188395" cy="6089714"/>
          </a:xfrm>
          <a:prstGeom prst="rect">
            <a:avLst/>
          </a:prstGeom>
        </p:spPr>
      </p:pic>
    </p:spTree>
    <p:extLst>
      <p:ext uri="{BB962C8B-B14F-4D97-AF65-F5344CB8AC3E}">
        <p14:creationId xmlns:p14="http://schemas.microsoft.com/office/powerpoint/2010/main" val="3328871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6"/>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lgn="l">
              <a:spcBef>
                <a:spcPts val="0"/>
              </a:spcBef>
              <a:buClr>
                <a:schemeClr val="dk1"/>
              </a:buClr>
              <a:buSzPts val="4400"/>
            </a:pPr>
            <a:r>
              <a:rPr lang="en-US" sz="4000" b="1" dirty="0">
                <a:latin typeface="Century Schoolbook" panose="02040604050505020304" pitchFamily="18" charset="0"/>
                <a:sym typeface="Calibri"/>
              </a:rPr>
              <a:t>Selenium Benefits</a:t>
            </a:r>
          </a:p>
        </p:txBody>
      </p:sp>
      <p:sp>
        <p:nvSpPr>
          <p:cNvPr id="285" name="Google Shape;285;p16"/>
          <p:cNvSpPr txBox="1">
            <a:spLocks noGrp="1"/>
          </p:cNvSpPr>
          <p:nvPr>
            <p:ph idx="1"/>
          </p:nvPr>
        </p:nvSpPr>
        <p:spPr>
          <a:xfrm>
            <a:off x="1611984" y="1690690"/>
            <a:ext cx="8427366" cy="4486273"/>
          </a:xfrm>
          <a:prstGeom prst="rect">
            <a:avLst/>
          </a:prstGeom>
          <a:noFill/>
          <a:ln>
            <a:noFill/>
          </a:ln>
        </p:spPr>
        <p:txBody>
          <a:bodyPr spcFirstLastPara="1" vert="horz" wrap="square" lIns="91425" tIns="45700" rIns="91425" bIns="45700" rtlCol="0" anchor="t" anchorCtr="0">
            <a:noAutofit/>
          </a:bodyPr>
          <a:lstStyle/>
          <a:p>
            <a:pPr algn="just">
              <a:lnSpc>
                <a:spcPct val="90000"/>
              </a:lnSpc>
            </a:pPr>
            <a:r>
              <a:rPr lang="en-US" dirty="0">
                <a:latin typeface="Arial" panose="020B0604020202020204" pitchFamily="34" charset="0"/>
                <a:cs typeface="Arial" panose="020B0604020202020204" pitchFamily="34" charset="0"/>
                <a:sym typeface="Calibri"/>
              </a:rPr>
              <a:t>Open Source</a:t>
            </a:r>
            <a:endParaRPr lang="en-IN" dirty="0">
              <a:latin typeface="Arial" panose="020B0604020202020204" pitchFamily="34" charset="0"/>
              <a:cs typeface="Arial" panose="020B0604020202020204" pitchFamily="34" charset="0"/>
            </a:endParaRPr>
          </a:p>
          <a:p>
            <a:pPr algn="just">
              <a:lnSpc>
                <a:spcPct val="90000"/>
              </a:lnSpc>
            </a:pPr>
            <a:r>
              <a:rPr lang="en-US" dirty="0">
                <a:latin typeface="Arial" panose="020B0604020202020204" pitchFamily="34" charset="0"/>
                <a:cs typeface="Arial" panose="020B0604020202020204" pitchFamily="34" charset="0"/>
                <a:sym typeface="Calibri"/>
              </a:rPr>
              <a:t>Cross platform</a:t>
            </a:r>
            <a:endParaRPr lang="en-IN" dirty="0">
              <a:latin typeface="Arial" panose="020B0604020202020204" pitchFamily="34" charset="0"/>
              <a:cs typeface="Arial" panose="020B0604020202020204" pitchFamily="34" charset="0"/>
            </a:endParaRPr>
          </a:p>
          <a:p>
            <a:pPr algn="just">
              <a:lnSpc>
                <a:spcPct val="90000"/>
              </a:lnSpc>
            </a:pPr>
            <a:r>
              <a:rPr lang="en-US" dirty="0">
                <a:latin typeface="Arial" panose="020B0604020202020204" pitchFamily="34" charset="0"/>
                <a:cs typeface="Arial" panose="020B0604020202020204" pitchFamily="34" charset="0"/>
                <a:sym typeface="Calibri"/>
              </a:rPr>
              <a:t>Cross browser support</a:t>
            </a:r>
            <a:endParaRPr lang="en-IN" dirty="0">
              <a:latin typeface="Arial" panose="020B0604020202020204" pitchFamily="34" charset="0"/>
              <a:cs typeface="Arial" panose="020B0604020202020204" pitchFamily="34" charset="0"/>
            </a:endParaRPr>
          </a:p>
          <a:p>
            <a:pPr algn="just">
              <a:lnSpc>
                <a:spcPct val="90000"/>
              </a:lnSpc>
            </a:pPr>
            <a:r>
              <a:rPr lang="en-US" dirty="0">
                <a:latin typeface="Arial" panose="020B0604020202020204" pitchFamily="34" charset="0"/>
                <a:cs typeface="Arial" panose="020B0604020202020204" pitchFamily="34" charset="0"/>
                <a:sym typeface="Calibri"/>
              </a:rPr>
              <a:t>Remote execution</a:t>
            </a:r>
            <a:endParaRPr lang="en-IN" dirty="0">
              <a:latin typeface="Arial" panose="020B0604020202020204" pitchFamily="34" charset="0"/>
              <a:cs typeface="Arial" panose="020B0604020202020204" pitchFamily="34" charset="0"/>
            </a:endParaRPr>
          </a:p>
          <a:p>
            <a:pPr algn="just">
              <a:lnSpc>
                <a:spcPct val="90000"/>
              </a:lnSpc>
            </a:pPr>
            <a:r>
              <a:rPr lang="en-US" dirty="0">
                <a:latin typeface="Arial" panose="020B0604020202020204" pitchFamily="34" charset="0"/>
                <a:cs typeface="Arial" panose="020B0604020202020204" pitchFamily="34" charset="0"/>
                <a:sym typeface="Calibri"/>
              </a:rPr>
              <a:t>Parallel execution</a:t>
            </a:r>
            <a:endParaRPr lang="en-IN" dirty="0">
              <a:latin typeface="Arial" panose="020B0604020202020204" pitchFamily="34" charset="0"/>
              <a:cs typeface="Arial" panose="020B0604020202020204" pitchFamily="34" charset="0"/>
            </a:endParaRPr>
          </a:p>
          <a:p>
            <a:pPr algn="just">
              <a:lnSpc>
                <a:spcPct val="90000"/>
              </a:lnSpc>
            </a:pPr>
            <a:r>
              <a:rPr lang="en-US" dirty="0">
                <a:latin typeface="Arial" panose="020B0604020202020204" pitchFamily="34" charset="0"/>
                <a:cs typeface="Arial" panose="020B0604020202020204" pitchFamily="34" charset="0"/>
                <a:sym typeface="Calibri"/>
              </a:rPr>
              <a:t>Integration with multiple tools</a:t>
            </a:r>
            <a:endParaRPr lang="en-IN" dirty="0">
              <a:latin typeface="Arial" panose="020B0604020202020204" pitchFamily="34" charset="0"/>
              <a:cs typeface="Arial" panose="020B0604020202020204" pitchFamily="34" charset="0"/>
            </a:endParaRPr>
          </a:p>
          <a:p>
            <a:pPr algn="just">
              <a:lnSpc>
                <a:spcPct val="90000"/>
              </a:lnSpc>
            </a:pPr>
            <a:r>
              <a:rPr lang="en-US" dirty="0">
                <a:latin typeface="Arial" panose="020B0604020202020204" pitchFamily="34" charset="0"/>
                <a:cs typeface="Arial" panose="020B0604020202020204" pitchFamily="34" charset="0"/>
                <a:sym typeface="Calibri"/>
              </a:rPr>
              <a:t>And many more</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800" y="194311"/>
            <a:ext cx="10364451" cy="1596177"/>
          </a:xfrm>
        </p:spPr>
        <p:txBody>
          <a:bodyPr/>
          <a:lstStyle/>
          <a:p>
            <a:r>
              <a:rPr lang="en-IN" b="1" dirty="0"/>
              <a:t>Reference</a:t>
            </a:r>
            <a:endParaRPr lang="en-US" b="1" dirty="0"/>
          </a:p>
        </p:txBody>
      </p:sp>
      <p:sp>
        <p:nvSpPr>
          <p:cNvPr id="3" name="Content Placeholder 2"/>
          <p:cNvSpPr>
            <a:spLocks noGrp="1"/>
          </p:cNvSpPr>
          <p:nvPr>
            <p:ph idx="1"/>
          </p:nvPr>
        </p:nvSpPr>
        <p:spPr>
          <a:xfrm>
            <a:off x="913775" y="1790489"/>
            <a:ext cx="10364452" cy="4000712"/>
          </a:xfrm>
        </p:spPr>
        <p:txBody>
          <a:bodyPr/>
          <a:lstStyle/>
          <a:p>
            <a:r>
              <a:rPr lang="en-US" dirty="0">
                <a:solidFill>
                  <a:srgbClr val="FF0000"/>
                </a:solidFill>
                <a:hlinkClick r:id="rId2">
                  <a:extLst>
                    <a:ext uri="{A12FA001-AC4F-418D-AE19-62706E023703}">
                      <ahyp:hlinkClr xmlns:ahyp="http://schemas.microsoft.com/office/drawing/2018/hyperlinkcolor" val="tx"/>
                    </a:ext>
                  </a:extLst>
                </a:hlinkClick>
              </a:rPr>
              <a:t>https://www.selenium.dev/</a:t>
            </a:r>
            <a:endParaRPr lang="en-US" dirty="0">
              <a:solidFill>
                <a:srgbClr val="FF0000"/>
              </a:solidFill>
            </a:endParaRPr>
          </a:p>
          <a:p>
            <a:r>
              <a:rPr lang="en-US" dirty="0">
                <a:solidFill>
                  <a:srgbClr val="FF0000"/>
                </a:solidFill>
                <a:hlinkClick r:id="rId3">
                  <a:extLst>
                    <a:ext uri="{A12FA001-AC4F-418D-AE19-62706E023703}">
                      <ahyp:hlinkClr xmlns:ahyp="http://schemas.microsoft.com/office/drawing/2018/hyperlinkcolor" val="tx"/>
                    </a:ext>
                  </a:extLst>
                </a:hlinkClick>
              </a:rPr>
              <a:t>https://www.w3resource.com/java-tutorial</a:t>
            </a:r>
            <a:endParaRPr lang="en-US" dirty="0">
              <a:solidFill>
                <a:srgbClr val="FF0000"/>
              </a:solidFill>
            </a:endParaRPr>
          </a:p>
          <a:p>
            <a:r>
              <a:rPr lang="en-IN" dirty="0">
                <a:solidFill>
                  <a:srgbClr val="FF0000"/>
                </a:solidFill>
                <a:hlinkClick r:id="" action="ppaction://noaction">
                  <a:extLst>
                    <a:ext uri="{A12FA001-AC4F-418D-AE19-62706E023703}">
                      <ahyp:hlinkClr xmlns:ahyp="http://schemas.microsoft.com/office/drawing/2018/hyperlinkcolor" val="tx"/>
                    </a:ext>
                  </a:extLst>
                </a:hlinkClick>
              </a:rPr>
              <a:t>https//javatpoint.com</a:t>
            </a:r>
          </a:p>
          <a:p>
            <a:endParaRPr lang="en-US" dirty="0"/>
          </a:p>
        </p:txBody>
      </p:sp>
      <p:sp>
        <p:nvSpPr>
          <p:cNvPr id="5" name="Footer Placeholder 4"/>
          <p:cNvSpPr>
            <a:spLocks noGrp="1"/>
          </p:cNvSpPr>
          <p:nvPr>
            <p:ph type="ftr" sz="quarter" idx="11"/>
          </p:nvPr>
        </p:nvSpPr>
        <p:spPr>
          <a:xfrm>
            <a:off x="4156595" y="6056920"/>
            <a:ext cx="6672887" cy="365125"/>
          </a:xfrm>
        </p:spPr>
        <p:txBody>
          <a:bodyPr/>
          <a:lstStyle/>
          <a:p>
            <a:r>
              <a:rPr lang="en-US"/>
              <a:t>By Priyanka Nigade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7"/>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lgn="l">
              <a:spcBef>
                <a:spcPts val="0"/>
              </a:spcBef>
              <a:buClr>
                <a:schemeClr val="dk1"/>
              </a:buClr>
              <a:buSzPts val="4400"/>
            </a:pPr>
            <a:r>
              <a:rPr lang="en-US" sz="4000" b="1" dirty="0">
                <a:latin typeface="Century Schoolbook" panose="02040604050505020304" pitchFamily="18" charset="0"/>
                <a:sym typeface="Calibri"/>
              </a:rPr>
              <a:t>Limitations	</a:t>
            </a:r>
          </a:p>
        </p:txBody>
      </p:sp>
      <p:sp>
        <p:nvSpPr>
          <p:cNvPr id="291" name="Google Shape;291;p17"/>
          <p:cNvSpPr txBox="1">
            <a:spLocks noGrp="1"/>
          </p:cNvSpPr>
          <p:nvPr>
            <p:ph idx="1"/>
          </p:nvPr>
        </p:nvSpPr>
        <p:spPr>
          <a:xfrm>
            <a:off x="1611983" y="1593130"/>
            <a:ext cx="9040305" cy="4583833"/>
          </a:xfrm>
          <a:prstGeom prst="rect">
            <a:avLst/>
          </a:prstGeom>
          <a:noFill/>
          <a:ln>
            <a:noFill/>
          </a:ln>
        </p:spPr>
        <p:txBody>
          <a:bodyPr spcFirstLastPara="1" vert="horz" wrap="square" lIns="91425" tIns="45700" rIns="91425" bIns="45700" rtlCol="0" anchor="t" anchorCtr="0">
            <a:noAutofit/>
          </a:bodyPr>
          <a:lstStyle/>
          <a:p>
            <a:pPr algn="just">
              <a:lnSpc>
                <a:spcPct val="90000"/>
              </a:lnSpc>
            </a:pPr>
            <a:r>
              <a:rPr lang="en-US" dirty="0">
                <a:latin typeface="Arial" panose="020B0604020202020204" pitchFamily="34" charset="0"/>
                <a:cs typeface="Arial" panose="020B0604020202020204" pitchFamily="34" charset="0"/>
                <a:sym typeface="Calibri"/>
              </a:rPr>
              <a:t>Can not automate windows applications</a:t>
            </a:r>
          </a:p>
          <a:p>
            <a:pPr algn="just">
              <a:lnSpc>
                <a:spcPct val="90000"/>
              </a:lnSpc>
            </a:pPr>
            <a:r>
              <a:rPr lang="en-US" dirty="0">
                <a:latin typeface="Arial" panose="020B0604020202020204" pitchFamily="34" charset="0"/>
                <a:cs typeface="Arial" panose="020B0604020202020204" pitchFamily="34" charset="0"/>
                <a:sym typeface="Calibri"/>
              </a:rPr>
              <a:t>We can not read images</a:t>
            </a:r>
          </a:p>
          <a:p>
            <a:pPr algn="just">
              <a:lnSpc>
                <a:spcPct val="90000"/>
              </a:lnSpc>
            </a:pPr>
            <a:r>
              <a:rPr lang="en-US" dirty="0">
                <a:latin typeface="Arial" panose="020B0604020202020204" pitchFamily="34" charset="0"/>
                <a:cs typeface="Arial" panose="020B0604020202020204" pitchFamily="34" charset="0"/>
                <a:sym typeface="Calibri"/>
              </a:rPr>
              <a:t>Bar code, Graphs, pie charts, OTP can not be automated</a:t>
            </a:r>
          </a:p>
          <a:p>
            <a:pPr marL="0" indent="0">
              <a:lnSpc>
                <a:spcPct val="90000"/>
              </a:lnSpc>
              <a:buClr>
                <a:schemeClr val="dk1"/>
              </a:buClr>
              <a:buSzPts val="2800"/>
              <a:buNone/>
            </a:pPr>
            <a:endParaRPr sz="2800" cap="none" dirty="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8"/>
          <p:cNvSpPr txBox="1">
            <a:spLocks noGrp="1"/>
          </p:cNvSpPr>
          <p:nvPr>
            <p:ph type="title"/>
          </p:nvPr>
        </p:nvSpPr>
        <p:spPr>
          <a:xfrm>
            <a:off x="2133600" y="381001"/>
            <a:ext cx="7886700" cy="1325563"/>
          </a:xfrm>
          <a:prstGeom prst="rect">
            <a:avLst/>
          </a:prstGeom>
          <a:noFill/>
          <a:ln>
            <a:noFill/>
          </a:ln>
        </p:spPr>
        <p:txBody>
          <a:bodyPr spcFirstLastPara="1" vert="horz" wrap="square" lIns="91425" tIns="45700" rIns="91425" bIns="45700" rtlCol="0" anchor="ctr" anchorCtr="0">
            <a:noAutofit/>
          </a:bodyPr>
          <a:lstStyle/>
          <a:p>
            <a:pPr>
              <a:buClr>
                <a:schemeClr val="dk1"/>
              </a:buClr>
              <a:buSzPts val="4400"/>
            </a:pPr>
            <a:r>
              <a:rPr lang="en-US" sz="4000" b="1" dirty="0">
                <a:latin typeface="Century Schoolbook" panose="02040604050505020304" pitchFamily="18" charset="0"/>
                <a:sym typeface="Calibri"/>
              </a:rPr>
              <a:t>We can use Selenium </a:t>
            </a:r>
            <a:endParaRPr lang="en-IN" sz="4000" b="1" dirty="0">
              <a:latin typeface="Century Schoolbook" panose="02040604050505020304" pitchFamily="18" charset="0"/>
            </a:endParaRPr>
          </a:p>
        </p:txBody>
      </p:sp>
      <p:sp>
        <p:nvSpPr>
          <p:cNvPr id="297" name="Google Shape;297;p18"/>
          <p:cNvSpPr txBox="1">
            <a:spLocks noGrp="1"/>
          </p:cNvSpPr>
          <p:nvPr>
            <p:ph idx="1"/>
          </p:nvPr>
        </p:nvSpPr>
        <p:spPr>
          <a:xfrm>
            <a:off x="2133600" y="1291472"/>
            <a:ext cx="8480980" cy="4885491"/>
          </a:xfrm>
          <a:prstGeom prst="rect">
            <a:avLst/>
          </a:prstGeom>
          <a:noFill/>
          <a:ln>
            <a:noFill/>
          </a:ln>
        </p:spPr>
        <p:txBody>
          <a:bodyPr spcFirstLastPara="1" vert="horz" wrap="square" lIns="91425" tIns="45700" rIns="91425" bIns="45700" rtlCol="0" anchor="t" anchorCtr="0">
            <a:noAutofit/>
          </a:bodyPr>
          <a:lstStyle/>
          <a:p>
            <a:pPr marL="0" indent="0">
              <a:lnSpc>
                <a:spcPct val="90000"/>
              </a:lnSpc>
              <a:spcBef>
                <a:spcPts val="0"/>
              </a:spcBef>
              <a:buClr>
                <a:schemeClr val="dk1"/>
              </a:buClr>
              <a:buSzPts val="2800"/>
              <a:buNone/>
            </a:pPr>
            <a:r>
              <a:rPr lang="en-US" sz="2800" dirty="0">
                <a:solidFill>
                  <a:schemeClr val="dk1"/>
                </a:solidFill>
                <a:latin typeface="Calibri"/>
                <a:ea typeface="Calibri"/>
                <a:cs typeface="Calibri"/>
                <a:sym typeface="Calibri"/>
              </a:rPr>
              <a:t> </a:t>
            </a:r>
          </a:p>
          <a:p>
            <a:pPr algn="just">
              <a:lnSpc>
                <a:spcPct val="90000"/>
              </a:lnSpc>
            </a:pPr>
            <a:r>
              <a:rPr lang="en-US" sz="2800" cap="none" dirty="0">
                <a:solidFill>
                  <a:schemeClr val="dk1"/>
                </a:solidFill>
                <a:latin typeface="Calibri"/>
                <a:ea typeface="Calibri"/>
                <a:cs typeface="Calibri"/>
                <a:sym typeface="Calibri"/>
              </a:rPr>
              <a:t> </a:t>
            </a:r>
            <a:r>
              <a:rPr lang="en-US" dirty="0">
                <a:latin typeface="Arial" panose="020B0604020202020204" pitchFamily="34" charset="0"/>
                <a:cs typeface="Arial" panose="020B0604020202020204" pitchFamily="34" charset="0"/>
                <a:sym typeface="Calibri"/>
              </a:rPr>
              <a:t>Functional testing</a:t>
            </a:r>
            <a:endParaRPr dirty="0">
              <a:latin typeface="Arial" panose="020B0604020202020204" pitchFamily="34" charset="0"/>
              <a:cs typeface="Arial" panose="020B0604020202020204" pitchFamily="34" charset="0"/>
            </a:endParaRPr>
          </a:p>
          <a:p>
            <a:pPr algn="just">
              <a:lnSpc>
                <a:spcPct val="90000"/>
              </a:lnSpc>
            </a:pPr>
            <a:r>
              <a:rPr lang="en-US" dirty="0">
                <a:latin typeface="Arial" panose="020B0604020202020204" pitchFamily="34" charset="0"/>
                <a:cs typeface="Arial" panose="020B0604020202020204" pitchFamily="34" charset="0"/>
                <a:sym typeface="Calibri"/>
              </a:rPr>
              <a:t>Smoke test scenario</a:t>
            </a:r>
            <a:endParaRPr dirty="0">
              <a:latin typeface="Arial" panose="020B0604020202020204" pitchFamily="34" charset="0"/>
              <a:cs typeface="Arial" panose="020B0604020202020204" pitchFamily="34" charset="0"/>
            </a:endParaRPr>
          </a:p>
          <a:p>
            <a:pPr algn="just">
              <a:lnSpc>
                <a:spcPct val="90000"/>
              </a:lnSpc>
            </a:pPr>
            <a:r>
              <a:rPr lang="en-US" dirty="0">
                <a:latin typeface="Arial" panose="020B0604020202020204" pitchFamily="34" charset="0"/>
                <a:cs typeface="Arial" panose="020B0604020202020204" pitchFamily="34" charset="0"/>
                <a:sym typeface="Calibri"/>
              </a:rPr>
              <a:t>Regression test</a:t>
            </a:r>
            <a:endParaRPr dirty="0">
              <a:latin typeface="Arial" panose="020B0604020202020204" pitchFamily="34" charset="0"/>
              <a:cs typeface="Arial" panose="020B0604020202020204" pitchFamily="34" charset="0"/>
            </a:endParaRPr>
          </a:p>
          <a:p>
            <a:pPr algn="just">
              <a:lnSpc>
                <a:spcPct val="90000"/>
              </a:lnSpc>
            </a:pPr>
            <a:r>
              <a:rPr lang="en-US" dirty="0">
                <a:latin typeface="Arial" panose="020B0604020202020204" pitchFamily="34" charset="0"/>
                <a:cs typeface="Arial" panose="020B0604020202020204" pitchFamily="34" charset="0"/>
                <a:sym typeface="Calibri"/>
              </a:rPr>
              <a:t>End to End Scenario</a:t>
            </a:r>
            <a:endParaRPr dirty="0">
              <a:latin typeface="Arial" panose="020B0604020202020204" pitchFamily="34" charset="0"/>
              <a:cs typeface="Arial" panose="020B0604020202020204" pitchFamily="34" charset="0"/>
            </a:endParaRPr>
          </a:p>
          <a:p>
            <a:pPr marL="0" indent="0">
              <a:lnSpc>
                <a:spcPct val="90000"/>
              </a:lnSpc>
              <a:buClr>
                <a:schemeClr val="dk1"/>
              </a:buClr>
              <a:buSzPts val="2800"/>
              <a:buNone/>
            </a:pPr>
            <a:endParaRPr sz="2800" cap="none"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D513-3717-2668-4E29-B0374E1C9BE1}"/>
              </a:ext>
            </a:extLst>
          </p:cNvPr>
          <p:cNvSpPr>
            <a:spLocks noGrp="1"/>
          </p:cNvSpPr>
          <p:nvPr>
            <p:ph type="title"/>
          </p:nvPr>
        </p:nvSpPr>
        <p:spPr>
          <a:xfrm>
            <a:off x="725239" y="5774"/>
            <a:ext cx="10364451" cy="1596177"/>
          </a:xfrm>
        </p:spPr>
        <p:txBody>
          <a:bodyPr>
            <a:normAutofit/>
          </a:bodyPr>
          <a:lstStyle/>
          <a:p>
            <a:r>
              <a:rPr lang="en-IN" b="1" dirty="0">
                <a:latin typeface="Century Schoolbook" panose="02040604050505020304" pitchFamily="18" charset="0"/>
              </a:rPr>
              <a:t>About trainer</a:t>
            </a:r>
          </a:p>
        </p:txBody>
      </p:sp>
      <p:sp>
        <p:nvSpPr>
          <p:cNvPr id="3" name="Content Placeholder 2">
            <a:extLst>
              <a:ext uri="{FF2B5EF4-FFF2-40B4-BE49-F238E27FC236}">
                <a16:creationId xmlns:a16="http://schemas.microsoft.com/office/drawing/2014/main" id="{33885195-C411-C321-16C1-A50139BB8F3A}"/>
              </a:ext>
            </a:extLst>
          </p:cNvPr>
          <p:cNvSpPr>
            <a:spLocks noGrp="1"/>
          </p:cNvSpPr>
          <p:nvPr>
            <p:ph idx="1"/>
          </p:nvPr>
        </p:nvSpPr>
        <p:spPr>
          <a:xfrm>
            <a:off x="1706252" y="1291472"/>
            <a:ext cx="9600256" cy="4308050"/>
          </a:xfrm>
        </p:spPr>
        <p:txBody>
          <a:bodyPr>
            <a:normAutofit/>
          </a:bodyPr>
          <a:lstStyle/>
          <a:p>
            <a:r>
              <a:rPr lang="en-IN" dirty="0">
                <a:latin typeface="Arial" panose="020B0604020202020204" pitchFamily="34" charset="0"/>
                <a:cs typeface="Arial" panose="020B0604020202020204" pitchFamily="34" charset="0"/>
              </a:rPr>
              <a:t>15 years experience.</a:t>
            </a:r>
          </a:p>
          <a:p>
            <a:r>
              <a:rPr lang="en-IN" dirty="0">
                <a:latin typeface="Arial" panose="020B0604020202020204" pitchFamily="34" charset="0"/>
                <a:cs typeface="Arial" panose="020B0604020202020204" pitchFamily="34" charset="0"/>
              </a:rPr>
              <a:t>ISTQB Certified</a:t>
            </a:r>
          </a:p>
          <a:p>
            <a:r>
              <a:rPr lang="en-IN" dirty="0">
                <a:latin typeface="Arial" panose="020B0604020202020204" pitchFamily="34" charset="0"/>
                <a:cs typeface="Arial" panose="020B0604020202020204" pitchFamily="34" charset="0"/>
              </a:rPr>
              <a:t>Full time software testing manual &amp; automation trainer.</a:t>
            </a:r>
          </a:p>
          <a:p>
            <a:r>
              <a:rPr lang="en-IN" dirty="0">
                <a:latin typeface="Arial" panose="020B0604020202020204" pitchFamily="34" charset="0"/>
                <a:cs typeface="Arial" panose="020B0604020202020204" pitchFamily="34" charset="0"/>
              </a:rPr>
              <a:t>Conducted trainings for multiple corporates.</a:t>
            </a:r>
          </a:p>
          <a:p>
            <a:r>
              <a:rPr lang="en-IN" dirty="0">
                <a:latin typeface="Arial" panose="020B0604020202020204" pitchFamily="34" charset="0"/>
                <a:cs typeface="Arial" panose="020B0604020202020204" pitchFamily="34" charset="0"/>
              </a:rPr>
              <a:t>Trained 1500+ professionals.</a:t>
            </a:r>
          </a:p>
          <a:p>
            <a:r>
              <a:rPr lang="en-IN" dirty="0">
                <a:latin typeface="Arial" panose="020B0604020202020204" pitchFamily="34" charset="0"/>
                <a:cs typeface="Arial" panose="020B0604020202020204" pitchFamily="34" charset="0"/>
              </a:rPr>
              <a:t>You tube channel “Automation With Priyanka”.</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4891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605F-2438-4614-8BDF-C76EBF95C766}"/>
              </a:ext>
            </a:extLst>
          </p:cNvPr>
          <p:cNvSpPr>
            <a:spLocks noGrp="1"/>
          </p:cNvSpPr>
          <p:nvPr>
            <p:ph type="title"/>
          </p:nvPr>
        </p:nvSpPr>
        <p:spPr/>
        <p:txBody>
          <a:bodyPr/>
          <a:lstStyle/>
          <a:p>
            <a:r>
              <a:rPr lang="en-IN" b="1" dirty="0"/>
              <a:t>Selenium components</a:t>
            </a:r>
          </a:p>
        </p:txBody>
      </p:sp>
      <p:sp>
        <p:nvSpPr>
          <p:cNvPr id="3" name="Content Placeholder 2">
            <a:extLst>
              <a:ext uri="{FF2B5EF4-FFF2-40B4-BE49-F238E27FC236}">
                <a16:creationId xmlns:a16="http://schemas.microsoft.com/office/drawing/2014/main" id="{9032884A-CDF8-C526-2541-94FB75591D96}"/>
              </a:ext>
            </a:extLst>
          </p:cNvPr>
          <p:cNvSpPr>
            <a:spLocks noGrp="1"/>
          </p:cNvSpPr>
          <p:nvPr>
            <p:ph idx="1"/>
          </p:nvPr>
        </p:nvSpPr>
        <p:spPr>
          <a:xfrm>
            <a:off x="3205113" y="1895753"/>
            <a:ext cx="8073114" cy="3424107"/>
          </a:xfrm>
        </p:spPr>
        <p:txBody>
          <a:bodyPr/>
          <a:lstStyle/>
          <a:p>
            <a:pPr marL="457200" indent="-457200">
              <a:buFont typeface="+mj-lt"/>
              <a:buAutoNum type="arabicPeriod"/>
            </a:pPr>
            <a:r>
              <a:rPr lang="en-IN" dirty="0" err="1">
                <a:latin typeface="Arial" panose="020B0604020202020204" pitchFamily="34" charset="0"/>
                <a:cs typeface="Arial" panose="020B0604020202020204" pitchFamily="34" charset="0"/>
              </a:rPr>
              <a:t>Selnium</a:t>
            </a:r>
            <a:r>
              <a:rPr lang="en-IN">
                <a:latin typeface="Arial" panose="020B0604020202020204" pitchFamily="34" charset="0"/>
                <a:cs typeface="Arial" panose="020B0604020202020204" pitchFamily="34" charset="0"/>
              </a:rPr>
              <a:t> IDE</a:t>
            </a:r>
            <a:endParaRPr lang="en-IN" dirty="0">
              <a:latin typeface="Arial" panose="020B0604020202020204" pitchFamily="34" charset="0"/>
              <a:cs typeface="Arial" panose="020B0604020202020204" pitchFamily="34" charset="0"/>
            </a:endParaRPr>
          </a:p>
          <a:p>
            <a:pPr marL="457200" indent="-457200">
              <a:buFont typeface="+mj-lt"/>
              <a:buAutoNum type="arabicPeriod"/>
            </a:pPr>
            <a:r>
              <a:rPr lang="en-IN" dirty="0">
                <a:latin typeface="Arial" panose="020B0604020202020204" pitchFamily="34" charset="0"/>
                <a:cs typeface="Arial" panose="020B0604020202020204" pitchFamily="34" charset="0"/>
              </a:rPr>
              <a:t>Selenium </a:t>
            </a:r>
            <a:r>
              <a:rPr lang="en-IN" dirty="0" err="1">
                <a:latin typeface="Arial" panose="020B0604020202020204" pitchFamily="34" charset="0"/>
                <a:cs typeface="Arial" panose="020B0604020202020204" pitchFamily="34" charset="0"/>
              </a:rPr>
              <a:t>Rc</a:t>
            </a:r>
            <a:r>
              <a:rPr lang="en-IN" dirty="0">
                <a:latin typeface="Arial" panose="020B0604020202020204" pitchFamily="34" charset="0"/>
                <a:cs typeface="Arial" panose="020B0604020202020204" pitchFamily="34" charset="0"/>
              </a:rPr>
              <a:t>(deprecated)</a:t>
            </a:r>
          </a:p>
          <a:p>
            <a:pPr marL="457200" indent="-457200">
              <a:buFont typeface="+mj-lt"/>
              <a:buAutoNum type="arabicPeriod"/>
            </a:pPr>
            <a:r>
              <a:rPr lang="en-IN" dirty="0">
                <a:latin typeface="Arial" panose="020B0604020202020204" pitchFamily="34" charset="0"/>
                <a:cs typeface="Arial" panose="020B0604020202020204" pitchFamily="34" charset="0"/>
              </a:rPr>
              <a:t>Selenium WebDriver</a:t>
            </a:r>
          </a:p>
          <a:p>
            <a:pPr marL="457200" indent="-457200">
              <a:buFont typeface="+mj-lt"/>
              <a:buAutoNum type="arabicPeriod"/>
            </a:pPr>
            <a:r>
              <a:rPr lang="en-IN" dirty="0">
                <a:latin typeface="Arial" panose="020B0604020202020204" pitchFamily="34" charset="0"/>
                <a:cs typeface="Arial" panose="020B0604020202020204" pitchFamily="34" charset="0"/>
              </a:rPr>
              <a:t>Selenium grid</a:t>
            </a:r>
          </a:p>
        </p:txBody>
      </p:sp>
    </p:spTree>
    <p:extLst>
      <p:ext uri="{BB962C8B-B14F-4D97-AF65-F5344CB8AC3E}">
        <p14:creationId xmlns:p14="http://schemas.microsoft.com/office/powerpoint/2010/main" val="530902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647439" y="981455"/>
            <a:ext cx="4897120" cy="4895088"/>
          </a:xfrm>
          <a:prstGeom prst="rect">
            <a:avLst/>
          </a:prstGeom>
        </p:spPr>
      </p:pic>
      <p:sp>
        <p:nvSpPr>
          <p:cNvPr id="4" name="object 4"/>
          <p:cNvSpPr txBox="1">
            <a:spLocks noGrp="1"/>
          </p:cNvSpPr>
          <p:nvPr>
            <p:ph type="title"/>
          </p:nvPr>
        </p:nvSpPr>
        <p:spPr>
          <a:xfrm>
            <a:off x="5179737" y="2328048"/>
            <a:ext cx="1737360" cy="1369157"/>
          </a:xfrm>
          <a:prstGeom prst="rect">
            <a:avLst/>
          </a:prstGeom>
        </p:spPr>
        <p:txBody>
          <a:bodyPr vert="horz" wrap="square" lIns="0" tIns="17780" rIns="0" bIns="0" rtlCol="0" anchor="ctr">
            <a:spAutoFit/>
          </a:bodyPr>
          <a:lstStyle/>
          <a:p>
            <a:pPr marL="16933">
              <a:lnSpc>
                <a:spcPts val="5100"/>
              </a:lnSpc>
              <a:spcBef>
                <a:spcPts val="140"/>
              </a:spcBef>
            </a:pPr>
            <a:r>
              <a:rPr sz="4267" spc="-13" dirty="0">
                <a:solidFill>
                  <a:srgbClr val="001B50"/>
                </a:solidFill>
                <a:latin typeface="Calibri"/>
                <a:cs typeface="Calibri"/>
              </a:rPr>
              <a:t>What</a:t>
            </a:r>
            <a:r>
              <a:rPr sz="4267" spc="-133" dirty="0">
                <a:solidFill>
                  <a:srgbClr val="001B50"/>
                </a:solidFill>
                <a:latin typeface="Calibri"/>
                <a:cs typeface="Calibri"/>
              </a:rPr>
              <a:t> </a:t>
            </a:r>
            <a:r>
              <a:rPr sz="4267" dirty="0">
                <a:solidFill>
                  <a:srgbClr val="001B50"/>
                </a:solidFill>
                <a:latin typeface="Calibri"/>
                <a:cs typeface="Calibri"/>
              </a:rPr>
              <a:t>is</a:t>
            </a:r>
            <a:endParaRPr sz="4267">
              <a:latin typeface="Calibri"/>
              <a:cs typeface="Calibri"/>
            </a:endParaRPr>
          </a:p>
          <a:p>
            <a:pPr marL="256534">
              <a:lnSpc>
                <a:spcPts val="5740"/>
              </a:lnSpc>
            </a:pPr>
            <a:r>
              <a:rPr spc="-160" dirty="0">
                <a:solidFill>
                  <a:srgbClr val="001B50"/>
                </a:solidFill>
                <a:latin typeface="Calibri"/>
                <a:cs typeface="Calibri"/>
              </a:rPr>
              <a:t>JAVA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duotone>
              <a:prstClr val="black"/>
              <a:srgbClr val="D9C3A5">
                <a:tint val="50000"/>
                <a:satMod val="180000"/>
              </a:srgbClr>
            </a:duotone>
          </a:blip>
          <a:stretch>
            <a:fillRect/>
          </a:stretch>
        </p:blipFill>
        <p:spPr>
          <a:xfrm>
            <a:off x="5754624" y="555159"/>
            <a:ext cx="2926079" cy="2946897"/>
          </a:xfrm>
          <a:prstGeom prst="rect">
            <a:avLst/>
          </a:prstGeom>
        </p:spPr>
      </p:pic>
      <p:pic>
        <p:nvPicPr>
          <p:cNvPr id="4" name="object 4"/>
          <p:cNvPicPr/>
          <p:nvPr/>
        </p:nvPicPr>
        <p:blipFill>
          <a:blip r:embed="rId3" cstate="print">
            <a:duotone>
              <a:schemeClr val="accent2">
                <a:shade val="45000"/>
                <a:satMod val="135000"/>
              </a:schemeClr>
              <a:prstClr val="white"/>
            </a:duotone>
          </a:blip>
          <a:stretch>
            <a:fillRect/>
          </a:stretch>
        </p:blipFill>
        <p:spPr>
          <a:xfrm>
            <a:off x="8774176" y="485648"/>
            <a:ext cx="2944865" cy="2930144"/>
          </a:xfrm>
          <a:prstGeom prst="rect">
            <a:avLst/>
          </a:prstGeom>
        </p:spPr>
      </p:pic>
      <p:pic>
        <p:nvPicPr>
          <p:cNvPr id="5" name="object 5"/>
          <p:cNvPicPr/>
          <p:nvPr/>
        </p:nvPicPr>
        <p:blipFill>
          <a:blip r:embed="rId4" cstate="print">
            <a:duotone>
              <a:prstClr val="black"/>
              <a:schemeClr val="accent4">
                <a:tint val="45000"/>
                <a:satMod val="400000"/>
              </a:schemeClr>
            </a:duotone>
          </a:blip>
          <a:stretch>
            <a:fillRect/>
          </a:stretch>
        </p:blipFill>
        <p:spPr>
          <a:xfrm>
            <a:off x="8802625" y="3511296"/>
            <a:ext cx="2926079" cy="2946915"/>
          </a:xfrm>
          <a:prstGeom prst="rect">
            <a:avLst/>
          </a:prstGeom>
        </p:spPr>
      </p:pic>
      <p:pic>
        <p:nvPicPr>
          <p:cNvPr id="6" name="object 6"/>
          <p:cNvPicPr/>
          <p:nvPr/>
        </p:nvPicPr>
        <p:blipFill>
          <a:blip r:embed="rId5" cstate="print">
            <a:duotone>
              <a:prstClr val="black"/>
              <a:schemeClr val="accent1">
                <a:tint val="45000"/>
                <a:satMod val="400000"/>
              </a:schemeClr>
            </a:duotone>
          </a:blip>
          <a:stretch>
            <a:fillRect/>
          </a:stretch>
        </p:blipFill>
        <p:spPr>
          <a:xfrm>
            <a:off x="5735838" y="3511296"/>
            <a:ext cx="2944865" cy="2932176"/>
          </a:xfrm>
          <a:prstGeom prst="rect">
            <a:avLst/>
          </a:prstGeom>
        </p:spPr>
      </p:pic>
      <p:sp>
        <p:nvSpPr>
          <p:cNvPr id="7" name="object 7"/>
          <p:cNvSpPr txBox="1"/>
          <p:nvPr/>
        </p:nvSpPr>
        <p:spPr>
          <a:xfrm>
            <a:off x="5915660" y="2526283"/>
            <a:ext cx="171027" cy="344475"/>
          </a:xfrm>
          <a:prstGeom prst="rect">
            <a:avLst/>
          </a:prstGeom>
        </p:spPr>
        <p:txBody>
          <a:bodyPr vert="horz" wrap="square" lIns="0" tIns="16087" rIns="0" bIns="0" rtlCol="0">
            <a:spAutoFit/>
          </a:bodyPr>
          <a:lstStyle/>
          <a:p>
            <a:pPr marL="16933">
              <a:spcBef>
                <a:spcPts val="127"/>
              </a:spcBef>
            </a:pPr>
            <a:r>
              <a:rPr sz="2133" b="1" spc="-7" dirty="0">
                <a:latin typeface="Calibri"/>
                <a:cs typeface="Calibri"/>
              </a:rPr>
              <a:t>1</a:t>
            </a:r>
            <a:endParaRPr sz="2133">
              <a:latin typeface="Calibri"/>
              <a:cs typeface="Calibri"/>
            </a:endParaRPr>
          </a:p>
        </p:txBody>
      </p:sp>
      <p:sp>
        <p:nvSpPr>
          <p:cNvPr id="8" name="object 8"/>
          <p:cNvSpPr txBox="1"/>
          <p:nvPr/>
        </p:nvSpPr>
        <p:spPr>
          <a:xfrm>
            <a:off x="6681723" y="1273048"/>
            <a:ext cx="171027" cy="344475"/>
          </a:xfrm>
          <a:prstGeom prst="rect">
            <a:avLst/>
          </a:prstGeom>
        </p:spPr>
        <p:txBody>
          <a:bodyPr vert="horz" wrap="square" lIns="0" tIns="16087" rIns="0" bIns="0" rtlCol="0">
            <a:spAutoFit/>
          </a:bodyPr>
          <a:lstStyle/>
          <a:p>
            <a:pPr marL="16933">
              <a:spcBef>
                <a:spcPts val="127"/>
              </a:spcBef>
            </a:pPr>
            <a:r>
              <a:rPr sz="2133" b="1" spc="-7" dirty="0">
                <a:latin typeface="Calibri"/>
                <a:cs typeface="Calibri"/>
              </a:rPr>
              <a:t>2</a:t>
            </a:r>
            <a:endParaRPr sz="2133">
              <a:latin typeface="Calibri"/>
              <a:cs typeface="Calibri"/>
            </a:endParaRPr>
          </a:p>
        </p:txBody>
      </p:sp>
      <p:sp>
        <p:nvSpPr>
          <p:cNvPr id="9" name="object 9"/>
          <p:cNvSpPr txBox="1"/>
          <p:nvPr/>
        </p:nvSpPr>
        <p:spPr>
          <a:xfrm>
            <a:off x="7964423" y="575224"/>
            <a:ext cx="171027" cy="344475"/>
          </a:xfrm>
          <a:prstGeom prst="rect">
            <a:avLst/>
          </a:prstGeom>
        </p:spPr>
        <p:txBody>
          <a:bodyPr vert="horz" wrap="square" lIns="0" tIns="16087" rIns="0" bIns="0" rtlCol="0">
            <a:spAutoFit/>
          </a:bodyPr>
          <a:lstStyle/>
          <a:p>
            <a:pPr marL="16933">
              <a:spcBef>
                <a:spcPts val="127"/>
              </a:spcBef>
            </a:pPr>
            <a:r>
              <a:rPr sz="2133" b="1" spc="-7" dirty="0">
                <a:latin typeface="Calibri"/>
                <a:cs typeface="Calibri"/>
              </a:rPr>
              <a:t>3</a:t>
            </a:r>
            <a:endParaRPr sz="2133">
              <a:latin typeface="Calibri"/>
              <a:cs typeface="Calibri"/>
            </a:endParaRPr>
          </a:p>
        </p:txBody>
      </p:sp>
      <p:sp>
        <p:nvSpPr>
          <p:cNvPr id="10" name="object 10"/>
          <p:cNvSpPr txBox="1"/>
          <p:nvPr/>
        </p:nvSpPr>
        <p:spPr>
          <a:xfrm>
            <a:off x="9391564" y="558462"/>
            <a:ext cx="171027" cy="344475"/>
          </a:xfrm>
          <a:prstGeom prst="rect">
            <a:avLst/>
          </a:prstGeom>
        </p:spPr>
        <p:txBody>
          <a:bodyPr vert="horz" wrap="square" lIns="0" tIns="16087" rIns="0" bIns="0" rtlCol="0">
            <a:spAutoFit/>
          </a:bodyPr>
          <a:lstStyle/>
          <a:p>
            <a:pPr marL="16933">
              <a:spcBef>
                <a:spcPts val="127"/>
              </a:spcBef>
            </a:pPr>
            <a:r>
              <a:rPr sz="2133" b="1" spc="-7" dirty="0">
                <a:latin typeface="Calibri"/>
                <a:cs typeface="Calibri"/>
              </a:rPr>
              <a:t>4</a:t>
            </a:r>
            <a:endParaRPr sz="2133">
              <a:latin typeface="Calibri"/>
              <a:cs typeface="Calibri"/>
            </a:endParaRPr>
          </a:p>
        </p:txBody>
      </p:sp>
      <p:sp>
        <p:nvSpPr>
          <p:cNvPr id="11" name="object 11"/>
          <p:cNvSpPr txBox="1"/>
          <p:nvPr/>
        </p:nvSpPr>
        <p:spPr>
          <a:xfrm>
            <a:off x="10648695" y="1314364"/>
            <a:ext cx="171027" cy="344475"/>
          </a:xfrm>
          <a:prstGeom prst="rect">
            <a:avLst/>
          </a:prstGeom>
        </p:spPr>
        <p:txBody>
          <a:bodyPr vert="horz" wrap="square" lIns="0" tIns="16087" rIns="0" bIns="0" rtlCol="0">
            <a:spAutoFit/>
          </a:bodyPr>
          <a:lstStyle/>
          <a:p>
            <a:pPr marL="16933">
              <a:spcBef>
                <a:spcPts val="127"/>
              </a:spcBef>
            </a:pPr>
            <a:r>
              <a:rPr sz="2133" b="1" spc="-7" dirty="0">
                <a:latin typeface="Calibri"/>
                <a:cs typeface="Calibri"/>
              </a:rPr>
              <a:t>5</a:t>
            </a:r>
            <a:endParaRPr sz="2133">
              <a:latin typeface="Calibri"/>
              <a:cs typeface="Calibri"/>
            </a:endParaRPr>
          </a:p>
        </p:txBody>
      </p:sp>
      <p:sp>
        <p:nvSpPr>
          <p:cNvPr id="12" name="object 12"/>
          <p:cNvSpPr txBox="1"/>
          <p:nvPr/>
        </p:nvSpPr>
        <p:spPr>
          <a:xfrm>
            <a:off x="11354140" y="2579556"/>
            <a:ext cx="171873" cy="344475"/>
          </a:xfrm>
          <a:prstGeom prst="rect">
            <a:avLst/>
          </a:prstGeom>
        </p:spPr>
        <p:txBody>
          <a:bodyPr vert="horz" wrap="square" lIns="0" tIns="16087" rIns="0" bIns="0" rtlCol="0">
            <a:spAutoFit/>
          </a:bodyPr>
          <a:lstStyle/>
          <a:p>
            <a:pPr marL="16933">
              <a:spcBef>
                <a:spcPts val="127"/>
              </a:spcBef>
            </a:pPr>
            <a:r>
              <a:rPr sz="2133" b="1" spc="-7" dirty="0">
                <a:latin typeface="Calibri"/>
                <a:cs typeface="Calibri"/>
              </a:rPr>
              <a:t>6</a:t>
            </a:r>
            <a:endParaRPr sz="2133">
              <a:latin typeface="Calibri"/>
              <a:cs typeface="Calibri"/>
            </a:endParaRPr>
          </a:p>
        </p:txBody>
      </p:sp>
      <p:sp>
        <p:nvSpPr>
          <p:cNvPr id="13" name="object 13"/>
          <p:cNvSpPr txBox="1"/>
          <p:nvPr/>
        </p:nvSpPr>
        <p:spPr>
          <a:xfrm>
            <a:off x="11354140" y="4009746"/>
            <a:ext cx="171873" cy="344475"/>
          </a:xfrm>
          <a:prstGeom prst="rect">
            <a:avLst/>
          </a:prstGeom>
        </p:spPr>
        <p:txBody>
          <a:bodyPr vert="horz" wrap="square" lIns="0" tIns="16087" rIns="0" bIns="0" rtlCol="0">
            <a:spAutoFit/>
          </a:bodyPr>
          <a:lstStyle/>
          <a:p>
            <a:pPr marL="16933">
              <a:spcBef>
                <a:spcPts val="127"/>
              </a:spcBef>
            </a:pPr>
            <a:r>
              <a:rPr sz="2133" b="1" spc="-7" dirty="0">
                <a:solidFill>
                  <a:srgbClr val="FFFFFF"/>
                </a:solidFill>
                <a:latin typeface="Calibri"/>
                <a:cs typeface="Calibri"/>
              </a:rPr>
              <a:t>7</a:t>
            </a:r>
            <a:endParaRPr sz="2133">
              <a:latin typeface="Calibri"/>
              <a:cs typeface="Calibri"/>
            </a:endParaRPr>
          </a:p>
        </p:txBody>
      </p:sp>
      <p:sp>
        <p:nvSpPr>
          <p:cNvPr id="14" name="object 14"/>
          <p:cNvSpPr txBox="1"/>
          <p:nvPr/>
        </p:nvSpPr>
        <p:spPr>
          <a:xfrm>
            <a:off x="10623805" y="5260576"/>
            <a:ext cx="171873" cy="344475"/>
          </a:xfrm>
          <a:prstGeom prst="rect">
            <a:avLst/>
          </a:prstGeom>
        </p:spPr>
        <p:txBody>
          <a:bodyPr vert="horz" wrap="square" lIns="0" tIns="16087" rIns="0" bIns="0" rtlCol="0">
            <a:spAutoFit/>
          </a:bodyPr>
          <a:lstStyle/>
          <a:p>
            <a:pPr marL="16933">
              <a:spcBef>
                <a:spcPts val="127"/>
              </a:spcBef>
            </a:pPr>
            <a:r>
              <a:rPr sz="2133" b="1" spc="-7" dirty="0">
                <a:solidFill>
                  <a:srgbClr val="FFFFFF"/>
                </a:solidFill>
                <a:latin typeface="Calibri"/>
                <a:cs typeface="Calibri"/>
              </a:rPr>
              <a:t>8</a:t>
            </a:r>
            <a:endParaRPr sz="2133">
              <a:latin typeface="Calibri"/>
              <a:cs typeface="Calibri"/>
            </a:endParaRPr>
          </a:p>
        </p:txBody>
      </p:sp>
      <p:sp>
        <p:nvSpPr>
          <p:cNvPr id="15" name="object 15"/>
          <p:cNvSpPr txBox="1"/>
          <p:nvPr/>
        </p:nvSpPr>
        <p:spPr>
          <a:xfrm>
            <a:off x="9361932" y="5975028"/>
            <a:ext cx="171873" cy="344475"/>
          </a:xfrm>
          <a:prstGeom prst="rect">
            <a:avLst/>
          </a:prstGeom>
        </p:spPr>
        <p:txBody>
          <a:bodyPr vert="horz" wrap="square" lIns="0" tIns="16087" rIns="0" bIns="0" rtlCol="0">
            <a:spAutoFit/>
          </a:bodyPr>
          <a:lstStyle/>
          <a:p>
            <a:pPr marL="16933">
              <a:spcBef>
                <a:spcPts val="127"/>
              </a:spcBef>
            </a:pPr>
            <a:r>
              <a:rPr sz="2133" b="1" spc="-7" dirty="0">
                <a:solidFill>
                  <a:srgbClr val="FFFFFF"/>
                </a:solidFill>
                <a:latin typeface="Calibri"/>
                <a:cs typeface="Calibri"/>
              </a:rPr>
              <a:t>8</a:t>
            </a:r>
            <a:endParaRPr sz="2133">
              <a:latin typeface="Calibri"/>
              <a:cs typeface="Calibri"/>
            </a:endParaRPr>
          </a:p>
        </p:txBody>
      </p:sp>
      <p:sp>
        <p:nvSpPr>
          <p:cNvPr id="16" name="object 16"/>
          <p:cNvSpPr txBox="1"/>
          <p:nvPr/>
        </p:nvSpPr>
        <p:spPr>
          <a:xfrm>
            <a:off x="7803387" y="5958366"/>
            <a:ext cx="306493" cy="344475"/>
          </a:xfrm>
          <a:prstGeom prst="rect">
            <a:avLst/>
          </a:prstGeom>
        </p:spPr>
        <p:txBody>
          <a:bodyPr vert="horz" wrap="square" lIns="0" tIns="16087" rIns="0" bIns="0" rtlCol="0">
            <a:spAutoFit/>
          </a:bodyPr>
          <a:lstStyle/>
          <a:p>
            <a:pPr marL="16933">
              <a:spcBef>
                <a:spcPts val="127"/>
              </a:spcBef>
            </a:pPr>
            <a:r>
              <a:rPr sz="2133" b="1" spc="-20" dirty="0">
                <a:solidFill>
                  <a:srgbClr val="FFFFFF"/>
                </a:solidFill>
                <a:latin typeface="Calibri"/>
                <a:cs typeface="Calibri"/>
              </a:rPr>
              <a:t>10</a:t>
            </a:r>
            <a:endParaRPr sz="2133">
              <a:latin typeface="Calibri"/>
              <a:cs typeface="Calibri"/>
            </a:endParaRPr>
          </a:p>
        </p:txBody>
      </p:sp>
      <p:sp>
        <p:nvSpPr>
          <p:cNvPr id="17" name="object 17"/>
          <p:cNvSpPr txBox="1"/>
          <p:nvPr/>
        </p:nvSpPr>
        <p:spPr>
          <a:xfrm>
            <a:off x="6597564" y="5219937"/>
            <a:ext cx="306493" cy="344475"/>
          </a:xfrm>
          <a:prstGeom prst="rect">
            <a:avLst/>
          </a:prstGeom>
        </p:spPr>
        <p:txBody>
          <a:bodyPr vert="horz" wrap="square" lIns="0" tIns="16087" rIns="0" bIns="0" rtlCol="0">
            <a:spAutoFit/>
          </a:bodyPr>
          <a:lstStyle/>
          <a:p>
            <a:pPr marL="16933">
              <a:spcBef>
                <a:spcPts val="127"/>
              </a:spcBef>
            </a:pPr>
            <a:r>
              <a:rPr sz="2133" b="1" spc="-13" dirty="0">
                <a:solidFill>
                  <a:srgbClr val="FFFFFF"/>
                </a:solidFill>
                <a:latin typeface="Calibri"/>
                <a:cs typeface="Calibri"/>
              </a:rPr>
              <a:t>11</a:t>
            </a:r>
            <a:endParaRPr sz="2133">
              <a:latin typeface="Calibri"/>
              <a:cs typeface="Calibri"/>
            </a:endParaRPr>
          </a:p>
        </p:txBody>
      </p:sp>
      <p:sp>
        <p:nvSpPr>
          <p:cNvPr id="18" name="object 18"/>
          <p:cNvSpPr txBox="1"/>
          <p:nvPr/>
        </p:nvSpPr>
        <p:spPr>
          <a:xfrm>
            <a:off x="5862828" y="3936153"/>
            <a:ext cx="306493" cy="344475"/>
          </a:xfrm>
          <a:prstGeom prst="rect">
            <a:avLst/>
          </a:prstGeom>
        </p:spPr>
        <p:txBody>
          <a:bodyPr vert="horz" wrap="square" lIns="0" tIns="16087" rIns="0" bIns="0" rtlCol="0">
            <a:spAutoFit/>
          </a:bodyPr>
          <a:lstStyle/>
          <a:p>
            <a:pPr marL="16933">
              <a:spcBef>
                <a:spcPts val="127"/>
              </a:spcBef>
            </a:pPr>
            <a:r>
              <a:rPr sz="2133" b="1" spc="-13" dirty="0">
                <a:solidFill>
                  <a:srgbClr val="FFFFFF"/>
                </a:solidFill>
                <a:latin typeface="Calibri"/>
                <a:cs typeface="Calibri"/>
              </a:rPr>
              <a:t>12</a:t>
            </a:r>
            <a:endParaRPr sz="2133">
              <a:latin typeface="Calibri"/>
              <a:cs typeface="Calibri"/>
            </a:endParaRPr>
          </a:p>
        </p:txBody>
      </p:sp>
      <p:sp>
        <p:nvSpPr>
          <p:cNvPr id="19" name="object 19"/>
          <p:cNvSpPr txBox="1"/>
          <p:nvPr/>
        </p:nvSpPr>
        <p:spPr>
          <a:xfrm>
            <a:off x="1081802" y="1658839"/>
            <a:ext cx="4223173" cy="6124754"/>
          </a:xfrm>
          <a:prstGeom prst="rect">
            <a:avLst/>
          </a:prstGeom>
        </p:spPr>
        <p:txBody>
          <a:bodyPr vert="horz" wrap="square" lIns="0" tIns="17780" rIns="0" bIns="0" rtlCol="0">
            <a:spAutoFit/>
          </a:bodyPr>
          <a:lstStyle/>
          <a:p>
            <a:pPr marL="398770" indent="-382684">
              <a:spcBef>
                <a:spcPts val="140"/>
              </a:spcBef>
              <a:buSzPct val="145454"/>
              <a:buFont typeface="Arial MT"/>
              <a:buChar char="▪"/>
              <a:tabLst>
                <a:tab pos="398770" algn="l"/>
                <a:tab pos="399617" algn="l"/>
              </a:tabLst>
            </a:pPr>
            <a:r>
              <a:rPr b="1" spc="-7" dirty="0">
                <a:latin typeface="Calibri"/>
                <a:cs typeface="Calibri"/>
              </a:rPr>
              <a:t>Java</a:t>
            </a:r>
            <a:r>
              <a:rPr b="1" spc="-13" dirty="0">
                <a:latin typeface="Calibri"/>
                <a:cs typeface="Calibri"/>
              </a:rPr>
              <a:t> </a:t>
            </a:r>
            <a:r>
              <a:rPr b="1" dirty="0">
                <a:latin typeface="Calibri"/>
                <a:cs typeface="Calibri"/>
              </a:rPr>
              <a:t>is</a:t>
            </a:r>
            <a:r>
              <a:rPr b="1" spc="7" dirty="0">
                <a:latin typeface="Calibri"/>
                <a:cs typeface="Calibri"/>
              </a:rPr>
              <a:t> </a:t>
            </a:r>
            <a:r>
              <a:rPr b="1" dirty="0">
                <a:latin typeface="Calibri"/>
                <a:cs typeface="Calibri"/>
              </a:rPr>
              <a:t>an</a:t>
            </a:r>
            <a:r>
              <a:rPr b="1" spc="-7" dirty="0">
                <a:latin typeface="Calibri"/>
                <a:cs typeface="Calibri"/>
              </a:rPr>
              <a:t> object-oriented</a:t>
            </a:r>
            <a:r>
              <a:rPr b="1" spc="-27" dirty="0">
                <a:latin typeface="Calibri"/>
                <a:cs typeface="Calibri"/>
              </a:rPr>
              <a:t> </a:t>
            </a:r>
            <a:r>
              <a:rPr b="1" spc="-7" dirty="0">
                <a:latin typeface="Calibri"/>
                <a:cs typeface="Calibri"/>
              </a:rPr>
              <a:t>programming</a:t>
            </a:r>
            <a:r>
              <a:rPr b="1" spc="-40" dirty="0">
                <a:latin typeface="Calibri"/>
                <a:cs typeface="Calibri"/>
              </a:rPr>
              <a:t> </a:t>
            </a:r>
            <a:r>
              <a:rPr b="1" spc="-7" dirty="0">
                <a:latin typeface="Calibri"/>
                <a:cs typeface="Calibri"/>
              </a:rPr>
              <a:t>language</a:t>
            </a:r>
            <a:endParaRPr dirty="0">
              <a:latin typeface="Calibri"/>
              <a:cs typeface="Calibri"/>
            </a:endParaRPr>
          </a:p>
          <a:p>
            <a:pPr marL="398770">
              <a:spcBef>
                <a:spcPts val="7"/>
              </a:spcBef>
            </a:pPr>
            <a:r>
              <a:rPr b="1" dirty="0">
                <a:latin typeface="Calibri"/>
                <a:cs typeface="Calibri"/>
              </a:rPr>
              <a:t>which</a:t>
            </a:r>
            <a:r>
              <a:rPr b="1" spc="-13" dirty="0">
                <a:latin typeface="Calibri"/>
                <a:cs typeface="Calibri"/>
              </a:rPr>
              <a:t> </a:t>
            </a:r>
            <a:r>
              <a:rPr b="1" spc="-7" dirty="0">
                <a:latin typeface="Calibri"/>
                <a:cs typeface="Calibri"/>
              </a:rPr>
              <a:t>produces</a:t>
            </a:r>
            <a:r>
              <a:rPr b="1" spc="-13" dirty="0">
                <a:latin typeface="Calibri"/>
                <a:cs typeface="Calibri"/>
              </a:rPr>
              <a:t> </a:t>
            </a:r>
            <a:r>
              <a:rPr b="1" spc="-7" dirty="0">
                <a:latin typeface="Calibri"/>
                <a:cs typeface="Calibri"/>
              </a:rPr>
              <a:t>software</a:t>
            </a:r>
            <a:r>
              <a:rPr b="1" spc="-27" dirty="0">
                <a:latin typeface="Calibri"/>
                <a:cs typeface="Calibri"/>
              </a:rPr>
              <a:t> </a:t>
            </a:r>
            <a:r>
              <a:rPr b="1" spc="-7" dirty="0">
                <a:latin typeface="Calibri"/>
                <a:cs typeface="Calibri"/>
              </a:rPr>
              <a:t>for</a:t>
            </a:r>
            <a:r>
              <a:rPr b="1" dirty="0">
                <a:latin typeface="Calibri"/>
                <a:cs typeface="Calibri"/>
              </a:rPr>
              <a:t> </a:t>
            </a:r>
            <a:r>
              <a:rPr b="1" spc="-7" dirty="0">
                <a:latin typeface="Calibri"/>
                <a:cs typeface="Calibri"/>
              </a:rPr>
              <a:t>multiple</a:t>
            </a:r>
            <a:r>
              <a:rPr b="1" dirty="0">
                <a:latin typeface="Calibri"/>
                <a:cs typeface="Calibri"/>
              </a:rPr>
              <a:t> </a:t>
            </a:r>
            <a:r>
              <a:rPr b="1" spc="-7" dirty="0">
                <a:latin typeface="Calibri"/>
                <a:cs typeface="Calibri"/>
              </a:rPr>
              <a:t>platforms.</a:t>
            </a:r>
            <a:endParaRPr lang="en-IN" b="1" spc="-7" dirty="0">
              <a:latin typeface="Calibri"/>
              <a:cs typeface="Calibri"/>
            </a:endParaRPr>
          </a:p>
          <a:p>
            <a:pPr marL="398770">
              <a:spcBef>
                <a:spcPts val="7"/>
              </a:spcBef>
            </a:pPr>
            <a:endParaRPr lang="en-IN" b="1" spc="-7" dirty="0">
              <a:latin typeface="Calibri"/>
              <a:cs typeface="Calibri"/>
            </a:endParaRPr>
          </a:p>
          <a:p>
            <a:pPr marL="398770">
              <a:spcBef>
                <a:spcPts val="7"/>
              </a:spcBef>
            </a:pPr>
            <a:r>
              <a:rPr lang="en-IN" b="1" spc="-7" dirty="0">
                <a:latin typeface="Calibri"/>
                <a:cs typeface="Calibri"/>
              </a:rPr>
              <a:t>Java</a:t>
            </a:r>
            <a:r>
              <a:rPr lang="en-IN" b="1" spc="-27" dirty="0">
                <a:latin typeface="Calibri"/>
                <a:cs typeface="Calibri"/>
              </a:rPr>
              <a:t> </a:t>
            </a:r>
            <a:r>
              <a:rPr lang="en-IN" b="1" dirty="0">
                <a:latin typeface="Calibri"/>
                <a:cs typeface="Calibri"/>
              </a:rPr>
              <a:t>is</a:t>
            </a:r>
            <a:r>
              <a:rPr lang="en-IN" b="1" spc="-7" dirty="0">
                <a:latin typeface="Calibri"/>
                <a:cs typeface="Calibri"/>
              </a:rPr>
              <a:t> platform</a:t>
            </a:r>
            <a:r>
              <a:rPr lang="en-IN" b="1" spc="-20" dirty="0">
                <a:latin typeface="Calibri"/>
                <a:cs typeface="Calibri"/>
              </a:rPr>
              <a:t> </a:t>
            </a:r>
            <a:r>
              <a:rPr lang="en-IN" b="1" spc="-7" dirty="0">
                <a:latin typeface="Calibri"/>
                <a:cs typeface="Calibri"/>
              </a:rPr>
              <a:t>independent.</a:t>
            </a:r>
          </a:p>
          <a:p>
            <a:pPr marL="398770">
              <a:spcBef>
                <a:spcPts val="7"/>
              </a:spcBef>
            </a:pPr>
            <a:r>
              <a:rPr lang="en-US" dirty="0">
                <a:latin typeface="Calibri"/>
                <a:cs typeface="Calibri"/>
              </a:rPr>
              <a:t>With</a:t>
            </a:r>
            <a:r>
              <a:rPr lang="en-US" spc="-53" dirty="0">
                <a:latin typeface="Calibri"/>
                <a:cs typeface="Calibri"/>
              </a:rPr>
              <a:t> </a:t>
            </a:r>
            <a:r>
              <a:rPr lang="en-US" dirty="0">
                <a:latin typeface="Calibri"/>
                <a:cs typeface="Calibri"/>
              </a:rPr>
              <a:t>application</a:t>
            </a:r>
            <a:r>
              <a:rPr lang="en-US" spc="-80" dirty="0">
                <a:latin typeface="Calibri"/>
                <a:cs typeface="Calibri"/>
              </a:rPr>
              <a:t> </a:t>
            </a:r>
            <a:r>
              <a:rPr lang="en-US" dirty="0">
                <a:latin typeface="Calibri"/>
                <a:cs typeface="Calibri"/>
              </a:rPr>
              <a:t>programs</a:t>
            </a:r>
            <a:r>
              <a:rPr lang="en-US" spc="-60" dirty="0">
                <a:latin typeface="Calibri"/>
                <a:cs typeface="Calibri"/>
              </a:rPr>
              <a:t> </a:t>
            </a:r>
            <a:r>
              <a:rPr lang="en-US" dirty="0">
                <a:latin typeface="Calibri"/>
                <a:cs typeface="Calibri"/>
              </a:rPr>
              <a:t>written</a:t>
            </a:r>
            <a:r>
              <a:rPr lang="en-US" spc="-47" dirty="0">
                <a:latin typeface="Calibri"/>
                <a:cs typeface="Calibri"/>
              </a:rPr>
              <a:t> </a:t>
            </a:r>
            <a:r>
              <a:rPr lang="en-US" dirty="0">
                <a:latin typeface="Calibri"/>
                <a:cs typeface="Calibri"/>
              </a:rPr>
              <a:t>in</a:t>
            </a:r>
            <a:r>
              <a:rPr lang="en-US" spc="-20" dirty="0">
                <a:latin typeface="Calibri"/>
                <a:cs typeface="Calibri"/>
              </a:rPr>
              <a:t> </a:t>
            </a:r>
            <a:r>
              <a:rPr lang="en-US" dirty="0">
                <a:latin typeface="Calibri"/>
                <a:cs typeface="Calibri"/>
              </a:rPr>
              <a:t>Java, </a:t>
            </a:r>
            <a:r>
              <a:rPr lang="en-US" spc="-313" dirty="0">
                <a:latin typeface="Calibri"/>
                <a:cs typeface="Calibri"/>
              </a:rPr>
              <a:t> </a:t>
            </a:r>
            <a:r>
              <a:rPr lang="en-US" dirty="0">
                <a:latin typeface="Calibri"/>
                <a:cs typeface="Calibri"/>
              </a:rPr>
              <a:t>you can </a:t>
            </a:r>
            <a:r>
              <a:rPr lang="en-US" spc="-7" dirty="0">
                <a:latin typeface="Calibri"/>
                <a:cs typeface="Calibri"/>
              </a:rPr>
              <a:t>change/upgrade OS </a:t>
            </a:r>
            <a:r>
              <a:rPr lang="en-US" dirty="0">
                <a:latin typeface="Calibri"/>
                <a:cs typeface="Calibri"/>
              </a:rPr>
              <a:t>and </a:t>
            </a:r>
            <a:r>
              <a:rPr lang="en-US" spc="7" dirty="0">
                <a:latin typeface="Calibri"/>
                <a:cs typeface="Calibri"/>
              </a:rPr>
              <a:t> </a:t>
            </a:r>
            <a:r>
              <a:rPr lang="en-US" spc="-7" dirty="0">
                <a:latin typeface="Calibri"/>
                <a:cs typeface="Calibri"/>
              </a:rPr>
              <a:t>applications</a:t>
            </a:r>
            <a:r>
              <a:rPr lang="en-US" spc="-53" dirty="0">
                <a:latin typeface="Calibri"/>
                <a:cs typeface="Calibri"/>
              </a:rPr>
              <a:t> </a:t>
            </a:r>
            <a:r>
              <a:rPr lang="en-US" dirty="0">
                <a:latin typeface="Calibri"/>
                <a:cs typeface="Calibri"/>
              </a:rPr>
              <a:t>independently.</a:t>
            </a:r>
          </a:p>
          <a:p>
            <a:pPr marL="398770">
              <a:spcBef>
                <a:spcPts val="7"/>
              </a:spcBef>
            </a:pPr>
            <a:endParaRPr lang="en-US" dirty="0">
              <a:latin typeface="Calibri"/>
              <a:cs typeface="Calibri"/>
            </a:endParaRPr>
          </a:p>
          <a:p>
            <a:pPr marL="414856" indent="-398770">
              <a:spcBef>
                <a:spcPts val="133"/>
              </a:spcBef>
              <a:buSzPct val="145454"/>
              <a:buFont typeface="Arial MT"/>
              <a:buChar char="▪"/>
              <a:tabLst>
                <a:tab pos="414856" algn="l"/>
                <a:tab pos="415703" algn="l"/>
              </a:tabLst>
            </a:pPr>
            <a:r>
              <a:rPr lang="en-US" b="1" i="1" spc="-7" dirty="0">
                <a:latin typeface="Calibri"/>
                <a:cs typeface="Calibri"/>
              </a:rPr>
              <a:t>Write</a:t>
            </a:r>
            <a:r>
              <a:rPr lang="en-US" b="1" i="1" spc="-13" dirty="0">
                <a:latin typeface="Calibri"/>
                <a:cs typeface="Calibri"/>
              </a:rPr>
              <a:t> </a:t>
            </a:r>
            <a:r>
              <a:rPr lang="en-US" b="1" i="1" dirty="0">
                <a:latin typeface="Calibri"/>
                <a:cs typeface="Calibri"/>
              </a:rPr>
              <a:t>once,</a:t>
            </a:r>
            <a:r>
              <a:rPr lang="en-US" b="1" i="1" spc="-47" dirty="0">
                <a:latin typeface="Calibri"/>
                <a:cs typeface="Calibri"/>
              </a:rPr>
              <a:t> </a:t>
            </a:r>
            <a:r>
              <a:rPr lang="en-US" b="1" i="1" dirty="0">
                <a:latin typeface="Calibri"/>
                <a:cs typeface="Calibri"/>
              </a:rPr>
              <a:t>run</a:t>
            </a:r>
            <a:r>
              <a:rPr lang="en-US" b="1" i="1" spc="-27" dirty="0">
                <a:latin typeface="Calibri"/>
                <a:cs typeface="Calibri"/>
              </a:rPr>
              <a:t> </a:t>
            </a:r>
            <a:r>
              <a:rPr lang="en-US" b="1" i="1" spc="-7" dirty="0">
                <a:latin typeface="Calibri"/>
                <a:cs typeface="Calibri"/>
              </a:rPr>
              <a:t>anywhere!</a:t>
            </a:r>
            <a:endParaRPr lang="en-US" dirty="0">
              <a:latin typeface="Calibri"/>
              <a:cs typeface="Calibri"/>
            </a:endParaRPr>
          </a:p>
          <a:p>
            <a:pPr marL="414856" marR="6773"/>
            <a:r>
              <a:rPr lang="en-US" dirty="0">
                <a:latin typeface="Calibri"/>
                <a:cs typeface="Calibri"/>
              </a:rPr>
              <a:t>For</a:t>
            </a:r>
            <a:r>
              <a:rPr lang="en-US" spc="-27" dirty="0">
                <a:latin typeface="Calibri"/>
                <a:cs typeface="Calibri"/>
              </a:rPr>
              <a:t> </a:t>
            </a:r>
            <a:r>
              <a:rPr lang="en-US" dirty="0">
                <a:latin typeface="Calibri"/>
                <a:cs typeface="Calibri"/>
              </a:rPr>
              <a:t>example,</a:t>
            </a:r>
            <a:r>
              <a:rPr lang="en-US" spc="-53" dirty="0">
                <a:latin typeface="Calibri"/>
                <a:cs typeface="Calibri"/>
              </a:rPr>
              <a:t> </a:t>
            </a:r>
            <a:r>
              <a:rPr lang="en-US" dirty="0">
                <a:latin typeface="Calibri"/>
                <a:cs typeface="Calibri"/>
              </a:rPr>
              <a:t>you</a:t>
            </a:r>
            <a:r>
              <a:rPr lang="en-US" spc="-47" dirty="0">
                <a:latin typeface="Calibri"/>
                <a:cs typeface="Calibri"/>
              </a:rPr>
              <a:t> </a:t>
            </a:r>
            <a:r>
              <a:rPr lang="en-US" dirty="0">
                <a:latin typeface="Calibri"/>
                <a:cs typeface="Calibri"/>
              </a:rPr>
              <a:t>can</a:t>
            </a:r>
            <a:r>
              <a:rPr lang="en-US" spc="-27" dirty="0">
                <a:latin typeface="Calibri"/>
                <a:cs typeface="Calibri"/>
              </a:rPr>
              <a:t> </a:t>
            </a:r>
            <a:r>
              <a:rPr lang="en-US" dirty="0">
                <a:latin typeface="Calibri"/>
                <a:cs typeface="Calibri"/>
              </a:rPr>
              <a:t>write</a:t>
            </a:r>
            <a:r>
              <a:rPr lang="en-US" spc="-27" dirty="0">
                <a:latin typeface="Calibri"/>
                <a:cs typeface="Calibri"/>
              </a:rPr>
              <a:t> </a:t>
            </a:r>
            <a:r>
              <a:rPr lang="en-US" dirty="0">
                <a:latin typeface="Calibri"/>
                <a:cs typeface="Calibri"/>
              </a:rPr>
              <a:t>and</a:t>
            </a:r>
            <a:r>
              <a:rPr lang="en-US" spc="-13" dirty="0">
                <a:latin typeface="Calibri"/>
                <a:cs typeface="Calibri"/>
              </a:rPr>
              <a:t> </a:t>
            </a:r>
            <a:r>
              <a:rPr lang="en-US" dirty="0">
                <a:latin typeface="Calibri"/>
                <a:cs typeface="Calibri"/>
              </a:rPr>
              <a:t>compile</a:t>
            </a:r>
            <a:r>
              <a:rPr lang="en-US" spc="-73" dirty="0">
                <a:latin typeface="Calibri"/>
                <a:cs typeface="Calibri"/>
              </a:rPr>
              <a:t> </a:t>
            </a:r>
            <a:r>
              <a:rPr lang="en-US" dirty="0">
                <a:latin typeface="Calibri"/>
                <a:cs typeface="Calibri"/>
              </a:rPr>
              <a:t>a </a:t>
            </a:r>
            <a:r>
              <a:rPr lang="en-US" spc="-313" dirty="0">
                <a:latin typeface="Calibri"/>
                <a:cs typeface="Calibri"/>
              </a:rPr>
              <a:t> </a:t>
            </a:r>
            <a:r>
              <a:rPr lang="en-US" dirty="0">
                <a:latin typeface="Calibri"/>
                <a:cs typeface="Calibri"/>
              </a:rPr>
              <a:t>Java program on </a:t>
            </a:r>
            <a:r>
              <a:rPr lang="en-US" spc="-7" dirty="0">
                <a:latin typeface="Calibri"/>
                <a:cs typeface="Calibri"/>
              </a:rPr>
              <a:t>UNIX </a:t>
            </a:r>
            <a:r>
              <a:rPr lang="en-US" dirty="0">
                <a:latin typeface="Calibri"/>
                <a:cs typeface="Calibri"/>
              </a:rPr>
              <a:t>and run it on </a:t>
            </a:r>
            <a:r>
              <a:rPr lang="en-US" spc="7" dirty="0">
                <a:latin typeface="Calibri"/>
                <a:cs typeface="Calibri"/>
              </a:rPr>
              <a:t> </a:t>
            </a:r>
            <a:r>
              <a:rPr lang="en-US" spc="-7" dirty="0">
                <a:latin typeface="Calibri"/>
                <a:cs typeface="Calibri"/>
              </a:rPr>
              <a:t>Microsoft</a:t>
            </a:r>
            <a:r>
              <a:rPr lang="en-US" spc="-67" dirty="0">
                <a:latin typeface="Calibri"/>
                <a:cs typeface="Calibri"/>
              </a:rPr>
              <a:t> </a:t>
            </a:r>
            <a:r>
              <a:rPr lang="en-US" dirty="0">
                <a:latin typeface="Calibri"/>
                <a:cs typeface="Calibri"/>
              </a:rPr>
              <a:t>Windows.</a:t>
            </a:r>
          </a:p>
          <a:p>
            <a:pPr marL="414856" marR="6773"/>
            <a:endParaRPr lang="en-US" dirty="0">
              <a:latin typeface="Calibri"/>
              <a:cs typeface="Calibri"/>
            </a:endParaRPr>
          </a:p>
          <a:p>
            <a:pPr marL="414856" marR="6773"/>
            <a:r>
              <a:rPr lang="en-US" b="1" spc="-7" dirty="0">
                <a:latin typeface="Calibri"/>
                <a:cs typeface="Calibri"/>
              </a:rPr>
              <a:t>Java was developed by James Gosling of Sun </a:t>
            </a:r>
            <a:r>
              <a:rPr lang="en-US" b="1" spc="-313" dirty="0">
                <a:latin typeface="Calibri"/>
                <a:cs typeface="Calibri"/>
              </a:rPr>
              <a:t> </a:t>
            </a:r>
            <a:r>
              <a:rPr lang="en-US" b="1" dirty="0">
                <a:latin typeface="Calibri"/>
                <a:cs typeface="Calibri"/>
              </a:rPr>
              <a:t>Microsystems</a:t>
            </a:r>
            <a:r>
              <a:rPr lang="en-US" b="1" spc="-47" dirty="0">
                <a:latin typeface="Calibri"/>
                <a:cs typeface="Calibri"/>
              </a:rPr>
              <a:t> </a:t>
            </a:r>
            <a:r>
              <a:rPr lang="en-US" b="1" dirty="0">
                <a:latin typeface="Calibri"/>
                <a:cs typeface="Calibri"/>
              </a:rPr>
              <a:t>in</a:t>
            </a:r>
            <a:r>
              <a:rPr lang="en-US" b="1" spc="-7" dirty="0">
                <a:latin typeface="Calibri"/>
                <a:cs typeface="Calibri"/>
              </a:rPr>
              <a:t> </a:t>
            </a:r>
            <a:r>
              <a:rPr lang="en-US" b="1" dirty="0">
                <a:latin typeface="Calibri"/>
                <a:cs typeface="Calibri"/>
              </a:rPr>
              <a:t>1995.</a:t>
            </a:r>
            <a:endParaRPr lang="en-US" dirty="0">
              <a:latin typeface="Calibri"/>
              <a:cs typeface="Calibri"/>
            </a:endParaRPr>
          </a:p>
          <a:p>
            <a:pPr marL="414856" marR="6773"/>
            <a:endParaRPr lang="en-US" dirty="0">
              <a:latin typeface="Calibri"/>
              <a:cs typeface="Calibri"/>
            </a:endParaRPr>
          </a:p>
          <a:p>
            <a:pPr marL="398770">
              <a:spcBef>
                <a:spcPts val="7"/>
              </a:spcBef>
            </a:pPr>
            <a:endParaRPr lang="en-US" dirty="0">
              <a:latin typeface="Calibri"/>
              <a:cs typeface="Calibri"/>
            </a:endParaRPr>
          </a:p>
          <a:p>
            <a:pPr marL="398770">
              <a:spcBef>
                <a:spcPts val="7"/>
              </a:spcBef>
            </a:pPr>
            <a:endParaRPr lang="en-IN" dirty="0">
              <a:latin typeface="Calibri"/>
              <a:cs typeface="Calibri"/>
            </a:endParaRPr>
          </a:p>
          <a:p>
            <a:pPr marL="398770">
              <a:spcBef>
                <a:spcPts val="7"/>
              </a:spcBef>
            </a:pPr>
            <a:endParaRPr lang="en-IN" b="1" spc="-7" dirty="0">
              <a:latin typeface="Calibri"/>
              <a:cs typeface="Calibri"/>
            </a:endParaRPr>
          </a:p>
          <a:p>
            <a:pPr marL="398770">
              <a:spcBef>
                <a:spcPts val="7"/>
              </a:spcBef>
            </a:pPr>
            <a:endParaRPr lang="en-IN" dirty="0">
              <a:latin typeface="Calibri"/>
              <a:cs typeface="Calibri"/>
            </a:endParaRPr>
          </a:p>
        </p:txBody>
      </p:sp>
      <p:sp>
        <p:nvSpPr>
          <p:cNvPr id="24" name="object 24"/>
          <p:cNvSpPr txBox="1">
            <a:spLocks noGrp="1"/>
          </p:cNvSpPr>
          <p:nvPr>
            <p:ph type="title"/>
          </p:nvPr>
        </p:nvSpPr>
        <p:spPr>
          <a:xfrm>
            <a:off x="1526590" y="563437"/>
            <a:ext cx="1391920"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Java</a:t>
            </a:r>
          </a:p>
        </p:txBody>
      </p:sp>
      <p:sp>
        <p:nvSpPr>
          <p:cNvPr id="25" name="object 25"/>
          <p:cNvSpPr/>
          <p:nvPr/>
        </p:nvSpPr>
        <p:spPr>
          <a:xfrm>
            <a:off x="5735838" y="1768983"/>
            <a:ext cx="0" cy="3964940"/>
          </a:xfrm>
          <a:custGeom>
            <a:avLst/>
            <a:gdLst/>
            <a:ahLst/>
            <a:cxnLst/>
            <a:rect l="l" t="t" r="r" b="b"/>
            <a:pathLst>
              <a:path h="2973704">
                <a:moveTo>
                  <a:pt x="0" y="0"/>
                </a:moveTo>
                <a:lnTo>
                  <a:pt x="0" y="2973336"/>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40597" y="774317"/>
            <a:ext cx="5651432" cy="727036"/>
          </a:xfrm>
          <a:prstGeom prst="rect">
            <a:avLst/>
          </a:prstGeom>
        </p:spPr>
        <p:txBody>
          <a:bodyPr vert="horz" wrap="square" lIns="0" tIns="52493" rIns="0" bIns="0" rtlCol="0" anchor="ctr">
            <a:spAutoFit/>
          </a:bodyPr>
          <a:lstStyle/>
          <a:p>
            <a:pPr marL="16933" marR="6773">
              <a:lnSpc>
                <a:spcPts val="5613"/>
              </a:lnSpc>
              <a:spcBef>
                <a:spcPts val="413"/>
              </a:spcBef>
            </a:pPr>
            <a:r>
              <a:rPr b="1" spc="-7" dirty="0">
                <a:solidFill>
                  <a:srgbClr val="000000"/>
                </a:solidFill>
              </a:rPr>
              <a:t>Java </a:t>
            </a:r>
            <a:r>
              <a:rPr b="1" dirty="0">
                <a:solidFill>
                  <a:srgbClr val="000000"/>
                </a:solidFill>
              </a:rPr>
              <a:t> Env</a:t>
            </a:r>
            <a:r>
              <a:rPr b="1" spc="-20" dirty="0">
                <a:solidFill>
                  <a:srgbClr val="000000"/>
                </a:solidFill>
              </a:rPr>
              <a:t>i</a:t>
            </a:r>
            <a:r>
              <a:rPr b="1" dirty="0">
                <a:solidFill>
                  <a:srgbClr val="000000"/>
                </a:solidFill>
              </a:rPr>
              <a:t>ronment</a:t>
            </a:r>
          </a:p>
        </p:txBody>
      </p:sp>
      <p:sp>
        <p:nvSpPr>
          <p:cNvPr id="4" name="object 4"/>
          <p:cNvSpPr txBox="1"/>
          <p:nvPr/>
        </p:nvSpPr>
        <p:spPr>
          <a:xfrm>
            <a:off x="1551012" y="1859899"/>
            <a:ext cx="4513187" cy="5092847"/>
          </a:xfrm>
          <a:prstGeom prst="rect">
            <a:avLst/>
          </a:prstGeom>
        </p:spPr>
        <p:txBody>
          <a:bodyPr vert="horz" wrap="square" lIns="0" tIns="16933" rIns="0" bIns="0" rtlCol="0">
            <a:spAutoFit/>
          </a:bodyPr>
          <a:lstStyle/>
          <a:p>
            <a:pPr marL="398770" marR="6773" indent="-382684">
              <a:spcBef>
                <a:spcPts val="133"/>
              </a:spcBef>
              <a:buSzPct val="145454"/>
              <a:buFont typeface="Calibri"/>
              <a:buChar char="▪"/>
              <a:tabLst>
                <a:tab pos="398770" algn="l"/>
                <a:tab pos="399617" algn="l"/>
              </a:tabLst>
            </a:pPr>
            <a:r>
              <a:rPr b="1" spc="-7" dirty="0">
                <a:latin typeface="Calibri"/>
                <a:cs typeface="Calibri"/>
              </a:rPr>
              <a:t>JDK (Java Development </a:t>
            </a:r>
            <a:r>
              <a:rPr b="1" dirty="0">
                <a:latin typeface="Calibri"/>
                <a:cs typeface="Calibri"/>
              </a:rPr>
              <a:t>Kit) </a:t>
            </a:r>
            <a:r>
              <a:rPr spc="-7" dirty="0">
                <a:latin typeface="Calibri"/>
                <a:cs typeface="Calibri"/>
              </a:rPr>
              <a:t>includes </a:t>
            </a:r>
            <a:r>
              <a:rPr dirty="0">
                <a:latin typeface="Calibri"/>
                <a:cs typeface="Calibri"/>
              </a:rPr>
              <a:t>JRE and </a:t>
            </a:r>
            <a:r>
              <a:rPr spc="-313" dirty="0">
                <a:latin typeface="Calibri"/>
                <a:cs typeface="Calibri"/>
              </a:rPr>
              <a:t> </a:t>
            </a:r>
            <a:r>
              <a:rPr dirty="0">
                <a:latin typeface="Calibri"/>
                <a:cs typeface="Calibri"/>
              </a:rPr>
              <a:t>development tools required for end-to-end </a:t>
            </a:r>
            <a:r>
              <a:rPr spc="7" dirty="0">
                <a:latin typeface="Calibri"/>
                <a:cs typeface="Calibri"/>
              </a:rPr>
              <a:t> </a:t>
            </a:r>
            <a:r>
              <a:rPr dirty="0">
                <a:latin typeface="Calibri"/>
                <a:cs typeface="Calibri"/>
              </a:rPr>
              <a:t>execution</a:t>
            </a:r>
            <a:r>
              <a:rPr spc="-73" dirty="0">
                <a:latin typeface="Calibri"/>
                <a:cs typeface="Calibri"/>
              </a:rPr>
              <a:t> </a:t>
            </a:r>
            <a:r>
              <a:rPr dirty="0">
                <a:latin typeface="Calibri"/>
                <a:cs typeface="Calibri"/>
              </a:rPr>
              <a:t>of</a:t>
            </a:r>
            <a:r>
              <a:rPr spc="-13" dirty="0">
                <a:latin typeface="Calibri"/>
                <a:cs typeface="Calibri"/>
              </a:rPr>
              <a:t> </a:t>
            </a:r>
            <a:r>
              <a:rPr dirty="0">
                <a:latin typeface="Calibri"/>
                <a:cs typeface="Calibri"/>
              </a:rPr>
              <a:t>Java</a:t>
            </a:r>
            <a:r>
              <a:rPr spc="-13" dirty="0">
                <a:latin typeface="Calibri"/>
                <a:cs typeface="Calibri"/>
              </a:rPr>
              <a:t> </a:t>
            </a:r>
            <a:r>
              <a:rPr spc="-7" dirty="0">
                <a:latin typeface="Calibri"/>
                <a:cs typeface="Calibri"/>
              </a:rPr>
              <a:t>programs.</a:t>
            </a:r>
            <a:endParaRPr lang="en-IN" spc="-7" dirty="0">
              <a:latin typeface="Calibri"/>
              <a:cs typeface="Calibri"/>
            </a:endParaRPr>
          </a:p>
          <a:p>
            <a:pPr marL="398770" marR="6773" indent="-382684">
              <a:spcBef>
                <a:spcPts val="133"/>
              </a:spcBef>
              <a:buSzPct val="145454"/>
              <a:buFont typeface="Calibri"/>
              <a:buChar char="▪"/>
              <a:tabLst>
                <a:tab pos="398770" algn="l"/>
                <a:tab pos="399617" algn="l"/>
              </a:tabLst>
            </a:pPr>
            <a:endParaRPr lang="en-IN" spc="-7" dirty="0">
              <a:latin typeface="Calibri"/>
              <a:cs typeface="Calibri"/>
            </a:endParaRPr>
          </a:p>
          <a:p>
            <a:pPr marL="398770" marR="6773" indent="-382684">
              <a:spcBef>
                <a:spcPts val="133"/>
              </a:spcBef>
              <a:buSzPct val="145454"/>
              <a:buFont typeface="Calibri"/>
              <a:buChar char="▪"/>
              <a:tabLst>
                <a:tab pos="398770" algn="l"/>
                <a:tab pos="399617" algn="l"/>
              </a:tabLst>
            </a:pPr>
            <a:r>
              <a:rPr lang="en-US" b="1" spc="-7" dirty="0">
                <a:latin typeface="Calibri"/>
                <a:cs typeface="Calibri"/>
              </a:rPr>
              <a:t>JRE (Java Runtime Environment) </a:t>
            </a:r>
            <a:r>
              <a:rPr lang="en-US" dirty="0">
                <a:latin typeface="Calibri"/>
                <a:cs typeface="Calibri"/>
              </a:rPr>
              <a:t>is a runtime </a:t>
            </a:r>
            <a:r>
              <a:rPr lang="en-US" spc="7" dirty="0">
                <a:latin typeface="Calibri"/>
                <a:cs typeface="Calibri"/>
              </a:rPr>
              <a:t> </a:t>
            </a:r>
            <a:r>
              <a:rPr lang="en-US" dirty="0">
                <a:latin typeface="Calibri"/>
                <a:cs typeface="Calibri"/>
              </a:rPr>
              <a:t>environment</a:t>
            </a:r>
            <a:r>
              <a:rPr lang="en-US" spc="-67" dirty="0">
                <a:latin typeface="Calibri"/>
                <a:cs typeface="Calibri"/>
              </a:rPr>
              <a:t> </a:t>
            </a:r>
            <a:r>
              <a:rPr lang="en-US" dirty="0">
                <a:latin typeface="Calibri"/>
                <a:cs typeface="Calibri"/>
              </a:rPr>
              <a:t>which</a:t>
            </a:r>
            <a:r>
              <a:rPr lang="en-US" spc="-20" dirty="0">
                <a:latin typeface="Calibri"/>
                <a:cs typeface="Calibri"/>
              </a:rPr>
              <a:t> </a:t>
            </a:r>
            <a:r>
              <a:rPr lang="en-US" dirty="0">
                <a:latin typeface="Calibri"/>
                <a:cs typeface="Calibri"/>
              </a:rPr>
              <a:t>provides</a:t>
            </a:r>
            <a:r>
              <a:rPr lang="en-US" spc="-47" dirty="0">
                <a:latin typeface="Calibri"/>
                <a:cs typeface="Calibri"/>
              </a:rPr>
              <a:t> </a:t>
            </a:r>
            <a:r>
              <a:rPr lang="en-US" dirty="0">
                <a:latin typeface="Calibri"/>
                <a:cs typeface="Calibri"/>
              </a:rPr>
              <a:t>all</a:t>
            </a:r>
            <a:r>
              <a:rPr lang="en-US" spc="-7" dirty="0">
                <a:latin typeface="Calibri"/>
                <a:cs typeface="Calibri"/>
              </a:rPr>
              <a:t> </a:t>
            </a:r>
            <a:r>
              <a:rPr lang="en-US" dirty="0">
                <a:latin typeface="Calibri"/>
                <a:cs typeface="Calibri"/>
              </a:rPr>
              <a:t>the</a:t>
            </a:r>
            <a:r>
              <a:rPr lang="en-US" spc="-27" dirty="0">
                <a:latin typeface="Calibri"/>
                <a:cs typeface="Calibri"/>
              </a:rPr>
              <a:t> </a:t>
            </a:r>
            <a:r>
              <a:rPr lang="en-US" spc="-7" dirty="0">
                <a:latin typeface="Calibri"/>
                <a:cs typeface="Calibri"/>
              </a:rPr>
              <a:t>libraries</a:t>
            </a:r>
            <a:r>
              <a:rPr lang="en-US" spc="-20" dirty="0">
                <a:latin typeface="Calibri"/>
                <a:cs typeface="Calibri"/>
              </a:rPr>
              <a:t> </a:t>
            </a:r>
            <a:r>
              <a:rPr lang="en-US" dirty="0">
                <a:latin typeface="Calibri"/>
                <a:cs typeface="Calibri"/>
              </a:rPr>
              <a:t>and </a:t>
            </a:r>
            <a:r>
              <a:rPr lang="en-US" spc="-305" dirty="0">
                <a:latin typeface="Calibri"/>
                <a:cs typeface="Calibri"/>
              </a:rPr>
              <a:t> </a:t>
            </a:r>
            <a:r>
              <a:rPr lang="en-US" spc="-7" dirty="0">
                <a:latin typeface="Calibri"/>
                <a:cs typeface="Calibri"/>
              </a:rPr>
              <a:t>files </a:t>
            </a:r>
            <a:r>
              <a:rPr lang="en-US" dirty="0">
                <a:latin typeface="Calibri"/>
                <a:cs typeface="Calibri"/>
              </a:rPr>
              <a:t>to</a:t>
            </a:r>
            <a:r>
              <a:rPr lang="en-US" spc="-20" dirty="0">
                <a:latin typeface="Calibri"/>
                <a:cs typeface="Calibri"/>
              </a:rPr>
              <a:t> </a:t>
            </a:r>
            <a:r>
              <a:rPr lang="en-US" spc="-7" dirty="0">
                <a:latin typeface="Calibri"/>
                <a:cs typeface="Calibri"/>
              </a:rPr>
              <a:t>JVM.</a:t>
            </a:r>
            <a:r>
              <a:rPr lang="en-US" spc="-13" dirty="0">
                <a:latin typeface="Calibri"/>
                <a:cs typeface="Calibri"/>
              </a:rPr>
              <a:t> </a:t>
            </a:r>
            <a:r>
              <a:rPr lang="en-US" dirty="0">
                <a:latin typeface="Calibri"/>
                <a:cs typeface="Calibri"/>
              </a:rPr>
              <a:t>It</a:t>
            </a:r>
            <a:r>
              <a:rPr lang="en-US" spc="-13" dirty="0">
                <a:latin typeface="Calibri"/>
                <a:cs typeface="Calibri"/>
              </a:rPr>
              <a:t> </a:t>
            </a:r>
            <a:r>
              <a:rPr lang="en-US" dirty="0">
                <a:latin typeface="Calibri"/>
                <a:cs typeface="Calibri"/>
              </a:rPr>
              <a:t>is</a:t>
            </a:r>
            <a:r>
              <a:rPr lang="en-US" spc="-7" dirty="0">
                <a:latin typeface="Calibri"/>
                <a:cs typeface="Calibri"/>
              </a:rPr>
              <a:t> </a:t>
            </a:r>
            <a:r>
              <a:rPr lang="en-US" dirty="0">
                <a:latin typeface="Calibri"/>
                <a:cs typeface="Calibri"/>
              </a:rPr>
              <a:t>the</a:t>
            </a:r>
            <a:r>
              <a:rPr lang="en-US" spc="-13" dirty="0">
                <a:latin typeface="Calibri"/>
                <a:cs typeface="Calibri"/>
              </a:rPr>
              <a:t> </a:t>
            </a:r>
            <a:r>
              <a:rPr lang="en-US" spc="-7" dirty="0">
                <a:latin typeface="Calibri"/>
                <a:cs typeface="Calibri"/>
              </a:rPr>
              <a:t>implementation</a:t>
            </a:r>
            <a:r>
              <a:rPr lang="en-US" spc="-67" dirty="0">
                <a:latin typeface="Calibri"/>
                <a:cs typeface="Calibri"/>
              </a:rPr>
              <a:t> </a:t>
            </a:r>
            <a:r>
              <a:rPr lang="en-US" dirty="0">
                <a:latin typeface="Calibri"/>
                <a:cs typeface="Calibri"/>
              </a:rPr>
              <a:t>of</a:t>
            </a:r>
            <a:r>
              <a:rPr lang="en-US" spc="-13" dirty="0">
                <a:latin typeface="Calibri"/>
                <a:cs typeface="Calibri"/>
              </a:rPr>
              <a:t> </a:t>
            </a:r>
            <a:r>
              <a:rPr lang="en-US" spc="-7" dirty="0">
                <a:latin typeface="Calibri"/>
                <a:cs typeface="Calibri"/>
              </a:rPr>
              <a:t>JVM.</a:t>
            </a:r>
          </a:p>
          <a:p>
            <a:pPr marL="398770" marR="6773" indent="-382684">
              <a:spcBef>
                <a:spcPts val="133"/>
              </a:spcBef>
              <a:buSzPct val="145454"/>
              <a:buFont typeface="Calibri"/>
              <a:buChar char="▪"/>
              <a:tabLst>
                <a:tab pos="398770" algn="l"/>
                <a:tab pos="399617" algn="l"/>
              </a:tabLst>
            </a:pPr>
            <a:endParaRPr lang="en-US" spc="-7" dirty="0">
              <a:latin typeface="Calibri"/>
              <a:cs typeface="Calibri"/>
            </a:endParaRPr>
          </a:p>
          <a:p>
            <a:pPr marL="398770" marR="657844" indent="-382684">
              <a:spcBef>
                <a:spcPts val="133"/>
              </a:spcBef>
              <a:buSzPct val="145454"/>
              <a:buFont typeface="Calibri"/>
              <a:buChar char="▪"/>
              <a:tabLst>
                <a:tab pos="398770" algn="l"/>
                <a:tab pos="399617" algn="l"/>
              </a:tabLst>
            </a:pPr>
            <a:r>
              <a:rPr lang="en-US" b="1" spc="-7" dirty="0">
                <a:latin typeface="Calibri"/>
                <a:cs typeface="Calibri"/>
              </a:rPr>
              <a:t>JVM (Java Virtual Machine) </a:t>
            </a:r>
            <a:r>
              <a:rPr lang="en-US" dirty="0">
                <a:latin typeface="Calibri"/>
                <a:cs typeface="Calibri"/>
              </a:rPr>
              <a:t>is an abstract </a:t>
            </a:r>
            <a:r>
              <a:rPr lang="en-US" spc="-313" dirty="0">
                <a:latin typeface="Calibri"/>
                <a:cs typeface="Calibri"/>
              </a:rPr>
              <a:t> </a:t>
            </a:r>
            <a:r>
              <a:rPr lang="en-US" dirty="0">
                <a:latin typeface="Calibri"/>
                <a:cs typeface="Calibri"/>
              </a:rPr>
              <a:t>machine.</a:t>
            </a:r>
          </a:p>
          <a:p>
            <a:pPr marL="398770" marR="657844" indent="-382684">
              <a:spcBef>
                <a:spcPts val="133"/>
              </a:spcBef>
              <a:buSzPct val="145454"/>
              <a:buFont typeface="Calibri"/>
              <a:buChar char="▪"/>
              <a:tabLst>
                <a:tab pos="398770" algn="l"/>
                <a:tab pos="399617" algn="l"/>
              </a:tabLst>
            </a:pPr>
            <a:r>
              <a:rPr lang="en-US" dirty="0">
                <a:latin typeface="Calibri"/>
                <a:cs typeface="Calibri"/>
              </a:rPr>
              <a:t>Whatever Java program you run </a:t>
            </a:r>
            <a:r>
              <a:rPr lang="en-US" spc="-7" dirty="0">
                <a:latin typeface="Calibri"/>
                <a:cs typeface="Calibri"/>
              </a:rPr>
              <a:t>using </a:t>
            </a:r>
            <a:r>
              <a:rPr lang="en-US" dirty="0">
                <a:latin typeface="Calibri"/>
                <a:cs typeface="Calibri"/>
              </a:rPr>
              <a:t>JRE or </a:t>
            </a:r>
            <a:r>
              <a:rPr lang="en-US" spc="7" dirty="0">
                <a:latin typeface="Calibri"/>
                <a:cs typeface="Calibri"/>
              </a:rPr>
              <a:t> </a:t>
            </a:r>
            <a:r>
              <a:rPr lang="en-US" dirty="0">
                <a:latin typeface="Calibri"/>
                <a:cs typeface="Calibri"/>
              </a:rPr>
              <a:t>JDK goes into </a:t>
            </a:r>
            <a:r>
              <a:rPr lang="en-US" spc="-7" dirty="0">
                <a:latin typeface="Calibri"/>
                <a:cs typeface="Calibri"/>
              </a:rPr>
              <a:t>JVM </a:t>
            </a:r>
            <a:r>
              <a:rPr lang="en-US" dirty="0">
                <a:latin typeface="Calibri"/>
                <a:cs typeface="Calibri"/>
              </a:rPr>
              <a:t>and </a:t>
            </a:r>
            <a:r>
              <a:rPr lang="en-US" spc="-7" dirty="0">
                <a:latin typeface="Calibri"/>
                <a:cs typeface="Calibri"/>
              </a:rPr>
              <a:t>JVM </a:t>
            </a:r>
            <a:r>
              <a:rPr lang="en-US" dirty="0">
                <a:latin typeface="Calibri"/>
                <a:cs typeface="Calibri"/>
              </a:rPr>
              <a:t>is </a:t>
            </a:r>
            <a:r>
              <a:rPr lang="en-US" spc="-7" dirty="0">
                <a:latin typeface="Calibri"/>
                <a:cs typeface="Calibri"/>
              </a:rPr>
              <a:t>responsible for </a:t>
            </a:r>
            <a:r>
              <a:rPr lang="en-US" dirty="0">
                <a:latin typeface="Calibri"/>
                <a:cs typeface="Calibri"/>
              </a:rPr>
              <a:t> executing</a:t>
            </a:r>
            <a:r>
              <a:rPr lang="en-US" spc="-60" dirty="0">
                <a:latin typeface="Calibri"/>
                <a:cs typeface="Calibri"/>
              </a:rPr>
              <a:t> </a:t>
            </a:r>
            <a:r>
              <a:rPr lang="en-US" dirty="0">
                <a:latin typeface="Calibri"/>
                <a:cs typeface="Calibri"/>
              </a:rPr>
              <a:t>the</a:t>
            </a:r>
            <a:r>
              <a:rPr lang="en-US" spc="-13" dirty="0">
                <a:latin typeface="Calibri"/>
                <a:cs typeface="Calibri"/>
              </a:rPr>
              <a:t> </a:t>
            </a:r>
            <a:r>
              <a:rPr lang="en-US" spc="-7" dirty="0">
                <a:latin typeface="Calibri"/>
                <a:cs typeface="Calibri"/>
              </a:rPr>
              <a:t>java</a:t>
            </a:r>
            <a:r>
              <a:rPr lang="en-US" spc="-20" dirty="0">
                <a:latin typeface="Calibri"/>
                <a:cs typeface="Calibri"/>
              </a:rPr>
              <a:t> </a:t>
            </a:r>
            <a:r>
              <a:rPr lang="en-US" dirty="0">
                <a:latin typeface="Calibri"/>
                <a:cs typeface="Calibri"/>
              </a:rPr>
              <a:t>program</a:t>
            </a:r>
            <a:r>
              <a:rPr lang="en-US" spc="-27" dirty="0">
                <a:latin typeface="Calibri"/>
                <a:cs typeface="Calibri"/>
              </a:rPr>
              <a:t> </a:t>
            </a:r>
            <a:r>
              <a:rPr lang="en-US" spc="-7" dirty="0">
                <a:latin typeface="Calibri"/>
                <a:cs typeface="Calibri"/>
              </a:rPr>
              <a:t>line</a:t>
            </a:r>
            <a:r>
              <a:rPr lang="en-US" spc="-13" dirty="0">
                <a:latin typeface="Calibri"/>
                <a:cs typeface="Calibri"/>
              </a:rPr>
              <a:t> </a:t>
            </a:r>
            <a:r>
              <a:rPr lang="en-US" spc="-7" dirty="0">
                <a:latin typeface="Calibri"/>
                <a:cs typeface="Calibri"/>
              </a:rPr>
              <a:t>by</a:t>
            </a:r>
            <a:r>
              <a:rPr lang="en-US" spc="-20" dirty="0">
                <a:latin typeface="Calibri"/>
                <a:cs typeface="Calibri"/>
              </a:rPr>
              <a:t> </a:t>
            </a:r>
            <a:r>
              <a:rPr lang="en-US" spc="-7" dirty="0">
                <a:latin typeface="Calibri"/>
                <a:cs typeface="Calibri"/>
              </a:rPr>
              <a:t>line</a:t>
            </a:r>
            <a:r>
              <a:rPr lang="en-US" spc="-13" dirty="0">
                <a:latin typeface="Calibri"/>
                <a:cs typeface="Calibri"/>
              </a:rPr>
              <a:t> </a:t>
            </a:r>
            <a:r>
              <a:rPr lang="en-US" dirty="0">
                <a:latin typeface="Calibri"/>
                <a:cs typeface="Calibri"/>
              </a:rPr>
              <a:t>hence</a:t>
            </a:r>
            <a:r>
              <a:rPr lang="en-US" spc="-13" dirty="0">
                <a:latin typeface="Calibri"/>
                <a:cs typeface="Calibri"/>
              </a:rPr>
              <a:t> </a:t>
            </a:r>
            <a:r>
              <a:rPr lang="en-US" dirty="0">
                <a:latin typeface="Calibri"/>
                <a:cs typeface="Calibri"/>
              </a:rPr>
              <a:t>it </a:t>
            </a:r>
            <a:r>
              <a:rPr lang="en-US" spc="-313" dirty="0">
                <a:latin typeface="Calibri"/>
                <a:cs typeface="Calibri"/>
              </a:rPr>
              <a:t> </a:t>
            </a:r>
            <a:r>
              <a:rPr lang="en-US" dirty="0">
                <a:latin typeface="Calibri"/>
                <a:cs typeface="Calibri"/>
              </a:rPr>
              <a:t>is</a:t>
            </a:r>
            <a:r>
              <a:rPr lang="en-US" spc="-27" dirty="0">
                <a:latin typeface="Calibri"/>
                <a:cs typeface="Calibri"/>
              </a:rPr>
              <a:t> </a:t>
            </a:r>
            <a:r>
              <a:rPr lang="en-US" dirty="0">
                <a:latin typeface="Calibri"/>
                <a:cs typeface="Calibri"/>
              </a:rPr>
              <a:t>also</a:t>
            </a:r>
            <a:r>
              <a:rPr lang="en-US" spc="-27" dirty="0">
                <a:latin typeface="Calibri"/>
                <a:cs typeface="Calibri"/>
              </a:rPr>
              <a:t> </a:t>
            </a:r>
            <a:r>
              <a:rPr lang="en-US" dirty="0">
                <a:latin typeface="Calibri"/>
                <a:cs typeface="Calibri"/>
              </a:rPr>
              <a:t>known</a:t>
            </a:r>
            <a:r>
              <a:rPr lang="en-US" spc="-33" dirty="0">
                <a:latin typeface="Calibri"/>
                <a:cs typeface="Calibri"/>
              </a:rPr>
              <a:t> </a:t>
            </a:r>
            <a:r>
              <a:rPr lang="en-US" dirty="0">
                <a:latin typeface="Calibri"/>
                <a:cs typeface="Calibri"/>
              </a:rPr>
              <a:t>as</a:t>
            </a:r>
            <a:r>
              <a:rPr lang="en-US" spc="-27" dirty="0">
                <a:latin typeface="Calibri"/>
                <a:cs typeface="Calibri"/>
              </a:rPr>
              <a:t> </a:t>
            </a:r>
            <a:r>
              <a:rPr lang="en-US" dirty="0">
                <a:latin typeface="Calibri"/>
                <a:cs typeface="Calibri"/>
              </a:rPr>
              <a:t>interpreter.</a:t>
            </a:r>
          </a:p>
          <a:p>
            <a:pPr marL="398770" marR="6773" indent="-382684">
              <a:spcBef>
                <a:spcPts val="133"/>
              </a:spcBef>
              <a:buSzPct val="145454"/>
              <a:buFont typeface="Calibri"/>
              <a:buChar char="▪"/>
              <a:tabLst>
                <a:tab pos="398770" algn="l"/>
                <a:tab pos="399617" algn="l"/>
              </a:tabLst>
            </a:pPr>
            <a:endParaRPr lang="en-US" dirty="0">
              <a:latin typeface="Calibri"/>
              <a:cs typeface="Calibri"/>
            </a:endParaRPr>
          </a:p>
          <a:p>
            <a:pPr marL="398770" marR="6773" indent="-382684">
              <a:spcBef>
                <a:spcPts val="133"/>
              </a:spcBef>
              <a:buSzPct val="145454"/>
              <a:buFont typeface="Calibri"/>
              <a:buChar char="▪"/>
              <a:tabLst>
                <a:tab pos="398770" algn="l"/>
                <a:tab pos="399617" algn="l"/>
              </a:tabLst>
            </a:pPr>
            <a:endParaRPr dirty="0">
              <a:latin typeface="Calibri"/>
              <a:cs typeface="Calibri"/>
            </a:endParaRPr>
          </a:p>
        </p:txBody>
      </p:sp>
      <p:grpSp>
        <p:nvGrpSpPr>
          <p:cNvPr id="7" name="object 7"/>
          <p:cNvGrpSpPr/>
          <p:nvPr/>
        </p:nvGrpSpPr>
        <p:grpSpPr>
          <a:xfrm>
            <a:off x="7089648" y="1025144"/>
            <a:ext cx="2945553" cy="3263053"/>
            <a:chOff x="5317235" y="768858"/>
            <a:chExt cx="2209165" cy="2447290"/>
          </a:xfrm>
        </p:grpSpPr>
        <p:sp>
          <p:nvSpPr>
            <p:cNvPr id="8" name="object 8"/>
            <p:cNvSpPr/>
            <p:nvPr/>
          </p:nvSpPr>
          <p:spPr>
            <a:xfrm>
              <a:off x="5317235" y="1435608"/>
              <a:ext cx="1681480" cy="1780539"/>
            </a:xfrm>
            <a:custGeom>
              <a:avLst/>
              <a:gdLst/>
              <a:ahLst/>
              <a:cxnLst/>
              <a:rect l="l" t="t" r="r" b="b"/>
              <a:pathLst>
                <a:path w="1681479" h="1780539">
                  <a:moveTo>
                    <a:pt x="1041908" y="0"/>
                  </a:moveTo>
                  <a:lnTo>
                    <a:pt x="1044336" y="53201"/>
                  </a:lnTo>
                  <a:lnTo>
                    <a:pt x="1043480" y="103091"/>
                  </a:lnTo>
                  <a:lnTo>
                    <a:pt x="1039203" y="149695"/>
                  </a:lnTo>
                  <a:lnTo>
                    <a:pt x="1031367" y="193036"/>
                  </a:lnTo>
                  <a:lnTo>
                    <a:pt x="1019833" y="233136"/>
                  </a:lnTo>
                  <a:lnTo>
                    <a:pt x="1004465" y="270020"/>
                  </a:lnTo>
                  <a:lnTo>
                    <a:pt x="985125" y="303711"/>
                  </a:lnTo>
                  <a:lnTo>
                    <a:pt x="961675" y="334232"/>
                  </a:lnTo>
                  <a:lnTo>
                    <a:pt x="933978" y="361607"/>
                  </a:lnTo>
                  <a:lnTo>
                    <a:pt x="901895" y="385859"/>
                  </a:lnTo>
                  <a:lnTo>
                    <a:pt x="865289" y="407011"/>
                  </a:lnTo>
                  <a:lnTo>
                    <a:pt x="824023" y="425088"/>
                  </a:lnTo>
                  <a:lnTo>
                    <a:pt x="777959" y="440113"/>
                  </a:lnTo>
                  <a:lnTo>
                    <a:pt x="726958" y="452108"/>
                  </a:lnTo>
                  <a:lnTo>
                    <a:pt x="670885" y="461098"/>
                  </a:lnTo>
                  <a:lnTo>
                    <a:pt x="609600" y="467105"/>
                  </a:lnTo>
                  <a:lnTo>
                    <a:pt x="561383" y="472320"/>
                  </a:lnTo>
                  <a:lnTo>
                    <a:pt x="514282" y="480949"/>
                  </a:lnTo>
                  <a:lnTo>
                    <a:pt x="468423" y="492862"/>
                  </a:lnTo>
                  <a:lnTo>
                    <a:pt x="423933" y="507931"/>
                  </a:lnTo>
                  <a:lnTo>
                    <a:pt x="380939" y="526028"/>
                  </a:lnTo>
                  <a:lnTo>
                    <a:pt x="339567" y="547024"/>
                  </a:lnTo>
                  <a:lnTo>
                    <a:pt x="299945" y="570789"/>
                  </a:lnTo>
                  <a:lnTo>
                    <a:pt x="262200" y="597196"/>
                  </a:lnTo>
                  <a:lnTo>
                    <a:pt x="226458" y="626116"/>
                  </a:lnTo>
                  <a:lnTo>
                    <a:pt x="192846" y="657419"/>
                  </a:lnTo>
                  <a:lnTo>
                    <a:pt x="161491" y="690978"/>
                  </a:lnTo>
                  <a:lnTo>
                    <a:pt x="132521" y="726664"/>
                  </a:lnTo>
                  <a:lnTo>
                    <a:pt x="106061" y="764347"/>
                  </a:lnTo>
                  <a:lnTo>
                    <a:pt x="82239" y="803900"/>
                  </a:lnTo>
                  <a:lnTo>
                    <a:pt x="61182" y="845193"/>
                  </a:lnTo>
                  <a:lnTo>
                    <a:pt x="43016" y="888099"/>
                  </a:lnTo>
                  <a:lnTo>
                    <a:pt x="27868" y="932487"/>
                  </a:lnTo>
                  <a:lnTo>
                    <a:pt x="15866" y="978230"/>
                  </a:lnTo>
                  <a:lnTo>
                    <a:pt x="7136" y="1025198"/>
                  </a:lnTo>
                  <a:lnTo>
                    <a:pt x="1805" y="1073264"/>
                  </a:lnTo>
                  <a:lnTo>
                    <a:pt x="0" y="1122298"/>
                  </a:lnTo>
                  <a:lnTo>
                    <a:pt x="1642" y="1169176"/>
                  </a:lnTo>
                  <a:lnTo>
                    <a:pt x="6495" y="1215179"/>
                  </a:lnTo>
                  <a:lnTo>
                    <a:pt x="14452" y="1260195"/>
                  </a:lnTo>
                  <a:lnTo>
                    <a:pt x="25402" y="1304111"/>
                  </a:lnTo>
                  <a:lnTo>
                    <a:pt x="39239" y="1346816"/>
                  </a:lnTo>
                  <a:lnTo>
                    <a:pt x="55852" y="1388196"/>
                  </a:lnTo>
                  <a:lnTo>
                    <a:pt x="75134" y="1428139"/>
                  </a:lnTo>
                  <a:lnTo>
                    <a:pt x="96975" y="1466533"/>
                  </a:lnTo>
                  <a:lnTo>
                    <a:pt x="121267" y="1503265"/>
                  </a:lnTo>
                  <a:lnTo>
                    <a:pt x="147902" y="1538223"/>
                  </a:lnTo>
                  <a:lnTo>
                    <a:pt x="176770" y="1571294"/>
                  </a:lnTo>
                  <a:lnTo>
                    <a:pt x="207763" y="1602366"/>
                  </a:lnTo>
                  <a:lnTo>
                    <a:pt x="240772" y="1631326"/>
                  </a:lnTo>
                  <a:lnTo>
                    <a:pt x="275690" y="1658061"/>
                  </a:lnTo>
                  <a:lnTo>
                    <a:pt x="312406" y="1682460"/>
                  </a:lnTo>
                  <a:lnTo>
                    <a:pt x="350812" y="1704410"/>
                  </a:lnTo>
                  <a:lnTo>
                    <a:pt x="390800" y="1723798"/>
                  </a:lnTo>
                  <a:lnTo>
                    <a:pt x="432261" y="1740512"/>
                  </a:lnTo>
                  <a:lnTo>
                    <a:pt x="475087" y="1754439"/>
                  </a:lnTo>
                  <a:lnTo>
                    <a:pt x="519168" y="1765467"/>
                  </a:lnTo>
                  <a:lnTo>
                    <a:pt x="564396" y="1773483"/>
                  </a:lnTo>
                  <a:lnTo>
                    <a:pt x="610663" y="1778376"/>
                  </a:lnTo>
                  <a:lnTo>
                    <a:pt x="657860" y="1780031"/>
                  </a:lnTo>
                  <a:lnTo>
                    <a:pt x="706848" y="1778223"/>
                  </a:lnTo>
                  <a:lnTo>
                    <a:pt x="754844" y="1772882"/>
                  </a:lnTo>
                  <a:lnTo>
                    <a:pt x="801722" y="1764138"/>
                  </a:lnTo>
                  <a:lnTo>
                    <a:pt x="847355" y="1752119"/>
                  </a:lnTo>
                  <a:lnTo>
                    <a:pt x="891619" y="1736954"/>
                  </a:lnTo>
                  <a:lnTo>
                    <a:pt x="934389" y="1718771"/>
                  </a:lnTo>
                  <a:lnTo>
                    <a:pt x="975538" y="1697698"/>
                  </a:lnTo>
                  <a:lnTo>
                    <a:pt x="1014942" y="1673865"/>
                  </a:lnTo>
                  <a:lnTo>
                    <a:pt x="1052475" y="1647400"/>
                  </a:lnTo>
                  <a:lnTo>
                    <a:pt x="1088011" y="1618431"/>
                  </a:lnTo>
                  <a:lnTo>
                    <a:pt x="1121425" y="1587087"/>
                  </a:lnTo>
                  <a:lnTo>
                    <a:pt x="1152592" y="1553496"/>
                  </a:lnTo>
                  <a:lnTo>
                    <a:pt x="1181386" y="1517787"/>
                  </a:lnTo>
                  <a:lnTo>
                    <a:pt x="1207682" y="1480089"/>
                  </a:lnTo>
                  <a:lnTo>
                    <a:pt x="1231353" y="1440529"/>
                  </a:lnTo>
                  <a:lnTo>
                    <a:pt x="1252276" y="1399237"/>
                  </a:lnTo>
                  <a:lnTo>
                    <a:pt x="1270324" y="1356341"/>
                  </a:lnTo>
                  <a:lnTo>
                    <a:pt x="1285372" y="1311969"/>
                  </a:lnTo>
                  <a:lnTo>
                    <a:pt x="1297294" y="1266251"/>
                  </a:lnTo>
                  <a:lnTo>
                    <a:pt x="1305965" y="1219314"/>
                  </a:lnTo>
                  <a:lnTo>
                    <a:pt x="1311260" y="1171287"/>
                  </a:lnTo>
                  <a:lnTo>
                    <a:pt x="1313053" y="1122298"/>
                  </a:lnTo>
                  <a:lnTo>
                    <a:pt x="1312969" y="1100167"/>
                  </a:lnTo>
                  <a:lnTo>
                    <a:pt x="1312386" y="1078309"/>
                  </a:lnTo>
                  <a:lnTo>
                    <a:pt x="1310802" y="1056951"/>
                  </a:lnTo>
                  <a:lnTo>
                    <a:pt x="1307718" y="1036319"/>
                  </a:lnTo>
                  <a:lnTo>
                    <a:pt x="1301620" y="975188"/>
                  </a:lnTo>
                  <a:lnTo>
                    <a:pt x="1299426" y="918569"/>
                  </a:lnTo>
                  <a:lnTo>
                    <a:pt x="1301139" y="866317"/>
                  </a:lnTo>
                  <a:lnTo>
                    <a:pt x="1306764" y="818286"/>
                  </a:lnTo>
                  <a:lnTo>
                    <a:pt x="1316306" y="774331"/>
                  </a:lnTo>
                  <a:lnTo>
                    <a:pt x="1329768" y="734306"/>
                  </a:lnTo>
                  <a:lnTo>
                    <a:pt x="1347156" y="698066"/>
                  </a:lnTo>
                  <a:lnTo>
                    <a:pt x="1368472" y="665464"/>
                  </a:lnTo>
                  <a:lnTo>
                    <a:pt x="1393722" y="636355"/>
                  </a:lnTo>
                  <a:lnTo>
                    <a:pt x="1422910" y="610593"/>
                  </a:lnTo>
                  <a:lnTo>
                    <a:pt x="1456040" y="588033"/>
                  </a:lnTo>
                  <a:lnTo>
                    <a:pt x="1493117" y="568529"/>
                  </a:lnTo>
                  <a:lnTo>
                    <a:pt x="1534144" y="551935"/>
                  </a:lnTo>
                  <a:lnTo>
                    <a:pt x="1579126" y="538106"/>
                  </a:lnTo>
                  <a:lnTo>
                    <a:pt x="1628067" y="526896"/>
                  </a:lnTo>
                  <a:lnTo>
                    <a:pt x="1648672" y="523493"/>
                  </a:lnTo>
                  <a:lnTo>
                    <a:pt x="1605788" y="523493"/>
                  </a:lnTo>
                  <a:lnTo>
                    <a:pt x="1556636" y="521385"/>
                  </a:lnTo>
                  <a:lnTo>
                    <a:pt x="1508653" y="515174"/>
                  </a:lnTo>
                  <a:lnTo>
                    <a:pt x="1462013" y="505036"/>
                  </a:lnTo>
                  <a:lnTo>
                    <a:pt x="1416890" y="491145"/>
                  </a:lnTo>
                  <a:lnTo>
                    <a:pt x="1373458" y="473673"/>
                  </a:lnTo>
                  <a:lnTo>
                    <a:pt x="1331891" y="452797"/>
                  </a:lnTo>
                  <a:lnTo>
                    <a:pt x="1292363" y="428689"/>
                  </a:lnTo>
                  <a:lnTo>
                    <a:pt x="1255048" y="401523"/>
                  </a:lnTo>
                  <a:lnTo>
                    <a:pt x="1220120" y="371475"/>
                  </a:lnTo>
                  <a:lnTo>
                    <a:pt x="1187754" y="338716"/>
                  </a:lnTo>
                  <a:lnTo>
                    <a:pt x="1158122" y="303423"/>
                  </a:lnTo>
                  <a:lnTo>
                    <a:pt x="1131400" y="265768"/>
                  </a:lnTo>
                  <a:lnTo>
                    <a:pt x="1107761" y="225926"/>
                  </a:lnTo>
                  <a:lnTo>
                    <a:pt x="1087380" y="184071"/>
                  </a:lnTo>
                  <a:lnTo>
                    <a:pt x="1070430" y="140377"/>
                  </a:lnTo>
                  <a:lnTo>
                    <a:pt x="1057085" y="95017"/>
                  </a:lnTo>
                  <a:lnTo>
                    <a:pt x="1047519" y="48167"/>
                  </a:lnTo>
                  <a:lnTo>
                    <a:pt x="1041908" y="0"/>
                  </a:lnTo>
                  <a:close/>
                </a:path>
                <a:path w="1681479" h="1780539">
                  <a:moveTo>
                    <a:pt x="1680971" y="518159"/>
                  </a:moveTo>
                  <a:lnTo>
                    <a:pt x="1678305" y="518159"/>
                  </a:lnTo>
                  <a:lnTo>
                    <a:pt x="1660187" y="521243"/>
                  </a:lnTo>
                  <a:lnTo>
                    <a:pt x="1642046" y="522827"/>
                  </a:lnTo>
                  <a:lnTo>
                    <a:pt x="1623905" y="523410"/>
                  </a:lnTo>
                  <a:lnTo>
                    <a:pt x="1605788" y="523493"/>
                  </a:lnTo>
                  <a:lnTo>
                    <a:pt x="1648672" y="523493"/>
                  </a:lnTo>
                  <a:lnTo>
                    <a:pt x="1680971" y="518159"/>
                  </a:lnTo>
                  <a:close/>
                </a:path>
              </a:pathLst>
            </a:custGeom>
            <a:solidFill>
              <a:srgbClr val="1F487C"/>
            </a:solidFill>
          </p:spPr>
          <p:txBody>
            <a:bodyPr wrap="square" lIns="0" tIns="0" rIns="0" bIns="0" rtlCol="0"/>
            <a:lstStyle/>
            <a:p>
              <a:endParaRPr sz="2400"/>
            </a:p>
          </p:txBody>
        </p:sp>
        <p:sp>
          <p:nvSpPr>
            <p:cNvPr id="9" name="object 9"/>
            <p:cNvSpPr/>
            <p:nvPr/>
          </p:nvSpPr>
          <p:spPr>
            <a:xfrm>
              <a:off x="6319265" y="768858"/>
              <a:ext cx="1207135" cy="1207135"/>
            </a:xfrm>
            <a:custGeom>
              <a:avLst/>
              <a:gdLst/>
              <a:ahLst/>
              <a:cxnLst/>
              <a:rect l="l" t="t" r="r" b="b"/>
              <a:pathLst>
                <a:path w="1207134" h="1207135">
                  <a:moveTo>
                    <a:pt x="603504" y="0"/>
                  </a:moveTo>
                  <a:lnTo>
                    <a:pt x="556348" y="1816"/>
                  </a:lnTo>
                  <a:lnTo>
                    <a:pt x="510183" y="7174"/>
                  </a:lnTo>
                  <a:lnTo>
                    <a:pt x="465144" y="15942"/>
                  </a:lnTo>
                  <a:lnTo>
                    <a:pt x="421365" y="27983"/>
                  </a:lnTo>
                  <a:lnTo>
                    <a:pt x="378980" y="43164"/>
                  </a:lnTo>
                  <a:lnTo>
                    <a:pt x="338123" y="61350"/>
                  </a:lnTo>
                  <a:lnTo>
                    <a:pt x="298929" y="82408"/>
                  </a:lnTo>
                  <a:lnTo>
                    <a:pt x="261532" y="106203"/>
                  </a:lnTo>
                  <a:lnTo>
                    <a:pt x="226067" y="132601"/>
                  </a:lnTo>
                  <a:lnTo>
                    <a:pt x="192667" y="161467"/>
                  </a:lnTo>
                  <a:lnTo>
                    <a:pt x="161467" y="192667"/>
                  </a:lnTo>
                  <a:lnTo>
                    <a:pt x="132601" y="226067"/>
                  </a:lnTo>
                  <a:lnTo>
                    <a:pt x="106203" y="261532"/>
                  </a:lnTo>
                  <a:lnTo>
                    <a:pt x="82408" y="298929"/>
                  </a:lnTo>
                  <a:lnTo>
                    <a:pt x="61350" y="338123"/>
                  </a:lnTo>
                  <a:lnTo>
                    <a:pt x="43164" y="378980"/>
                  </a:lnTo>
                  <a:lnTo>
                    <a:pt x="27983" y="421365"/>
                  </a:lnTo>
                  <a:lnTo>
                    <a:pt x="15942" y="465144"/>
                  </a:lnTo>
                  <a:lnTo>
                    <a:pt x="7174" y="510183"/>
                  </a:lnTo>
                  <a:lnTo>
                    <a:pt x="1816" y="556348"/>
                  </a:lnTo>
                  <a:lnTo>
                    <a:pt x="0" y="603503"/>
                  </a:lnTo>
                  <a:lnTo>
                    <a:pt x="1816" y="650659"/>
                  </a:lnTo>
                  <a:lnTo>
                    <a:pt x="7174" y="696824"/>
                  </a:lnTo>
                  <a:lnTo>
                    <a:pt x="15942" y="741863"/>
                  </a:lnTo>
                  <a:lnTo>
                    <a:pt x="27983" y="785642"/>
                  </a:lnTo>
                  <a:lnTo>
                    <a:pt x="43164" y="828027"/>
                  </a:lnTo>
                  <a:lnTo>
                    <a:pt x="61350" y="868884"/>
                  </a:lnTo>
                  <a:lnTo>
                    <a:pt x="82408" y="908078"/>
                  </a:lnTo>
                  <a:lnTo>
                    <a:pt x="106203" y="945475"/>
                  </a:lnTo>
                  <a:lnTo>
                    <a:pt x="132601" y="980940"/>
                  </a:lnTo>
                  <a:lnTo>
                    <a:pt x="161467" y="1014340"/>
                  </a:lnTo>
                  <a:lnTo>
                    <a:pt x="192667" y="1045540"/>
                  </a:lnTo>
                  <a:lnTo>
                    <a:pt x="226067" y="1074406"/>
                  </a:lnTo>
                  <a:lnTo>
                    <a:pt x="261532" y="1100804"/>
                  </a:lnTo>
                  <a:lnTo>
                    <a:pt x="298929" y="1124599"/>
                  </a:lnTo>
                  <a:lnTo>
                    <a:pt x="338123" y="1145657"/>
                  </a:lnTo>
                  <a:lnTo>
                    <a:pt x="378980" y="1163843"/>
                  </a:lnTo>
                  <a:lnTo>
                    <a:pt x="421365" y="1179024"/>
                  </a:lnTo>
                  <a:lnTo>
                    <a:pt x="465144" y="1191065"/>
                  </a:lnTo>
                  <a:lnTo>
                    <a:pt x="510183" y="1199833"/>
                  </a:lnTo>
                  <a:lnTo>
                    <a:pt x="556348" y="1205191"/>
                  </a:lnTo>
                  <a:lnTo>
                    <a:pt x="603504" y="1207008"/>
                  </a:lnTo>
                  <a:lnTo>
                    <a:pt x="650659" y="1205191"/>
                  </a:lnTo>
                  <a:lnTo>
                    <a:pt x="696824" y="1199833"/>
                  </a:lnTo>
                  <a:lnTo>
                    <a:pt x="741863" y="1191065"/>
                  </a:lnTo>
                  <a:lnTo>
                    <a:pt x="785642" y="1179024"/>
                  </a:lnTo>
                  <a:lnTo>
                    <a:pt x="828027" y="1163843"/>
                  </a:lnTo>
                  <a:lnTo>
                    <a:pt x="868884" y="1145657"/>
                  </a:lnTo>
                  <a:lnTo>
                    <a:pt x="908078" y="1124599"/>
                  </a:lnTo>
                  <a:lnTo>
                    <a:pt x="945475" y="1100804"/>
                  </a:lnTo>
                  <a:lnTo>
                    <a:pt x="980940" y="1074406"/>
                  </a:lnTo>
                  <a:lnTo>
                    <a:pt x="1014340" y="1045540"/>
                  </a:lnTo>
                  <a:lnTo>
                    <a:pt x="1045540" y="1014340"/>
                  </a:lnTo>
                  <a:lnTo>
                    <a:pt x="1074406" y="980940"/>
                  </a:lnTo>
                  <a:lnTo>
                    <a:pt x="1100804" y="945475"/>
                  </a:lnTo>
                  <a:lnTo>
                    <a:pt x="1124599" y="908078"/>
                  </a:lnTo>
                  <a:lnTo>
                    <a:pt x="1145657" y="868884"/>
                  </a:lnTo>
                  <a:lnTo>
                    <a:pt x="1163843" y="828027"/>
                  </a:lnTo>
                  <a:lnTo>
                    <a:pt x="1179024" y="785642"/>
                  </a:lnTo>
                  <a:lnTo>
                    <a:pt x="1191065" y="741863"/>
                  </a:lnTo>
                  <a:lnTo>
                    <a:pt x="1199833" y="696824"/>
                  </a:lnTo>
                  <a:lnTo>
                    <a:pt x="1205191" y="650659"/>
                  </a:lnTo>
                  <a:lnTo>
                    <a:pt x="1207008" y="603503"/>
                  </a:lnTo>
                  <a:lnTo>
                    <a:pt x="1205191" y="556348"/>
                  </a:lnTo>
                  <a:lnTo>
                    <a:pt x="1199833" y="510183"/>
                  </a:lnTo>
                  <a:lnTo>
                    <a:pt x="1191065" y="465144"/>
                  </a:lnTo>
                  <a:lnTo>
                    <a:pt x="1179024" y="421365"/>
                  </a:lnTo>
                  <a:lnTo>
                    <a:pt x="1163843" y="378980"/>
                  </a:lnTo>
                  <a:lnTo>
                    <a:pt x="1145657" y="338123"/>
                  </a:lnTo>
                  <a:lnTo>
                    <a:pt x="1124599" y="298929"/>
                  </a:lnTo>
                  <a:lnTo>
                    <a:pt x="1100804" y="261532"/>
                  </a:lnTo>
                  <a:lnTo>
                    <a:pt x="1074406" y="226067"/>
                  </a:lnTo>
                  <a:lnTo>
                    <a:pt x="1045540" y="192667"/>
                  </a:lnTo>
                  <a:lnTo>
                    <a:pt x="1014340" y="161467"/>
                  </a:lnTo>
                  <a:lnTo>
                    <a:pt x="980940" y="132601"/>
                  </a:lnTo>
                  <a:lnTo>
                    <a:pt x="945475" y="106203"/>
                  </a:lnTo>
                  <a:lnTo>
                    <a:pt x="908078" y="82408"/>
                  </a:lnTo>
                  <a:lnTo>
                    <a:pt x="868884" y="61350"/>
                  </a:lnTo>
                  <a:lnTo>
                    <a:pt x="828027" y="43164"/>
                  </a:lnTo>
                  <a:lnTo>
                    <a:pt x="785642" y="27983"/>
                  </a:lnTo>
                  <a:lnTo>
                    <a:pt x="741863" y="15942"/>
                  </a:lnTo>
                  <a:lnTo>
                    <a:pt x="696824" y="7174"/>
                  </a:lnTo>
                  <a:lnTo>
                    <a:pt x="650659" y="1816"/>
                  </a:lnTo>
                  <a:lnTo>
                    <a:pt x="603504" y="0"/>
                  </a:lnTo>
                  <a:close/>
                </a:path>
              </a:pathLst>
            </a:custGeom>
            <a:solidFill>
              <a:schemeClr val="accent1"/>
            </a:solidFill>
          </p:spPr>
          <p:txBody>
            <a:bodyPr wrap="square" lIns="0" tIns="0" rIns="0" bIns="0" rtlCol="0"/>
            <a:lstStyle/>
            <a:p>
              <a:endParaRPr sz="2400"/>
            </a:p>
          </p:txBody>
        </p:sp>
      </p:grpSp>
      <p:grpSp>
        <p:nvGrpSpPr>
          <p:cNvPr id="10" name="object 10"/>
          <p:cNvGrpSpPr/>
          <p:nvPr/>
        </p:nvGrpSpPr>
        <p:grpSpPr>
          <a:xfrm>
            <a:off x="7144513" y="1025144"/>
            <a:ext cx="4328159" cy="5211063"/>
            <a:chOff x="5358384" y="768858"/>
            <a:chExt cx="3246119" cy="3908297"/>
          </a:xfrm>
        </p:grpSpPr>
        <p:sp>
          <p:nvSpPr>
            <p:cNvPr id="11" name="object 11"/>
            <p:cNvSpPr/>
            <p:nvPr/>
          </p:nvSpPr>
          <p:spPr>
            <a:xfrm>
              <a:off x="6319266" y="768858"/>
              <a:ext cx="1207135" cy="1207135"/>
            </a:xfrm>
            <a:custGeom>
              <a:avLst/>
              <a:gdLst/>
              <a:ahLst/>
              <a:cxnLst/>
              <a:rect l="l" t="t" r="r" b="b"/>
              <a:pathLst>
                <a:path w="1207134" h="1207135">
                  <a:moveTo>
                    <a:pt x="0" y="603503"/>
                  </a:moveTo>
                  <a:lnTo>
                    <a:pt x="1816" y="556348"/>
                  </a:lnTo>
                  <a:lnTo>
                    <a:pt x="7174" y="510183"/>
                  </a:lnTo>
                  <a:lnTo>
                    <a:pt x="15942" y="465144"/>
                  </a:lnTo>
                  <a:lnTo>
                    <a:pt x="27983" y="421365"/>
                  </a:lnTo>
                  <a:lnTo>
                    <a:pt x="43164" y="378980"/>
                  </a:lnTo>
                  <a:lnTo>
                    <a:pt x="61350" y="338123"/>
                  </a:lnTo>
                  <a:lnTo>
                    <a:pt x="82408" y="298929"/>
                  </a:lnTo>
                  <a:lnTo>
                    <a:pt x="106203" y="261532"/>
                  </a:lnTo>
                  <a:lnTo>
                    <a:pt x="132601" y="226067"/>
                  </a:lnTo>
                  <a:lnTo>
                    <a:pt x="161467" y="192667"/>
                  </a:lnTo>
                  <a:lnTo>
                    <a:pt x="192667" y="161467"/>
                  </a:lnTo>
                  <a:lnTo>
                    <a:pt x="226067" y="132601"/>
                  </a:lnTo>
                  <a:lnTo>
                    <a:pt x="261532" y="106203"/>
                  </a:lnTo>
                  <a:lnTo>
                    <a:pt x="298929" y="82408"/>
                  </a:lnTo>
                  <a:lnTo>
                    <a:pt x="338123" y="61350"/>
                  </a:lnTo>
                  <a:lnTo>
                    <a:pt x="378980" y="43164"/>
                  </a:lnTo>
                  <a:lnTo>
                    <a:pt x="421365" y="27983"/>
                  </a:lnTo>
                  <a:lnTo>
                    <a:pt x="465144" y="15942"/>
                  </a:lnTo>
                  <a:lnTo>
                    <a:pt x="510183" y="7174"/>
                  </a:lnTo>
                  <a:lnTo>
                    <a:pt x="556348" y="1816"/>
                  </a:lnTo>
                  <a:lnTo>
                    <a:pt x="603504" y="0"/>
                  </a:lnTo>
                  <a:lnTo>
                    <a:pt x="650659" y="1816"/>
                  </a:lnTo>
                  <a:lnTo>
                    <a:pt x="696824" y="7174"/>
                  </a:lnTo>
                  <a:lnTo>
                    <a:pt x="741863" y="15942"/>
                  </a:lnTo>
                  <a:lnTo>
                    <a:pt x="785642" y="27983"/>
                  </a:lnTo>
                  <a:lnTo>
                    <a:pt x="828027" y="43164"/>
                  </a:lnTo>
                  <a:lnTo>
                    <a:pt x="868884" y="61350"/>
                  </a:lnTo>
                  <a:lnTo>
                    <a:pt x="908078" y="82408"/>
                  </a:lnTo>
                  <a:lnTo>
                    <a:pt x="945475" y="106203"/>
                  </a:lnTo>
                  <a:lnTo>
                    <a:pt x="980940" y="132601"/>
                  </a:lnTo>
                  <a:lnTo>
                    <a:pt x="1014340" y="161467"/>
                  </a:lnTo>
                  <a:lnTo>
                    <a:pt x="1045540" y="192667"/>
                  </a:lnTo>
                  <a:lnTo>
                    <a:pt x="1074406" y="226067"/>
                  </a:lnTo>
                  <a:lnTo>
                    <a:pt x="1100804" y="261532"/>
                  </a:lnTo>
                  <a:lnTo>
                    <a:pt x="1124599" y="298929"/>
                  </a:lnTo>
                  <a:lnTo>
                    <a:pt x="1145657" y="338123"/>
                  </a:lnTo>
                  <a:lnTo>
                    <a:pt x="1163843" y="378980"/>
                  </a:lnTo>
                  <a:lnTo>
                    <a:pt x="1179024" y="421365"/>
                  </a:lnTo>
                  <a:lnTo>
                    <a:pt x="1191065" y="465144"/>
                  </a:lnTo>
                  <a:lnTo>
                    <a:pt x="1199833" y="510183"/>
                  </a:lnTo>
                  <a:lnTo>
                    <a:pt x="1205191" y="556348"/>
                  </a:lnTo>
                  <a:lnTo>
                    <a:pt x="1207008" y="603503"/>
                  </a:lnTo>
                  <a:lnTo>
                    <a:pt x="1205191" y="650659"/>
                  </a:lnTo>
                  <a:lnTo>
                    <a:pt x="1199833" y="696824"/>
                  </a:lnTo>
                  <a:lnTo>
                    <a:pt x="1191065" y="741863"/>
                  </a:lnTo>
                  <a:lnTo>
                    <a:pt x="1179024" y="785642"/>
                  </a:lnTo>
                  <a:lnTo>
                    <a:pt x="1163843" y="828027"/>
                  </a:lnTo>
                  <a:lnTo>
                    <a:pt x="1145657" y="868884"/>
                  </a:lnTo>
                  <a:lnTo>
                    <a:pt x="1124599" y="908078"/>
                  </a:lnTo>
                  <a:lnTo>
                    <a:pt x="1100804" y="945475"/>
                  </a:lnTo>
                  <a:lnTo>
                    <a:pt x="1074406" y="980940"/>
                  </a:lnTo>
                  <a:lnTo>
                    <a:pt x="1045540" y="1014340"/>
                  </a:lnTo>
                  <a:lnTo>
                    <a:pt x="1014340" y="1045540"/>
                  </a:lnTo>
                  <a:lnTo>
                    <a:pt x="980940" y="1074406"/>
                  </a:lnTo>
                  <a:lnTo>
                    <a:pt x="945475" y="1100804"/>
                  </a:lnTo>
                  <a:lnTo>
                    <a:pt x="908078" y="1124599"/>
                  </a:lnTo>
                  <a:lnTo>
                    <a:pt x="868884" y="1145657"/>
                  </a:lnTo>
                  <a:lnTo>
                    <a:pt x="828027" y="1163843"/>
                  </a:lnTo>
                  <a:lnTo>
                    <a:pt x="785642" y="1179024"/>
                  </a:lnTo>
                  <a:lnTo>
                    <a:pt x="741863" y="1191065"/>
                  </a:lnTo>
                  <a:lnTo>
                    <a:pt x="696824" y="1199833"/>
                  </a:lnTo>
                  <a:lnTo>
                    <a:pt x="650659" y="1205191"/>
                  </a:lnTo>
                  <a:lnTo>
                    <a:pt x="603504" y="1207008"/>
                  </a:lnTo>
                  <a:lnTo>
                    <a:pt x="556348" y="1205191"/>
                  </a:lnTo>
                  <a:lnTo>
                    <a:pt x="510183" y="1199833"/>
                  </a:lnTo>
                  <a:lnTo>
                    <a:pt x="465144" y="1191065"/>
                  </a:lnTo>
                  <a:lnTo>
                    <a:pt x="421365" y="1179024"/>
                  </a:lnTo>
                  <a:lnTo>
                    <a:pt x="378980" y="1163843"/>
                  </a:lnTo>
                  <a:lnTo>
                    <a:pt x="338123" y="1145657"/>
                  </a:lnTo>
                  <a:lnTo>
                    <a:pt x="298929" y="1124599"/>
                  </a:lnTo>
                  <a:lnTo>
                    <a:pt x="261532" y="1100804"/>
                  </a:lnTo>
                  <a:lnTo>
                    <a:pt x="226067" y="1074406"/>
                  </a:lnTo>
                  <a:lnTo>
                    <a:pt x="192667" y="1045540"/>
                  </a:lnTo>
                  <a:lnTo>
                    <a:pt x="161467" y="1014340"/>
                  </a:lnTo>
                  <a:lnTo>
                    <a:pt x="132601" y="980940"/>
                  </a:lnTo>
                  <a:lnTo>
                    <a:pt x="106203" y="945475"/>
                  </a:lnTo>
                  <a:lnTo>
                    <a:pt x="82408" y="908078"/>
                  </a:lnTo>
                  <a:lnTo>
                    <a:pt x="61350" y="868884"/>
                  </a:lnTo>
                  <a:lnTo>
                    <a:pt x="43164" y="828027"/>
                  </a:lnTo>
                  <a:lnTo>
                    <a:pt x="27983" y="785642"/>
                  </a:lnTo>
                  <a:lnTo>
                    <a:pt x="15942" y="741863"/>
                  </a:lnTo>
                  <a:lnTo>
                    <a:pt x="7174" y="696824"/>
                  </a:lnTo>
                  <a:lnTo>
                    <a:pt x="1816" y="650659"/>
                  </a:lnTo>
                  <a:lnTo>
                    <a:pt x="0" y="603503"/>
                  </a:lnTo>
                  <a:close/>
                </a:path>
              </a:pathLst>
            </a:custGeom>
            <a:ln w="25399">
              <a:solidFill>
                <a:srgbClr val="FFC000"/>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5606796" y="4363211"/>
              <a:ext cx="2997707" cy="313944"/>
            </a:xfrm>
            <a:prstGeom prst="rect">
              <a:avLst/>
            </a:prstGeom>
          </p:spPr>
        </p:pic>
        <p:sp>
          <p:nvSpPr>
            <p:cNvPr id="13" name="object 13"/>
            <p:cNvSpPr/>
            <p:nvPr/>
          </p:nvSpPr>
          <p:spPr>
            <a:xfrm>
              <a:off x="5929884" y="2577084"/>
              <a:ext cx="1899285" cy="1952625"/>
            </a:xfrm>
            <a:custGeom>
              <a:avLst/>
              <a:gdLst/>
              <a:ahLst/>
              <a:cxnLst/>
              <a:rect l="l" t="t" r="r" b="b"/>
              <a:pathLst>
                <a:path w="1899284" h="1952625">
                  <a:moveTo>
                    <a:pt x="25222" y="638792"/>
                  </a:moveTo>
                  <a:lnTo>
                    <a:pt x="106481" y="649286"/>
                  </a:lnTo>
                  <a:lnTo>
                    <a:pt x="154344" y="659482"/>
                  </a:lnTo>
                  <a:lnTo>
                    <a:pt x="198660" y="672313"/>
                  </a:lnTo>
                  <a:lnTo>
                    <a:pt x="239454" y="687877"/>
                  </a:lnTo>
                  <a:lnTo>
                    <a:pt x="276756" y="706275"/>
                  </a:lnTo>
                  <a:lnTo>
                    <a:pt x="310593" y="727605"/>
                  </a:lnTo>
                  <a:lnTo>
                    <a:pt x="340992" y="751968"/>
                  </a:lnTo>
                  <a:lnTo>
                    <a:pt x="367982" y="779462"/>
                  </a:lnTo>
                  <a:lnTo>
                    <a:pt x="391590" y="810188"/>
                  </a:lnTo>
                  <a:lnTo>
                    <a:pt x="411843" y="844245"/>
                  </a:lnTo>
                  <a:lnTo>
                    <a:pt x="428770" y="881732"/>
                  </a:lnTo>
                  <a:lnTo>
                    <a:pt x="442398" y="922750"/>
                  </a:lnTo>
                  <a:lnTo>
                    <a:pt x="452755" y="967397"/>
                  </a:lnTo>
                  <a:lnTo>
                    <a:pt x="459869" y="1015774"/>
                  </a:lnTo>
                  <a:lnTo>
                    <a:pt x="463767" y="1067979"/>
                  </a:lnTo>
                  <a:lnTo>
                    <a:pt x="464476" y="1124113"/>
                  </a:lnTo>
                  <a:lnTo>
                    <a:pt x="462025" y="1184275"/>
                  </a:lnTo>
                  <a:lnTo>
                    <a:pt x="461589" y="1196351"/>
                  </a:lnTo>
                  <a:lnTo>
                    <a:pt x="460763" y="1279854"/>
                  </a:lnTo>
                  <a:lnTo>
                    <a:pt x="465294" y="1326357"/>
                  </a:lnTo>
                  <a:lnTo>
                    <a:pt x="472729" y="1371947"/>
                  </a:lnTo>
                  <a:lnTo>
                    <a:pt x="482974" y="1416531"/>
                  </a:lnTo>
                  <a:lnTo>
                    <a:pt x="495933" y="1460013"/>
                  </a:lnTo>
                  <a:lnTo>
                    <a:pt x="511513" y="1502299"/>
                  </a:lnTo>
                  <a:lnTo>
                    <a:pt x="529617" y="1543293"/>
                  </a:lnTo>
                  <a:lnTo>
                    <a:pt x="550152" y="1582902"/>
                  </a:lnTo>
                  <a:lnTo>
                    <a:pt x="573021" y="1621029"/>
                  </a:lnTo>
                  <a:lnTo>
                    <a:pt x="598131" y="1657580"/>
                  </a:lnTo>
                  <a:lnTo>
                    <a:pt x="625386" y="1692460"/>
                  </a:lnTo>
                  <a:lnTo>
                    <a:pt x="654691" y="1725575"/>
                  </a:lnTo>
                  <a:lnTo>
                    <a:pt x="685952" y="1756830"/>
                  </a:lnTo>
                  <a:lnTo>
                    <a:pt x="719074" y="1786129"/>
                  </a:lnTo>
                  <a:lnTo>
                    <a:pt x="753961" y="1813378"/>
                  </a:lnTo>
                  <a:lnTo>
                    <a:pt x="790519" y="1838482"/>
                  </a:lnTo>
                  <a:lnTo>
                    <a:pt x="828653" y="1861346"/>
                  </a:lnTo>
                  <a:lnTo>
                    <a:pt x="868268" y="1881876"/>
                  </a:lnTo>
                  <a:lnTo>
                    <a:pt x="909269" y="1899975"/>
                  </a:lnTo>
                  <a:lnTo>
                    <a:pt x="951561" y="1915551"/>
                  </a:lnTo>
                  <a:lnTo>
                    <a:pt x="995049" y="1928507"/>
                  </a:lnTo>
                  <a:lnTo>
                    <a:pt x="1039639" y="1938750"/>
                  </a:lnTo>
                  <a:lnTo>
                    <a:pt x="1085235" y="1946183"/>
                  </a:lnTo>
                  <a:lnTo>
                    <a:pt x="1131743" y="1950713"/>
                  </a:lnTo>
                  <a:lnTo>
                    <a:pt x="1179067" y="1952244"/>
                  </a:lnTo>
                  <a:lnTo>
                    <a:pt x="1226392" y="1950713"/>
                  </a:lnTo>
                  <a:lnTo>
                    <a:pt x="1272900" y="1946183"/>
                  </a:lnTo>
                  <a:lnTo>
                    <a:pt x="1318496" y="1938750"/>
                  </a:lnTo>
                  <a:lnTo>
                    <a:pt x="1363086" y="1928507"/>
                  </a:lnTo>
                  <a:lnTo>
                    <a:pt x="1406574" y="1915551"/>
                  </a:lnTo>
                  <a:lnTo>
                    <a:pt x="1448866" y="1899975"/>
                  </a:lnTo>
                  <a:lnTo>
                    <a:pt x="1489867" y="1881876"/>
                  </a:lnTo>
                  <a:lnTo>
                    <a:pt x="1529482" y="1861346"/>
                  </a:lnTo>
                  <a:lnTo>
                    <a:pt x="1567616" y="1838482"/>
                  </a:lnTo>
                  <a:lnTo>
                    <a:pt x="1604174" y="1813378"/>
                  </a:lnTo>
                  <a:lnTo>
                    <a:pt x="1639061" y="1786129"/>
                  </a:lnTo>
                  <a:lnTo>
                    <a:pt x="1672183" y="1756830"/>
                  </a:lnTo>
                  <a:lnTo>
                    <a:pt x="1703444" y="1725575"/>
                  </a:lnTo>
                  <a:lnTo>
                    <a:pt x="1732749" y="1692460"/>
                  </a:lnTo>
                  <a:lnTo>
                    <a:pt x="1760004" y="1657580"/>
                  </a:lnTo>
                  <a:lnTo>
                    <a:pt x="1785114" y="1621029"/>
                  </a:lnTo>
                  <a:lnTo>
                    <a:pt x="1807983" y="1582902"/>
                  </a:lnTo>
                  <a:lnTo>
                    <a:pt x="1828518" y="1543293"/>
                  </a:lnTo>
                  <a:lnTo>
                    <a:pt x="1846622" y="1502299"/>
                  </a:lnTo>
                  <a:lnTo>
                    <a:pt x="1862202" y="1460013"/>
                  </a:lnTo>
                  <a:lnTo>
                    <a:pt x="1875161" y="1416531"/>
                  </a:lnTo>
                  <a:lnTo>
                    <a:pt x="1885406" y="1371947"/>
                  </a:lnTo>
                  <a:lnTo>
                    <a:pt x="1892841" y="1326357"/>
                  </a:lnTo>
                  <a:lnTo>
                    <a:pt x="1897372" y="1279854"/>
                  </a:lnTo>
                  <a:lnTo>
                    <a:pt x="1898904" y="1232535"/>
                  </a:lnTo>
                  <a:lnTo>
                    <a:pt x="1897311" y="1183937"/>
                  </a:lnTo>
                  <a:lnTo>
                    <a:pt x="1892601" y="1136222"/>
                  </a:lnTo>
                  <a:lnTo>
                    <a:pt x="1884871" y="1089492"/>
                  </a:lnTo>
                  <a:lnTo>
                    <a:pt x="1874221" y="1043845"/>
                  </a:lnTo>
                  <a:lnTo>
                    <a:pt x="1860750" y="999382"/>
                  </a:lnTo>
                  <a:lnTo>
                    <a:pt x="1844557" y="956204"/>
                  </a:lnTo>
                  <a:lnTo>
                    <a:pt x="1825741" y="914411"/>
                  </a:lnTo>
                  <a:lnTo>
                    <a:pt x="1804401" y="874103"/>
                  </a:lnTo>
                  <a:lnTo>
                    <a:pt x="1780636" y="835380"/>
                  </a:lnTo>
                  <a:lnTo>
                    <a:pt x="1754546" y="798343"/>
                  </a:lnTo>
                  <a:lnTo>
                    <a:pt x="1726228" y="763091"/>
                  </a:lnTo>
                  <a:lnTo>
                    <a:pt x="1695783" y="729726"/>
                  </a:lnTo>
                  <a:lnTo>
                    <a:pt x="1663309" y="698347"/>
                  </a:lnTo>
                  <a:lnTo>
                    <a:pt x="1628905" y="669054"/>
                  </a:lnTo>
                  <a:lnTo>
                    <a:pt x="1592671" y="641949"/>
                  </a:lnTo>
                  <a:lnTo>
                    <a:pt x="1588258" y="639064"/>
                  </a:lnTo>
                  <a:lnTo>
                    <a:pt x="45719" y="639064"/>
                  </a:lnTo>
                  <a:lnTo>
                    <a:pt x="34039" y="639022"/>
                  </a:lnTo>
                  <a:lnTo>
                    <a:pt x="25222" y="638792"/>
                  </a:lnTo>
                  <a:close/>
                </a:path>
                <a:path w="1899284" h="1952625">
                  <a:moveTo>
                    <a:pt x="701039" y="0"/>
                  </a:moveTo>
                  <a:lnTo>
                    <a:pt x="697857" y="47881"/>
                  </a:lnTo>
                  <a:lnTo>
                    <a:pt x="691333" y="94776"/>
                  </a:lnTo>
                  <a:lnTo>
                    <a:pt x="681589" y="140563"/>
                  </a:lnTo>
                  <a:lnTo>
                    <a:pt x="668746" y="185122"/>
                  </a:lnTo>
                  <a:lnTo>
                    <a:pt x="652926" y="228330"/>
                  </a:lnTo>
                  <a:lnTo>
                    <a:pt x="634249" y="270067"/>
                  </a:lnTo>
                  <a:lnTo>
                    <a:pt x="612837" y="310212"/>
                  </a:lnTo>
                  <a:lnTo>
                    <a:pt x="588810" y="348644"/>
                  </a:lnTo>
                  <a:lnTo>
                    <a:pt x="562289" y="385243"/>
                  </a:lnTo>
                  <a:lnTo>
                    <a:pt x="533397" y="419886"/>
                  </a:lnTo>
                  <a:lnTo>
                    <a:pt x="502253" y="452453"/>
                  </a:lnTo>
                  <a:lnTo>
                    <a:pt x="468979" y="482823"/>
                  </a:lnTo>
                  <a:lnTo>
                    <a:pt x="433696" y="510875"/>
                  </a:lnTo>
                  <a:lnTo>
                    <a:pt x="396525" y="536488"/>
                  </a:lnTo>
                  <a:lnTo>
                    <a:pt x="357587" y="559541"/>
                  </a:lnTo>
                  <a:lnTo>
                    <a:pt x="317003" y="579913"/>
                  </a:lnTo>
                  <a:lnTo>
                    <a:pt x="274895" y="597482"/>
                  </a:lnTo>
                  <a:lnTo>
                    <a:pt x="231382" y="612129"/>
                  </a:lnTo>
                  <a:lnTo>
                    <a:pt x="186588" y="623731"/>
                  </a:lnTo>
                  <a:lnTo>
                    <a:pt x="140632" y="632168"/>
                  </a:lnTo>
                  <a:lnTo>
                    <a:pt x="93635" y="637320"/>
                  </a:lnTo>
                  <a:lnTo>
                    <a:pt x="45719" y="639064"/>
                  </a:lnTo>
                  <a:lnTo>
                    <a:pt x="1588258" y="639064"/>
                  </a:lnTo>
                  <a:lnTo>
                    <a:pt x="1554705" y="617130"/>
                  </a:lnTo>
                  <a:lnTo>
                    <a:pt x="1515107" y="594699"/>
                  </a:lnTo>
                  <a:lnTo>
                    <a:pt x="1473975" y="574756"/>
                  </a:lnTo>
                  <a:lnTo>
                    <a:pt x="1431409" y="557401"/>
                  </a:lnTo>
                  <a:lnTo>
                    <a:pt x="1387508" y="542733"/>
                  </a:lnTo>
                  <a:lnTo>
                    <a:pt x="1342370" y="530855"/>
                  </a:lnTo>
                  <a:lnTo>
                    <a:pt x="1296096" y="521865"/>
                  </a:lnTo>
                  <a:lnTo>
                    <a:pt x="1248783" y="515864"/>
                  </a:lnTo>
                  <a:lnTo>
                    <a:pt x="1140517" y="509779"/>
                  </a:lnTo>
                  <a:lnTo>
                    <a:pt x="1084828" y="503832"/>
                  </a:lnTo>
                  <a:lnTo>
                    <a:pt x="1033365" y="495073"/>
                  </a:lnTo>
                  <a:lnTo>
                    <a:pt x="986028" y="483463"/>
                  </a:lnTo>
                  <a:lnTo>
                    <a:pt x="942718" y="468964"/>
                  </a:lnTo>
                  <a:lnTo>
                    <a:pt x="903336" y="451536"/>
                  </a:lnTo>
                  <a:lnTo>
                    <a:pt x="867783" y="431142"/>
                  </a:lnTo>
                  <a:lnTo>
                    <a:pt x="835960" y="407744"/>
                  </a:lnTo>
                  <a:lnTo>
                    <a:pt x="807767" y="381301"/>
                  </a:lnTo>
                  <a:lnTo>
                    <a:pt x="783106" y="351777"/>
                  </a:lnTo>
                  <a:lnTo>
                    <a:pt x="761876" y="319131"/>
                  </a:lnTo>
                  <a:lnTo>
                    <a:pt x="743980" y="283327"/>
                  </a:lnTo>
                  <a:lnTo>
                    <a:pt x="729317" y="244325"/>
                  </a:lnTo>
                  <a:lnTo>
                    <a:pt x="717789" y="202087"/>
                  </a:lnTo>
                  <a:lnTo>
                    <a:pt x="709296" y="156573"/>
                  </a:lnTo>
                  <a:lnTo>
                    <a:pt x="703740" y="107747"/>
                  </a:lnTo>
                  <a:lnTo>
                    <a:pt x="701021" y="55568"/>
                  </a:lnTo>
                  <a:lnTo>
                    <a:pt x="701039" y="0"/>
                  </a:lnTo>
                  <a:close/>
                </a:path>
                <a:path w="1899284" h="1952625">
                  <a:moveTo>
                    <a:pt x="0" y="636397"/>
                  </a:moveTo>
                  <a:lnTo>
                    <a:pt x="11680" y="637938"/>
                  </a:lnTo>
                  <a:lnTo>
                    <a:pt x="22859" y="638730"/>
                  </a:lnTo>
                  <a:lnTo>
                    <a:pt x="25222" y="638792"/>
                  </a:lnTo>
                  <a:lnTo>
                    <a:pt x="0" y="636397"/>
                  </a:lnTo>
                  <a:close/>
                </a:path>
              </a:pathLst>
            </a:custGeom>
            <a:solidFill>
              <a:srgbClr val="001239"/>
            </a:solidFill>
          </p:spPr>
          <p:txBody>
            <a:bodyPr wrap="square" lIns="0" tIns="0" rIns="0" bIns="0" rtlCol="0"/>
            <a:lstStyle/>
            <a:p>
              <a:endParaRPr sz="2400"/>
            </a:p>
          </p:txBody>
        </p:sp>
        <p:pic>
          <p:nvPicPr>
            <p:cNvPr id="14" name="object 14"/>
            <p:cNvPicPr/>
            <p:nvPr/>
          </p:nvPicPr>
          <p:blipFill>
            <a:blip r:embed="rId3" cstate="print"/>
            <a:stretch>
              <a:fillRect/>
            </a:stretch>
          </p:blipFill>
          <p:spPr>
            <a:xfrm>
              <a:off x="6449568" y="3153130"/>
              <a:ext cx="1435608" cy="1438656"/>
            </a:xfrm>
            <a:prstGeom prst="rect">
              <a:avLst/>
            </a:prstGeom>
          </p:spPr>
        </p:pic>
        <p:pic>
          <p:nvPicPr>
            <p:cNvPr id="15" name="object 15"/>
            <p:cNvPicPr/>
            <p:nvPr/>
          </p:nvPicPr>
          <p:blipFill>
            <a:blip r:embed="rId4" cstate="print"/>
            <a:stretch>
              <a:fillRect/>
            </a:stretch>
          </p:blipFill>
          <p:spPr>
            <a:xfrm>
              <a:off x="6512052" y="3215640"/>
              <a:ext cx="1188720" cy="1191768"/>
            </a:xfrm>
            <a:prstGeom prst="rect">
              <a:avLst/>
            </a:prstGeom>
          </p:spPr>
        </p:pic>
        <p:sp>
          <p:nvSpPr>
            <p:cNvPr id="16" name="object 16"/>
            <p:cNvSpPr/>
            <p:nvPr/>
          </p:nvSpPr>
          <p:spPr>
            <a:xfrm>
              <a:off x="6527292" y="3232403"/>
              <a:ext cx="1156970" cy="1158240"/>
            </a:xfrm>
            <a:custGeom>
              <a:avLst/>
              <a:gdLst/>
              <a:ahLst/>
              <a:cxnLst/>
              <a:rect l="l" t="t" r="r" b="b"/>
              <a:pathLst>
                <a:path w="1156970" h="1158239">
                  <a:moveTo>
                    <a:pt x="578357" y="0"/>
                  </a:moveTo>
                  <a:lnTo>
                    <a:pt x="530925" y="1920"/>
                  </a:lnTo>
                  <a:lnTo>
                    <a:pt x="484548" y="7581"/>
                  </a:lnTo>
                  <a:lnTo>
                    <a:pt x="439376" y="16833"/>
                  </a:lnTo>
                  <a:lnTo>
                    <a:pt x="395557" y="29529"/>
                  </a:lnTo>
                  <a:lnTo>
                    <a:pt x="353240" y="45517"/>
                  </a:lnTo>
                  <a:lnTo>
                    <a:pt x="312575" y="64650"/>
                  </a:lnTo>
                  <a:lnTo>
                    <a:pt x="273709" y="86778"/>
                  </a:lnTo>
                  <a:lnTo>
                    <a:pt x="236793" y="111751"/>
                  </a:lnTo>
                  <a:lnTo>
                    <a:pt x="201974" y="139422"/>
                  </a:lnTo>
                  <a:lnTo>
                    <a:pt x="169402" y="169640"/>
                  </a:lnTo>
                  <a:lnTo>
                    <a:pt x="139225" y="202256"/>
                  </a:lnTo>
                  <a:lnTo>
                    <a:pt x="111593" y="237122"/>
                  </a:lnTo>
                  <a:lnTo>
                    <a:pt x="86654" y="274087"/>
                  </a:lnTo>
                  <a:lnTo>
                    <a:pt x="64557" y="313004"/>
                  </a:lnTo>
                  <a:lnTo>
                    <a:pt x="45452" y="353722"/>
                  </a:lnTo>
                  <a:lnTo>
                    <a:pt x="29486" y="396093"/>
                  </a:lnTo>
                  <a:lnTo>
                    <a:pt x="16809" y="439968"/>
                  </a:lnTo>
                  <a:lnTo>
                    <a:pt x="7570" y="485196"/>
                  </a:lnTo>
                  <a:lnTo>
                    <a:pt x="1917" y="531630"/>
                  </a:lnTo>
                  <a:lnTo>
                    <a:pt x="0" y="579119"/>
                  </a:lnTo>
                  <a:lnTo>
                    <a:pt x="1917" y="626616"/>
                  </a:lnTo>
                  <a:lnTo>
                    <a:pt x="7570" y="673055"/>
                  </a:lnTo>
                  <a:lnTo>
                    <a:pt x="16809" y="718288"/>
                  </a:lnTo>
                  <a:lnTo>
                    <a:pt x="29486" y="762165"/>
                  </a:lnTo>
                  <a:lnTo>
                    <a:pt x="45452" y="804538"/>
                  </a:lnTo>
                  <a:lnTo>
                    <a:pt x="64557" y="845257"/>
                  </a:lnTo>
                  <a:lnTo>
                    <a:pt x="86654" y="884174"/>
                  </a:lnTo>
                  <a:lnTo>
                    <a:pt x="111593" y="921139"/>
                  </a:lnTo>
                  <a:lnTo>
                    <a:pt x="139225" y="956004"/>
                  </a:lnTo>
                  <a:lnTo>
                    <a:pt x="169402" y="988618"/>
                  </a:lnTo>
                  <a:lnTo>
                    <a:pt x="201974" y="1018834"/>
                  </a:lnTo>
                  <a:lnTo>
                    <a:pt x="236793" y="1046502"/>
                  </a:lnTo>
                  <a:lnTo>
                    <a:pt x="273709" y="1071473"/>
                  </a:lnTo>
                  <a:lnTo>
                    <a:pt x="312575" y="1093599"/>
                  </a:lnTo>
                  <a:lnTo>
                    <a:pt x="353240" y="1112729"/>
                  </a:lnTo>
                  <a:lnTo>
                    <a:pt x="395557" y="1128715"/>
                  </a:lnTo>
                  <a:lnTo>
                    <a:pt x="439376" y="1141409"/>
                  </a:lnTo>
                  <a:lnTo>
                    <a:pt x="484548" y="1150660"/>
                  </a:lnTo>
                  <a:lnTo>
                    <a:pt x="530925" y="1156320"/>
                  </a:lnTo>
                  <a:lnTo>
                    <a:pt x="578357" y="1158239"/>
                  </a:lnTo>
                  <a:lnTo>
                    <a:pt x="625790" y="1156320"/>
                  </a:lnTo>
                  <a:lnTo>
                    <a:pt x="672167" y="1150660"/>
                  </a:lnTo>
                  <a:lnTo>
                    <a:pt x="717339" y="1141409"/>
                  </a:lnTo>
                  <a:lnTo>
                    <a:pt x="761158" y="1128715"/>
                  </a:lnTo>
                  <a:lnTo>
                    <a:pt x="803475" y="1112729"/>
                  </a:lnTo>
                  <a:lnTo>
                    <a:pt x="844140" y="1093599"/>
                  </a:lnTo>
                  <a:lnTo>
                    <a:pt x="883006" y="1071473"/>
                  </a:lnTo>
                  <a:lnTo>
                    <a:pt x="919922" y="1046502"/>
                  </a:lnTo>
                  <a:lnTo>
                    <a:pt x="954741" y="1018834"/>
                  </a:lnTo>
                  <a:lnTo>
                    <a:pt x="987313" y="988618"/>
                  </a:lnTo>
                  <a:lnTo>
                    <a:pt x="1017490" y="956004"/>
                  </a:lnTo>
                  <a:lnTo>
                    <a:pt x="1045122" y="921139"/>
                  </a:lnTo>
                  <a:lnTo>
                    <a:pt x="1070061" y="884174"/>
                  </a:lnTo>
                  <a:lnTo>
                    <a:pt x="1092158" y="845257"/>
                  </a:lnTo>
                  <a:lnTo>
                    <a:pt x="1111263" y="804538"/>
                  </a:lnTo>
                  <a:lnTo>
                    <a:pt x="1127229" y="762165"/>
                  </a:lnTo>
                  <a:lnTo>
                    <a:pt x="1139906" y="718288"/>
                  </a:lnTo>
                  <a:lnTo>
                    <a:pt x="1149145" y="673055"/>
                  </a:lnTo>
                  <a:lnTo>
                    <a:pt x="1154798" y="626616"/>
                  </a:lnTo>
                  <a:lnTo>
                    <a:pt x="1156715" y="579119"/>
                  </a:lnTo>
                  <a:lnTo>
                    <a:pt x="1154798" y="531630"/>
                  </a:lnTo>
                  <a:lnTo>
                    <a:pt x="1149145" y="485196"/>
                  </a:lnTo>
                  <a:lnTo>
                    <a:pt x="1139906" y="439968"/>
                  </a:lnTo>
                  <a:lnTo>
                    <a:pt x="1127229" y="396093"/>
                  </a:lnTo>
                  <a:lnTo>
                    <a:pt x="1111263" y="353722"/>
                  </a:lnTo>
                  <a:lnTo>
                    <a:pt x="1092158" y="313004"/>
                  </a:lnTo>
                  <a:lnTo>
                    <a:pt x="1070061" y="274087"/>
                  </a:lnTo>
                  <a:lnTo>
                    <a:pt x="1045122" y="237122"/>
                  </a:lnTo>
                  <a:lnTo>
                    <a:pt x="1017490" y="202256"/>
                  </a:lnTo>
                  <a:lnTo>
                    <a:pt x="987313" y="169640"/>
                  </a:lnTo>
                  <a:lnTo>
                    <a:pt x="954741" y="139422"/>
                  </a:lnTo>
                  <a:lnTo>
                    <a:pt x="919922" y="111751"/>
                  </a:lnTo>
                  <a:lnTo>
                    <a:pt x="883006" y="86778"/>
                  </a:lnTo>
                  <a:lnTo>
                    <a:pt x="844140" y="64650"/>
                  </a:lnTo>
                  <a:lnTo>
                    <a:pt x="803475" y="45517"/>
                  </a:lnTo>
                  <a:lnTo>
                    <a:pt x="761158" y="29529"/>
                  </a:lnTo>
                  <a:lnTo>
                    <a:pt x="717339" y="16833"/>
                  </a:lnTo>
                  <a:lnTo>
                    <a:pt x="672167" y="7581"/>
                  </a:lnTo>
                  <a:lnTo>
                    <a:pt x="625790" y="1920"/>
                  </a:lnTo>
                  <a:lnTo>
                    <a:pt x="578357" y="0"/>
                  </a:lnTo>
                  <a:close/>
                </a:path>
              </a:pathLst>
            </a:custGeom>
            <a:solidFill>
              <a:srgbClr val="E6E2D2"/>
            </a:solidFill>
          </p:spPr>
          <p:txBody>
            <a:bodyPr wrap="square" lIns="0" tIns="0" rIns="0" bIns="0" rtlCol="0"/>
            <a:lstStyle/>
            <a:p>
              <a:endParaRPr sz="2400" dirty="0"/>
            </a:p>
          </p:txBody>
        </p:sp>
        <p:pic>
          <p:nvPicPr>
            <p:cNvPr id="17" name="object 17"/>
            <p:cNvPicPr/>
            <p:nvPr/>
          </p:nvPicPr>
          <p:blipFill>
            <a:blip r:embed="rId5" cstate="print"/>
            <a:stretch>
              <a:fillRect/>
            </a:stretch>
          </p:blipFill>
          <p:spPr>
            <a:xfrm>
              <a:off x="5358384" y="1941575"/>
              <a:ext cx="1345691" cy="1348740"/>
            </a:xfrm>
            <a:prstGeom prst="rect">
              <a:avLst/>
            </a:prstGeom>
          </p:spPr>
        </p:pic>
        <p:pic>
          <p:nvPicPr>
            <p:cNvPr id="18" name="object 18"/>
            <p:cNvPicPr/>
            <p:nvPr/>
          </p:nvPicPr>
          <p:blipFill>
            <a:blip r:embed="rId6" cstate="print"/>
            <a:stretch>
              <a:fillRect/>
            </a:stretch>
          </p:blipFill>
          <p:spPr>
            <a:xfrm>
              <a:off x="5420868" y="2004060"/>
              <a:ext cx="1100328" cy="1103376"/>
            </a:xfrm>
            <a:prstGeom prst="rect">
              <a:avLst/>
            </a:prstGeom>
          </p:spPr>
        </p:pic>
        <p:sp>
          <p:nvSpPr>
            <p:cNvPr id="19" name="object 19"/>
            <p:cNvSpPr/>
            <p:nvPr/>
          </p:nvSpPr>
          <p:spPr>
            <a:xfrm>
              <a:off x="5436108" y="2019300"/>
              <a:ext cx="1069975" cy="1073150"/>
            </a:xfrm>
            <a:custGeom>
              <a:avLst/>
              <a:gdLst/>
              <a:ahLst/>
              <a:cxnLst/>
              <a:rect l="l" t="t" r="r" b="b"/>
              <a:pathLst>
                <a:path w="1069975" h="1073150">
                  <a:moveTo>
                    <a:pt x="534924" y="0"/>
                  </a:moveTo>
                  <a:lnTo>
                    <a:pt x="486239" y="2192"/>
                  </a:lnTo>
                  <a:lnTo>
                    <a:pt x="438778" y="8642"/>
                  </a:lnTo>
                  <a:lnTo>
                    <a:pt x="392729" y="19161"/>
                  </a:lnTo>
                  <a:lnTo>
                    <a:pt x="348283" y="33559"/>
                  </a:lnTo>
                  <a:lnTo>
                    <a:pt x="305626" y="51647"/>
                  </a:lnTo>
                  <a:lnTo>
                    <a:pt x="264950" y="73236"/>
                  </a:lnTo>
                  <a:lnTo>
                    <a:pt x="226441" y="98137"/>
                  </a:lnTo>
                  <a:lnTo>
                    <a:pt x="190290" y="126159"/>
                  </a:lnTo>
                  <a:lnTo>
                    <a:pt x="156686" y="157114"/>
                  </a:lnTo>
                  <a:lnTo>
                    <a:pt x="125816" y="190813"/>
                  </a:lnTo>
                  <a:lnTo>
                    <a:pt x="97871" y="227066"/>
                  </a:lnTo>
                  <a:lnTo>
                    <a:pt x="73039" y="265683"/>
                  </a:lnTo>
                  <a:lnTo>
                    <a:pt x="51508" y="306477"/>
                  </a:lnTo>
                  <a:lnTo>
                    <a:pt x="33469" y="349256"/>
                  </a:lnTo>
                  <a:lnTo>
                    <a:pt x="19109" y="393832"/>
                  </a:lnTo>
                  <a:lnTo>
                    <a:pt x="8619" y="440015"/>
                  </a:lnTo>
                  <a:lnTo>
                    <a:pt x="2186" y="487617"/>
                  </a:lnTo>
                  <a:lnTo>
                    <a:pt x="0" y="536448"/>
                  </a:lnTo>
                  <a:lnTo>
                    <a:pt x="2186" y="585278"/>
                  </a:lnTo>
                  <a:lnTo>
                    <a:pt x="8619" y="632880"/>
                  </a:lnTo>
                  <a:lnTo>
                    <a:pt x="19109" y="679063"/>
                  </a:lnTo>
                  <a:lnTo>
                    <a:pt x="33469" y="723639"/>
                  </a:lnTo>
                  <a:lnTo>
                    <a:pt x="51508" y="766418"/>
                  </a:lnTo>
                  <a:lnTo>
                    <a:pt x="73039" y="807212"/>
                  </a:lnTo>
                  <a:lnTo>
                    <a:pt x="97871" y="845829"/>
                  </a:lnTo>
                  <a:lnTo>
                    <a:pt x="125816" y="882082"/>
                  </a:lnTo>
                  <a:lnTo>
                    <a:pt x="156686" y="915781"/>
                  </a:lnTo>
                  <a:lnTo>
                    <a:pt x="190290" y="946736"/>
                  </a:lnTo>
                  <a:lnTo>
                    <a:pt x="226441" y="974758"/>
                  </a:lnTo>
                  <a:lnTo>
                    <a:pt x="264950" y="999659"/>
                  </a:lnTo>
                  <a:lnTo>
                    <a:pt x="305626" y="1021248"/>
                  </a:lnTo>
                  <a:lnTo>
                    <a:pt x="348283" y="1039336"/>
                  </a:lnTo>
                  <a:lnTo>
                    <a:pt x="392729" y="1053734"/>
                  </a:lnTo>
                  <a:lnTo>
                    <a:pt x="438778" y="1064253"/>
                  </a:lnTo>
                  <a:lnTo>
                    <a:pt x="486239" y="1070703"/>
                  </a:lnTo>
                  <a:lnTo>
                    <a:pt x="534924" y="1072895"/>
                  </a:lnTo>
                  <a:lnTo>
                    <a:pt x="583608" y="1070703"/>
                  </a:lnTo>
                  <a:lnTo>
                    <a:pt x="631069" y="1064253"/>
                  </a:lnTo>
                  <a:lnTo>
                    <a:pt x="677118" y="1053734"/>
                  </a:lnTo>
                  <a:lnTo>
                    <a:pt x="721564" y="1039336"/>
                  </a:lnTo>
                  <a:lnTo>
                    <a:pt x="764221" y="1021248"/>
                  </a:lnTo>
                  <a:lnTo>
                    <a:pt x="804897" y="999659"/>
                  </a:lnTo>
                  <a:lnTo>
                    <a:pt x="843406" y="974758"/>
                  </a:lnTo>
                  <a:lnTo>
                    <a:pt x="879557" y="946736"/>
                  </a:lnTo>
                  <a:lnTo>
                    <a:pt x="913161" y="915781"/>
                  </a:lnTo>
                  <a:lnTo>
                    <a:pt x="944031" y="882082"/>
                  </a:lnTo>
                  <a:lnTo>
                    <a:pt x="971976" y="845829"/>
                  </a:lnTo>
                  <a:lnTo>
                    <a:pt x="996808" y="807212"/>
                  </a:lnTo>
                  <a:lnTo>
                    <a:pt x="1018339" y="766418"/>
                  </a:lnTo>
                  <a:lnTo>
                    <a:pt x="1036378" y="723639"/>
                  </a:lnTo>
                  <a:lnTo>
                    <a:pt x="1050738" y="679063"/>
                  </a:lnTo>
                  <a:lnTo>
                    <a:pt x="1061228" y="632880"/>
                  </a:lnTo>
                  <a:lnTo>
                    <a:pt x="1067661" y="585278"/>
                  </a:lnTo>
                  <a:lnTo>
                    <a:pt x="1069847" y="536448"/>
                  </a:lnTo>
                  <a:lnTo>
                    <a:pt x="1067661" y="487617"/>
                  </a:lnTo>
                  <a:lnTo>
                    <a:pt x="1061228" y="440015"/>
                  </a:lnTo>
                  <a:lnTo>
                    <a:pt x="1050738" y="393832"/>
                  </a:lnTo>
                  <a:lnTo>
                    <a:pt x="1036378" y="349256"/>
                  </a:lnTo>
                  <a:lnTo>
                    <a:pt x="1018339" y="306477"/>
                  </a:lnTo>
                  <a:lnTo>
                    <a:pt x="996808" y="265683"/>
                  </a:lnTo>
                  <a:lnTo>
                    <a:pt x="971976" y="227066"/>
                  </a:lnTo>
                  <a:lnTo>
                    <a:pt x="944031" y="190813"/>
                  </a:lnTo>
                  <a:lnTo>
                    <a:pt x="913161" y="157114"/>
                  </a:lnTo>
                  <a:lnTo>
                    <a:pt x="879557" y="126159"/>
                  </a:lnTo>
                  <a:lnTo>
                    <a:pt x="843406" y="98137"/>
                  </a:lnTo>
                  <a:lnTo>
                    <a:pt x="804897" y="73236"/>
                  </a:lnTo>
                  <a:lnTo>
                    <a:pt x="764221" y="51647"/>
                  </a:lnTo>
                  <a:lnTo>
                    <a:pt x="721564" y="33559"/>
                  </a:lnTo>
                  <a:lnTo>
                    <a:pt x="677118" y="19161"/>
                  </a:lnTo>
                  <a:lnTo>
                    <a:pt x="631069" y="8642"/>
                  </a:lnTo>
                  <a:lnTo>
                    <a:pt x="583608" y="2192"/>
                  </a:lnTo>
                  <a:lnTo>
                    <a:pt x="534924" y="0"/>
                  </a:lnTo>
                  <a:close/>
                </a:path>
              </a:pathLst>
            </a:custGeom>
            <a:solidFill>
              <a:srgbClr val="E6E2D2"/>
            </a:solidFill>
          </p:spPr>
          <p:txBody>
            <a:bodyPr wrap="square" lIns="0" tIns="0" rIns="0" bIns="0" rtlCol="0"/>
            <a:lstStyle/>
            <a:p>
              <a:endParaRPr sz="2400"/>
            </a:p>
          </p:txBody>
        </p:sp>
        <p:pic>
          <p:nvPicPr>
            <p:cNvPr id="21" name="object 21"/>
            <p:cNvPicPr/>
            <p:nvPr/>
          </p:nvPicPr>
          <p:blipFill>
            <a:blip r:embed="rId7" cstate="print"/>
            <a:stretch>
              <a:fillRect/>
            </a:stretch>
          </p:blipFill>
          <p:spPr>
            <a:xfrm>
              <a:off x="6458712" y="915924"/>
              <a:ext cx="928115" cy="929639"/>
            </a:xfrm>
            <a:prstGeom prst="rect">
              <a:avLst/>
            </a:prstGeom>
          </p:spPr>
        </p:pic>
        <p:sp>
          <p:nvSpPr>
            <p:cNvPr id="22" name="object 22"/>
            <p:cNvSpPr/>
            <p:nvPr/>
          </p:nvSpPr>
          <p:spPr>
            <a:xfrm>
              <a:off x="6470904" y="928116"/>
              <a:ext cx="902335" cy="904240"/>
            </a:xfrm>
            <a:custGeom>
              <a:avLst/>
              <a:gdLst/>
              <a:ahLst/>
              <a:cxnLst/>
              <a:rect l="l" t="t" r="r" b="b"/>
              <a:pathLst>
                <a:path w="902334" h="904239">
                  <a:moveTo>
                    <a:pt x="451103" y="0"/>
                  </a:moveTo>
                  <a:lnTo>
                    <a:pt x="401944" y="2651"/>
                  </a:lnTo>
                  <a:lnTo>
                    <a:pt x="354320" y="10422"/>
                  </a:lnTo>
                  <a:lnTo>
                    <a:pt x="308506" y="23036"/>
                  </a:lnTo>
                  <a:lnTo>
                    <a:pt x="264776" y="40219"/>
                  </a:lnTo>
                  <a:lnTo>
                    <a:pt x="223407" y="61693"/>
                  </a:lnTo>
                  <a:lnTo>
                    <a:pt x="184672" y="87184"/>
                  </a:lnTo>
                  <a:lnTo>
                    <a:pt x="148847" y="116417"/>
                  </a:lnTo>
                  <a:lnTo>
                    <a:pt x="116206" y="149114"/>
                  </a:lnTo>
                  <a:lnTo>
                    <a:pt x="87026" y="185001"/>
                  </a:lnTo>
                  <a:lnTo>
                    <a:pt x="61580" y="223802"/>
                  </a:lnTo>
                  <a:lnTo>
                    <a:pt x="40145" y="265241"/>
                  </a:lnTo>
                  <a:lnTo>
                    <a:pt x="22994" y="309042"/>
                  </a:lnTo>
                  <a:lnTo>
                    <a:pt x="10402" y="354931"/>
                  </a:lnTo>
                  <a:lnTo>
                    <a:pt x="2646" y="402630"/>
                  </a:lnTo>
                  <a:lnTo>
                    <a:pt x="0" y="451866"/>
                  </a:lnTo>
                  <a:lnTo>
                    <a:pt x="2646" y="501101"/>
                  </a:lnTo>
                  <a:lnTo>
                    <a:pt x="10402" y="548800"/>
                  </a:lnTo>
                  <a:lnTo>
                    <a:pt x="22994" y="594689"/>
                  </a:lnTo>
                  <a:lnTo>
                    <a:pt x="40145" y="638490"/>
                  </a:lnTo>
                  <a:lnTo>
                    <a:pt x="61580" y="679929"/>
                  </a:lnTo>
                  <a:lnTo>
                    <a:pt x="87026" y="718730"/>
                  </a:lnTo>
                  <a:lnTo>
                    <a:pt x="116206" y="754617"/>
                  </a:lnTo>
                  <a:lnTo>
                    <a:pt x="148847" y="787314"/>
                  </a:lnTo>
                  <a:lnTo>
                    <a:pt x="184672" y="816547"/>
                  </a:lnTo>
                  <a:lnTo>
                    <a:pt x="223407" y="842038"/>
                  </a:lnTo>
                  <a:lnTo>
                    <a:pt x="264776" y="863512"/>
                  </a:lnTo>
                  <a:lnTo>
                    <a:pt x="308506" y="880695"/>
                  </a:lnTo>
                  <a:lnTo>
                    <a:pt x="354320" y="893309"/>
                  </a:lnTo>
                  <a:lnTo>
                    <a:pt x="401944" y="901080"/>
                  </a:lnTo>
                  <a:lnTo>
                    <a:pt x="451103" y="903732"/>
                  </a:lnTo>
                  <a:lnTo>
                    <a:pt x="500263" y="901080"/>
                  </a:lnTo>
                  <a:lnTo>
                    <a:pt x="547887" y="893309"/>
                  </a:lnTo>
                  <a:lnTo>
                    <a:pt x="593701" y="880695"/>
                  </a:lnTo>
                  <a:lnTo>
                    <a:pt x="637431" y="863512"/>
                  </a:lnTo>
                  <a:lnTo>
                    <a:pt x="678800" y="842038"/>
                  </a:lnTo>
                  <a:lnTo>
                    <a:pt x="717535" y="816547"/>
                  </a:lnTo>
                  <a:lnTo>
                    <a:pt x="753360" y="787314"/>
                  </a:lnTo>
                  <a:lnTo>
                    <a:pt x="786001" y="754617"/>
                  </a:lnTo>
                  <a:lnTo>
                    <a:pt x="815181" y="718730"/>
                  </a:lnTo>
                  <a:lnTo>
                    <a:pt x="840627" y="679929"/>
                  </a:lnTo>
                  <a:lnTo>
                    <a:pt x="862062" y="638490"/>
                  </a:lnTo>
                  <a:lnTo>
                    <a:pt x="879213" y="594689"/>
                  </a:lnTo>
                  <a:lnTo>
                    <a:pt x="891805" y="548800"/>
                  </a:lnTo>
                  <a:lnTo>
                    <a:pt x="899561" y="501101"/>
                  </a:lnTo>
                  <a:lnTo>
                    <a:pt x="902207" y="451866"/>
                  </a:lnTo>
                  <a:lnTo>
                    <a:pt x="899561" y="402630"/>
                  </a:lnTo>
                  <a:lnTo>
                    <a:pt x="891805" y="354931"/>
                  </a:lnTo>
                  <a:lnTo>
                    <a:pt x="879213" y="309042"/>
                  </a:lnTo>
                  <a:lnTo>
                    <a:pt x="862062" y="265241"/>
                  </a:lnTo>
                  <a:lnTo>
                    <a:pt x="840627" y="223802"/>
                  </a:lnTo>
                  <a:lnTo>
                    <a:pt x="815181" y="185001"/>
                  </a:lnTo>
                  <a:lnTo>
                    <a:pt x="786001" y="149114"/>
                  </a:lnTo>
                  <a:lnTo>
                    <a:pt x="753360" y="116417"/>
                  </a:lnTo>
                  <a:lnTo>
                    <a:pt x="717535" y="87184"/>
                  </a:lnTo>
                  <a:lnTo>
                    <a:pt x="678800" y="61693"/>
                  </a:lnTo>
                  <a:lnTo>
                    <a:pt x="637431" y="40219"/>
                  </a:lnTo>
                  <a:lnTo>
                    <a:pt x="593701" y="23036"/>
                  </a:lnTo>
                  <a:lnTo>
                    <a:pt x="547887" y="10422"/>
                  </a:lnTo>
                  <a:lnTo>
                    <a:pt x="500263" y="2651"/>
                  </a:lnTo>
                  <a:lnTo>
                    <a:pt x="451103" y="0"/>
                  </a:lnTo>
                  <a:close/>
                </a:path>
              </a:pathLst>
            </a:custGeom>
            <a:solidFill>
              <a:srgbClr val="E6E2D2"/>
            </a:solidFill>
          </p:spPr>
          <p:txBody>
            <a:bodyPr wrap="square" lIns="0" tIns="0" rIns="0" bIns="0" rtlCol="0"/>
            <a:lstStyle/>
            <a:p>
              <a:endParaRPr sz="2400"/>
            </a:p>
          </p:txBody>
        </p:sp>
      </p:grpSp>
      <p:sp>
        <p:nvSpPr>
          <p:cNvPr id="23" name="object 23"/>
          <p:cNvSpPr txBox="1"/>
          <p:nvPr/>
        </p:nvSpPr>
        <p:spPr>
          <a:xfrm>
            <a:off x="8968909" y="1594782"/>
            <a:ext cx="502073" cy="344475"/>
          </a:xfrm>
          <a:prstGeom prst="rect">
            <a:avLst/>
          </a:prstGeom>
        </p:spPr>
        <p:txBody>
          <a:bodyPr vert="horz" wrap="square" lIns="0" tIns="16087" rIns="0" bIns="0" rtlCol="0">
            <a:spAutoFit/>
          </a:bodyPr>
          <a:lstStyle/>
          <a:p>
            <a:pPr marL="16933">
              <a:spcBef>
                <a:spcPts val="127"/>
              </a:spcBef>
            </a:pPr>
            <a:r>
              <a:rPr sz="2133" spc="-13" dirty="0">
                <a:latin typeface="Calibri"/>
                <a:cs typeface="Calibri"/>
              </a:rPr>
              <a:t>JVM</a:t>
            </a:r>
            <a:endParaRPr sz="2133">
              <a:latin typeface="Calibri"/>
              <a:cs typeface="Calibri"/>
            </a:endParaRPr>
          </a:p>
        </p:txBody>
      </p:sp>
      <p:sp>
        <p:nvSpPr>
          <p:cNvPr id="24" name="object 24"/>
          <p:cNvSpPr txBox="1"/>
          <p:nvPr/>
        </p:nvSpPr>
        <p:spPr>
          <a:xfrm>
            <a:off x="7579021" y="2945383"/>
            <a:ext cx="742527" cy="788187"/>
          </a:xfrm>
          <a:prstGeom prst="rect">
            <a:avLst/>
          </a:prstGeom>
        </p:spPr>
        <p:txBody>
          <a:bodyPr vert="horz" wrap="square" lIns="0" tIns="16087" rIns="0" bIns="0" rtlCol="0">
            <a:spAutoFit/>
          </a:bodyPr>
          <a:lstStyle/>
          <a:p>
            <a:pPr marR="53339" algn="ctr">
              <a:spcBef>
                <a:spcPts val="127"/>
              </a:spcBef>
            </a:pPr>
            <a:r>
              <a:rPr sz="2133" spc="-7" dirty="0">
                <a:latin typeface="Calibri"/>
                <a:cs typeface="Calibri"/>
              </a:rPr>
              <a:t>JRE</a:t>
            </a:r>
            <a:endParaRPr sz="2133" dirty="0">
              <a:latin typeface="Calibri"/>
              <a:cs typeface="Calibri"/>
            </a:endParaRPr>
          </a:p>
          <a:p>
            <a:pPr algn="ctr">
              <a:spcBef>
                <a:spcPts val="80"/>
              </a:spcBef>
            </a:pPr>
            <a:r>
              <a:rPr sz="1400" dirty="0">
                <a:latin typeface="Calibri"/>
                <a:cs typeface="Calibri"/>
              </a:rPr>
              <a:t>Java</a:t>
            </a:r>
            <a:r>
              <a:rPr sz="1400" spc="-73" dirty="0">
                <a:latin typeface="Calibri"/>
                <a:cs typeface="Calibri"/>
              </a:rPr>
              <a:t> </a:t>
            </a:r>
            <a:r>
              <a:rPr sz="1400" spc="-7" dirty="0">
                <a:latin typeface="Calibri"/>
                <a:cs typeface="Calibri"/>
              </a:rPr>
              <a:t>Class</a:t>
            </a:r>
            <a:endParaRPr sz="1400" dirty="0">
              <a:latin typeface="Calibri"/>
              <a:cs typeface="Calibri"/>
            </a:endParaRPr>
          </a:p>
          <a:p>
            <a:pPr marL="37252" algn="ctr"/>
            <a:r>
              <a:rPr sz="1400" dirty="0">
                <a:latin typeface="Calibri"/>
                <a:cs typeface="Calibri"/>
              </a:rPr>
              <a:t>Library</a:t>
            </a:r>
          </a:p>
        </p:txBody>
      </p:sp>
      <p:sp>
        <p:nvSpPr>
          <p:cNvPr id="25" name="object 25"/>
          <p:cNvSpPr txBox="1"/>
          <p:nvPr/>
        </p:nvSpPr>
        <p:spPr>
          <a:xfrm>
            <a:off x="8882042" y="4440835"/>
            <a:ext cx="1189567" cy="965158"/>
          </a:xfrm>
          <a:prstGeom prst="rect">
            <a:avLst/>
          </a:prstGeom>
        </p:spPr>
        <p:txBody>
          <a:bodyPr vert="horz" wrap="square" lIns="0" tIns="56727" rIns="0" bIns="0" rtlCol="0">
            <a:spAutoFit/>
          </a:bodyPr>
          <a:lstStyle/>
          <a:p>
            <a:pPr marR="37252" algn="ctr">
              <a:spcBef>
                <a:spcPts val="447"/>
              </a:spcBef>
            </a:pPr>
            <a:r>
              <a:rPr sz="2133" spc="-13" dirty="0">
                <a:latin typeface="Calibri"/>
                <a:cs typeface="Calibri"/>
              </a:rPr>
              <a:t>JDK</a:t>
            </a:r>
            <a:endParaRPr sz="2133" dirty="0">
              <a:latin typeface="Calibri"/>
              <a:cs typeface="Calibri"/>
            </a:endParaRPr>
          </a:p>
          <a:p>
            <a:pPr marL="16933" marR="6773" indent="-3387" algn="ctr">
              <a:spcBef>
                <a:spcPts val="187"/>
              </a:spcBef>
            </a:pPr>
            <a:r>
              <a:rPr sz="1200" spc="-7" dirty="0">
                <a:latin typeface="Calibri"/>
                <a:cs typeface="Calibri"/>
              </a:rPr>
              <a:t>Development </a:t>
            </a:r>
            <a:r>
              <a:rPr sz="1200" dirty="0">
                <a:latin typeface="Calibri"/>
                <a:cs typeface="Calibri"/>
              </a:rPr>
              <a:t> </a:t>
            </a:r>
            <a:r>
              <a:rPr sz="1200" spc="-7" dirty="0">
                <a:latin typeface="Calibri"/>
                <a:cs typeface="Calibri"/>
              </a:rPr>
              <a:t>Tools</a:t>
            </a:r>
            <a:r>
              <a:rPr sz="1200" spc="-53" dirty="0">
                <a:latin typeface="Calibri"/>
                <a:cs typeface="Calibri"/>
              </a:rPr>
              <a:t> </a:t>
            </a:r>
            <a:r>
              <a:rPr sz="1200" spc="-7" dirty="0">
                <a:latin typeface="Calibri"/>
                <a:cs typeface="Calibri"/>
              </a:rPr>
              <a:t>(Javac/Jheap</a:t>
            </a:r>
            <a:endParaRPr sz="1200" dirty="0">
              <a:latin typeface="Calibri"/>
              <a:cs typeface="Calibri"/>
            </a:endParaRPr>
          </a:p>
          <a:p>
            <a:pPr algn="ctr">
              <a:lnSpc>
                <a:spcPct val="100000"/>
              </a:lnSpc>
            </a:pPr>
            <a:r>
              <a:rPr sz="1200" spc="-7" dirty="0">
                <a:latin typeface="Calibri"/>
                <a:cs typeface="Calibri"/>
              </a:rPr>
              <a:t>/jconsole</a:t>
            </a:r>
            <a:r>
              <a:rPr sz="1200" spc="-47" dirty="0">
                <a:latin typeface="Calibri"/>
                <a:cs typeface="Calibri"/>
              </a:rPr>
              <a:t> </a:t>
            </a:r>
            <a:r>
              <a:rPr sz="1200" spc="-7" dirty="0">
                <a:latin typeface="Calibri"/>
                <a:cs typeface="Calibri"/>
              </a:rPr>
              <a:t>etc</a:t>
            </a:r>
            <a:endParaRPr sz="1200" dirty="0">
              <a:latin typeface="Calibri"/>
              <a:cs typeface="Calibri"/>
            </a:endParaRPr>
          </a:p>
        </p:txBody>
      </p:sp>
      <p:sp>
        <p:nvSpPr>
          <p:cNvPr id="26" name="object 26"/>
          <p:cNvSpPr/>
          <p:nvPr/>
        </p:nvSpPr>
        <p:spPr>
          <a:xfrm>
            <a:off x="6250296" y="1966096"/>
            <a:ext cx="0" cy="3694007"/>
          </a:xfrm>
          <a:custGeom>
            <a:avLst/>
            <a:gdLst/>
            <a:ahLst/>
            <a:cxnLst/>
            <a:rect l="l" t="t" r="r" b="b"/>
            <a:pathLst>
              <a:path h="2770504">
                <a:moveTo>
                  <a:pt x="0" y="0"/>
                </a:moveTo>
                <a:lnTo>
                  <a:pt x="0" y="2770174"/>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72269" y="573544"/>
            <a:ext cx="5094517" cy="771151"/>
          </a:xfrm>
          <a:prstGeom prst="rect">
            <a:avLst/>
          </a:prstGeom>
        </p:spPr>
        <p:txBody>
          <a:bodyPr vert="horz" wrap="square" lIns="0" tIns="52493" rIns="0" bIns="0" rtlCol="0">
            <a:spAutoFit/>
          </a:bodyPr>
          <a:lstStyle/>
          <a:p>
            <a:pPr marL="16933" marR="6773">
              <a:lnSpc>
                <a:spcPts val="5613"/>
              </a:lnSpc>
              <a:spcBef>
                <a:spcPts val="413"/>
              </a:spcBef>
            </a:pPr>
            <a:r>
              <a:rPr sz="4800" b="1" spc="-7" dirty="0">
                <a:latin typeface="Arial"/>
                <a:cs typeface="Arial"/>
              </a:rPr>
              <a:t>Java </a:t>
            </a:r>
            <a:r>
              <a:rPr sz="4800" b="1" dirty="0">
                <a:latin typeface="Arial"/>
                <a:cs typeface="Arial"/>
              </a:rPr>
              <a:t> Insta</a:t>
            </a:r>
            <a:r>
              <a:rPr sz="4800" b="1" spc="-20" dirty="0">
                <a:latin typeface="Arial"/>
                <a:cs typeface="Arial"/>
              </a:rPr>
              <a:t>l</a:t>
            </a:r>
            <a:r>
              <a:rPr sz="4800" b="1" dirty="0">
                <a:latin typeface="Arial"/>
                <a:cs typeface="Arial"/>
              </a:rPr>
              <a:t>lati</a:t>
            </a:r>
            <a:r>
              <a:rPr sz="4800" b="1" spc="-20" dirty="0">
                <a:latin typeface="Arial"/>
                <a:cs typeface="Arial"/>
              </a:rPr>
              <a:t>o</a:t>
            </a:r>
            <a:r>
              <a:rPr sz="4800" b="1" dirty="0">
                <a:latin typeface="Arial"/>
                <a:cs typeface="Arial"/>
              </a:rPr>
              <a:t>n</a:t>
            </a:r>
            <a:endParaRPr sz="4800" dirty="0">
              <a:latin typeface="Arial"/>
              <a:cs typeface="Arial"/>
            </a:endParaRPr>
          </a:p>
        </p:txBody>
      </p:sp>
      <p:grpSp>
        <p:nvGrpSpPr>
          <p:cNvPr id="4" name="object 4"/>
          <p:cNvGrpSpPr/>
          <p:nvPr/>
        </p:nvGrpSpPr>
        <p:grpSpPr>
          <a:xfrm>
            <a:off x="4732201" y="1584641"/>
            <a:ext cx="7459980" cy="4788747"/>
            <a:chOff x="3549150" y="1188481"/>
            <a:chExt cx="5594985" cy="3591560"/>
          </a:xfrm>
        </p:grpSpPr>
        <p:pic>
          <p:nvPicPr>
            <p:cNvPr id="5" name="object 5"/>
            <p:cNvPicPr/>
            <p:nvPr/>
          </p:nvPicPr>
          <p:blipFill>
            <a:blip r:embed="rId2" cstate="print"/>
            <a:stretch>
              <a:fillRect/>
            </a:stretch>
          </p:blipFill>
          <p:spPr>
            <a:xfrm>
              <a:off x="3549150" y="1188481"/>
              <a:ext cx="5594849" cy="3591147"/>
            </a:xfrm>
            <a:prstGeom prst="rect">
              <a:avLst/>
            </a:prstGeom>
          </p:spPr>
        </p:pic>
        <p:pic>
          <p:nvPicPr>
            <p:cNvPr id="6" name="object 6"/>
            <p:cNvPicPr/>
            <p:nvPr/>
          </p:nvPicPr>
          <p:blipFill>
            <a:blip r:embed="rId3" cstate="print"/>
            <a:stretch>
              <a:fillRect/>
            </a:stretch>
          </p:blipFill>
          <p:spPr>
            <a:xfrm>
              <a:off x="3707891" y="1347215"/>
              <a:ext cx="5184648" cy="3093720"/>
            </a:xfrm>
            <a:prstGeom prst="rect">
              <a:avLst/>
            </a:prstGeom>
          </p:spPr>
        </p:pic>
      </p:grpSp>
      <p:sp>
        <p:nvSpPr>
          <p:cNvPr id="7" name="object 7"/>
          <p:cNvSpPr txBox="1"/>
          <p:nvPr/>
        </p:nvSpPr>
        <p:spPr>
          <a:xfrm>
            <a:off x="1206631" y="2347130"/>
            <a:ext cx="3401943" cy="1125949"/>
          </a:xfrm>
          <a:prstGeom prst="rect">
            <a:avLst/>
          </a:prstGeom>
        </p:spPr>
        <p:txBody>
          <a:bodyPr vert="horz" wrap="square" lIns="0" tIns="17780" rIns="0" bIns="0" rtlCol="0">
            <a:spAutoFit/>
          </a:bodyPr>
          <a:lstStyle/>
          <a:p>
            <a:pPr marL="16933">
              <a:spcBef>
                <a:spcPts val="140"/>
              </a:spcBef>
            </a:pPr>
            <a:r>
              <a:rPr spc="-53" dirty="0">
                <a:latin typeface="Calibri"/>
                <a:cs typeface="Calibri"/>
              </a:rPr>
              <a:t>You</a:t>
            </a:r>
            <a:r>
              <a:rPr spc="-13" dirty="0">
                <a:latin typeface="Calibri"/>
                <a:cs typeface="Calibri"/>
              </a:rPr>
              <a:t> </a:t>
            </a:r>
            <a:r>
              <a:rPr spc="-7" dirty="0">
                <a:latin typeface="Calibri"/>
                <a:cs typeface="Calibri"/>
              </a:rPr>
              <a:t>can</a:t>
            </a:r>
            <a:r>
              <a:rPr spc="-27" dirty="0">
                <a:latin typeface="Calibri"/>
                <a:cs typeface="Calibri"/>
              </a:rPr>
              <a:t> </a:t>
            </a:r>
            <a:r>
              <a:rPr spc="-7" dirty="0">
                <a:latin typeface="Calibri"/>
                <a:cs typeface="Calibri"/>
              </a:rPr>
              <a:t>download</a:t>
            </a:r>
            <a:r>
              <a:rPr spc="-27" dirty="0">
                <a:latin typeface="Calibri"/>
                <a:cs typeface="Calibri"/>
              </a:rPr>
              <a:t> </a:t>
            </a:r>
            <a:r>
              <a:rPr dirty="0">
                <a:latin typeface="Calibri"/>
                <a:cs typeface="Calibri"/>
              </a:rPr>
              <a:t>JDK</a:t>
            </a:r>
            <a:r>
              <a:rPr spc="-20" dirty="0">
                <a:latin typeface="Calibri"/>
                <a:cs typeface="Calibri"/>
              </a:rPr>
              <a:t> </a:t>
            </a:r>
            <a:r>
              <a:rPr spc="-13" dirty="0">
                <a:latin typeface="Calibri"/>
                <a:cs typeface="Calibri"/>
              </a:rPr>
              <a:t>from</a:t>
            </a:r>
            <a:endParaRPr dirty="0">
              <a:latin typeface="Calibri"/>
              <a:cs typeface="Calibri"/>
            </a:endParaRPr>
          </a:p>
          <a:p>
            <a:pPr marL="16933">
              <a:spcBef>
                <a:spcPts val="27"/>
              </a:spcBef>
            </a:pPr>
            <a:r>
              <a:rPr u="sng" spc="-13" dirty="0">
                <a:solidFill>
                  <a:srgbClr val="0000FF"/>
                </a:solidFill>
                <a:uFill>
                  <a:solidFill>
                    <a:srgbClr val="0000FF"/>
                  </a:solidFill>
                </a:uFill>
                <a:latin typeface="Calibri"/>
                <a:cs typeface="Calibri"/>
                <a:hlinkClick r:id="rId4"/>
              </a:rPr>
              <a:t>https://www.oracle.com/technetwork</a:t>
            </a:r>
            <a:endParaRPr dirty="0">
              <a:latin typeface="Calibri"/>
              <a:cs typeface="Calibri"/>
            </a:endParaRPr>
          </a:p>
          <a:p>
            <a:pPr marL="16933"/>
            <a:r>
              <a:rPr u="sng" spc="-13" dirty="0">
                <a:solidFill>
                  <a:srgbClr val="0000FF"/>
                </a:solidFill>
                <a:uFill>
                  <a:solidFill>
                    <a:srgbClr val="0000FF"/>
                  </a:solidFill>
                </a:uFill>
                <a:latin typeface="Calibri"/>
                <a:cs typeface="Calibri"/>
                <a:hlinkClick r:id="rId4"/>
              </a:rPr>
              <a:t>/java/javase/downloads/index.html</a:t>
            </a:r>
            <a:endParaRPr dirty="0">
              <a:latin typeface="Calibri"/>
              <a:cs typeface="Calibri"/>
            </a:endParaRPr>
          </a:p>
        </p:txBody>
      </p:sp>
      <p:sp>
        <p:nvSpPr>
          <p:cNvPr id="8" name="object 8"/>
          <p:cNvSpPr/>
          <p:nvPr/>
        </p:nvSpPr>
        <p:spPr>
          <a:xfrm>
            <a:off x="4732201" y="2531193"/>
            <a:ext cx="0" cy="1327573"/>
          </a:xfrm>
          <a:custGeom>
            <a:avLst/>
            <a:gdLst/>
            <a:ahLst/>
            <a:cxnLst/>
            <a:rect l="l" t="t" r="r" b="b"/>
            <a:pathLst>
              <a:path h="995680">
                <a:moveTo>
                  <a:pt x="0" y="0"/>
                </a:moveTo>
                <a:lnTo>
                  <a:pt x="0" y="995426"/>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50070" y="828083"/>
            <a:ext cx="4298621" cy="691129"/>
          </a:xfrm>
          <a:prstGeom prst="rect">
            <a:avLst/>
          </a:prstGeom>
        </p:spPr>
        <p:txBody>
          <a:bodyPr vert="horz" wrap="square" lIns="0" tIns="16933" rIns="0" bIns="0" rtlCol="0">
            <a:spAutoFit/>
          </a:bodyPr>
          <a:lstStyle/>
          <a:p>
            <a:pPr marL="16933" marR="6773" algn="ctr">
              <a:lnSpc>
                <a:spcPts val="5613"/>
              </a:lnSpc>
              <a:spcBef>
                <a:spcPts val="413"/>
              </a:spcBef>
            </a:pPr>
            <a:r>
              <a:rPr lang="en-IN" sz="4000" b="1" spc="-7" dirty="0">
                <a:ln w="3175" cmpd="sng">
                  <a:noFill/>
                </a:ln>
                <a:solidFill>
                  <a:srgbClr val="000000"/>
                </a:solidFill>
                <a:latin typeface="+mj-lt"/>
                <a:ea typeface="+mj-ea"/>
                <a:cs typeface="+mj-cs"/>
              </a:rPr>
              <a:t>JDK  </a:t>
            </a:r>
            <a:r>
              <a:rPr sz="4000" b="1" spc="-7" dirty="0">
                <a:ln w="3175" cmpd="sng">
                  <a:noFill/>
                </a:ln>
                <a:solidFill>
                  <a:srgbClr val="000000"/>
                </a:solidFill>
                <a:latin typeface="+mj-lt"/>
                <a:ea typeface="+mj-ea"/>
                <a:cs typeface="+mj-cs"/>
              </a:rPr>
              <a:t>Setup</a:t>
            </a:r>
          </a:p>
        </p:txBody>
      </p:sp>
      <p:sp>
        <p:nvSpPr>
          <p:cNvPr id="6" name="object 6"/>
          <p:cNvSpPr txBox="1"/>
          <p:nvPr/>
        </p:nvSpPr>
        <p:spPr>
          <a:xfrm>
            <a:off x="4056774" y="1790517"/>
            <a:ext cx="7302519" cy="3970318"/>
          </a:xfrm>
          <a:prstGeom prst="rect">
            <a:avLst/>
          </a:prstGeom>
        </p:spPr>
        <p:txBody>
          <a:bodyPr vert="horz" wrap="square" lIns="0" tIns="114300" rIns="0" bIns="0" rtlCol="0">
            <a:spAutoFit/>
          </a:bodyPr>
          <a:lstStyle/>
          <a:p>
            <a:pPr marL="457189" indent="-441102">
              <a:spcBef>
                <a:spcPts val="900"/>
              </a:spcBef>
              <a:buSzPct val="145454"/>
              <a:buFont typeface="Arial MT"/>
              <a:buChar char="●"/>
              <a:tabLst>
                <a:tab pos="457189" algn="l"/>
                <a:tab pos="458035" algn="l"/>
              </a:tabLst>
            </a:pPr>
            <a:r>
              <a:rPr lang="en-US" b="1" spc="-7" dirty="0">
                <a:latin typeface="Calibri"/>
                <a:cs typeface="Calibri"/>
              </a:rPr>
              <a:t>Follow</a:t>
            </a:r>
            <a:r>
              <a:rPr lang="en-US" b="1" dirty="0">
                <a:latin typeface="Calibri"/>
                <a:cs typeface="Calibri"/>
              </a:rPr>
              <a:t> </a:t>
            </a:r>
            <a:r>
              <a:rPr lang="en-US" b="1" spc="-7" dirty="0">
                <a:latin typeface="Calibri"/>
                <a:cs typeface="Calibri"/>
              </a:rPr>
              <a:t>these</a:t>
            </a:r>
            <a:r>
              <a:rPr lang="en-US" b="1" spc="-20" dirty="0">
                <a:latin typeface="Calibri"/>
                <a:cs typeface="Calibri"/>
              </a:rPr>
              <a:t> </a:t>
            </a:r>
            <a:r>
              <a:rPr lang="en-US" b="1" spc="-7" dirty="0">
                <a:latin typeface="Calibri"/>
                <a:cs typeface="Calibri"/>
              </a:rPr>
              <a:t>steps</a:t>
            </a:r>
            <a:r>
              <a:rPr lang="en-US" b="1" spc="7" dirty="0">
                <a:latin typeface="Calibri"/>
                <a:cs typeface="Calibri"/>
              </a:rPr>
              <a:t> </a:t>
            </a:r>
            <a:r>
              <a:rPr lang="en-US" dirty="0">
                <a:latin typeface="Calibri"/>
                <a:cs typeface="Calibri"/>
              </a:rPr>
              <a:t>to</a:t>
            </a:r>
            <a:r>
              <a:rPr lang="en-US" spc="-13" dirty="0">
                <a:latin typeface="Calibri"/>
                <a:cs typeface="Calibri"/>
              </a:rPr>
              <a:t> </a:t>
            </a:r>
            <a:r>
              <a:rPr lang="en-US" spc="-7" dirty="0">
                <a:latin typeface="Calibri"/>
                <a:cs typeface="Calibri"/>
              </a:rPr>
              <a:t>set</a:t>
            </a:r>
            <a:r>
              <a:rPr lang="en-US" spc="-20" dirty="0">
                <a:latin typeface="Calibri"/>
                <a:cs typeface="Calibri"/>
              </a:rPr>
              <a:t> </a:t>
            </a:r>
            <a:r>
              <a:rPr lang="en-US" dirty="0">
                <a:latin typeface="Calibri"/>
                <a:cs typeface="Calibri"/>
              </a:rPr>
              <a:t>the</a:t>
            </a:r>
            <a:r>
              <a:rPr lang="en-US" spc="-7" dirty="0">
                <a:latin typeface="Calibri"/>
                <a:cs typeface="Calibri"/>
              </a:rPr>
              <a:t> </a:t>
            </a:r>
            <a:r>
              <a:rPr lang="en-US" dirty="0">
                <a:latin typeface="Calibri"/>
                <a:cs typeface="Calibri"/>
              </a:rPr>
              <a:t>permanent</a:t>
            </a:r>
            <a:r>
              <a:rPr lang="en-US" spc="-20" dirty="0">
                <a:latin typeface="Calibri"/>
                <a:cs typeface="Calibri"/>
              </a:rPr>
              <a:t> </a:t>
            </a:r>
            <a:r>
              <a:rPr lang="en-US" dirty="0">
                <a:latin typeface="Calibri"/>
                <a:cs typeface="Calibri"/>
              </a:rPr>
              <a:t>path</a:t>
            </a:r>
            <a:r>
              <a:rPr lang="en-US" spc="-27" dirty="0">
                <a:latin typeface="Calibri"/>
                <a:cs typeface="Calibri"/>
              </a:rPr>
              <a:t> </a:t>
            </a:r>
            <a:r>
              <a:rPr lang="en-US" dirty="0">
                <a:latin typeface="Calibri"/>
                <a:cs typeface="Calibri"/>
              </a:rPr>
              <a:t>of</a:t>
            </a:r>
            <a:r>
              <a:rPr lang="en-US" spc="-7" dirty="0">
                <a:latin typeface="Calibri"/>
                <a:cs typeface="Calibri"/>
              </a:rPr>
              <a:t> </a:t>
            </a:r>
            <a:r>
              <a:rPr lang="en-US" dirty="0">
                <a:latin typeface="Calibri"/>
                <a:cs typeface="Calibri"/>
              </a:rPr>
              <a:t>JDK</a:t>
            </a:r>
            <a:r>
              <a:rPr lang="en-US" spc="-7" dirty="0">
                <a:latin typeface="Calibri"/>
                <a:cs typeface="Calibri"/>
              </a:rPr>
              <a:t> </a:t>
            </a:r>
            <a:r>
              <a:rPr lang="en-US" dirty="0">
                <a:latin typeface="Calibri"/>
                <a:cs typeface="Calibri"/>
              </a:rPr>
              <a:t>on</a:t>
            </a:r>
            <a:r>
              <a:rPr lang="en-US" spc="-13" dirty="0">
                <a:latin typeface="Calibri"/>
                <a:cs typeface="Calibri"/>
              </a:rPr>
              <a:t> </a:t>
            </a:r>
            <a:r>
              <a:rPr lang="en-US" dirty="0">
                <a:latin typeface="Calibri"/>
                <a:cs typeface="Calibri"/>
              </a:rPr>
              <a:t>your</a:t>
            </a:r>
            <a:r>
              <a:rPr lang="en-US" spc="-27" dirty="0">
                <a:latin typeface="Calibri"/>
                <a:cs typeface="Calibri"/>
              </a:rPr>
              <a:t> </a:t>
            </a:r>
            <a:r>
              <a:rPr lang="en-US" spc="-7" dirty="0">
                <a:latin typeface="Calibri"/>
                <a:cs typeface="Calibri"/>
              </a:rPr>
              <a:t>system:</a:t>
            </a:r>
            <a:endParaRPr lang="en-US" dirty="0">
              <a:latin typeface="Calibri"/>
              <a:cs typeface="Calibri"/>
            </a:endParaRPr>
          </a:p>
          <a:p>
            <a:pPr marL="457189" indent="-441102">
              <a:spcBef>
                <a:spcPts val="900"/>
              </a:spcBef>
              <a:buSzPct val="145454"/>
              <a:buFont typeface="Arial MT"/>
              <a:buChar char="●"/>
              <a:tabLst>
                <a:tab pos="457189" algn="l"/>
                <a:tab pos="458035" algn="l"/>
              </a:tabLst>
            </a:pPr>
            <a:r>
              <a:rPr dirty="0">
                <a:latin typeface="Calibri"/>
                <a:cs typeface="Calibri"/>
              </a:rPr>
              <a:t>Go</a:t>
            </a:r>
            <a:r>
              <a:rPr spc="-13" dirty="0">
                <a:latin typeface="Calibri"/>
                <a:cs typeface="Calibri"/>
              </a:rPr>
              <a:t> </a:t>
            </a:r>
            <a:r>
              <a:rPr dirty="0">
                <a:latin typeface="Calibri"/>
                <a:cs typeface="Calibri"/>
              </a:rPr>
              <a:t>to</a:t>
            </a:r>
            <a:r>
              <a:rPr spc="-20" dirty="0">
                <a:latin typeface="Calibri"/>
                <a:cs typeface="Calibri"/>
              </a:rPr>
              <a:t> </a:t>
            </a:r>
            <a:r>
              <a:rPr dirty="0">
                <a:latin typeface="Calibri"/>
                <a:cs typeface="Calibri"/>
              </a:rPr>
              <a:t>My</a:t>
            </a:r>
            <a:r>
              <a:rPr spc="-13" dirty="0">
                <a:latin typeface="Calibri"/>
                <a:cs typeface="Calibri"/>
              </a:rPr>
              <a:t> </a:t>
            </a:r>
            <a:r>
              <a:rPr spc="-7" dirty="0">
                <a:latin typeface="Calibri"/>
                <a:cs typeface="Calibri"/>
              </a:rPr>
              <a:t>Computer/</a:t>
            </a:r>
            <a:r>
              <a:rPr spc="-47" dirty="0">
                <a:latin typeface="Calibri"/>
                <a:cs typeface="Calibri"/>
              </a:rPr>
              <a:t> </a:t>
            </a:r>
            <a:r>
              <a:rPr spc="-7" dirty="0">
                <a:latin typeface="Calibri"/>
                <a:cs typeface="Calibri"/>
              </a:rPr>
              <a:t>This</a:t>
            </a:r>
            <a:r>
              <a:rPr spc="-20" dirty="0">
                <a:latin typeface="Calibri"/>
                <a:cs typeface="Calibri"/>
              </a:rPr>
              <a:t> </a:t>
            </a:r>
            <a:r>
              <a:rPr dirty="0">
                <a:latin typeface="Calibri"/>
                <a:cs typeface="Calibri"/>
              </a:rPr>
              <a:t>PC</a:t>
            </a:r>
            <a:r>
              <a:rPr spc="-20" dirty="0">
                <a:latin typeface="Calibri"/>
                <a:cs typeface="Calibri"/>
              </a:rPr>
              <a:t> </a:t>
            </a:r>
            <a:r>
              <a:rPr spc="-7" dirty="0">
                <a:latin typeface="Calibri"/>
                <a:cs typeface="Calibri"/>
              </a:rPr>
              <a:t>-&gt; </a:t>
            </a:r>
            <a:r>
              <a:rPr dirty="0">
                <a:latin typeface="Calibri"/>
                <a:cs typeface="Calibri"/>
              </a:rPr>
              <a:t>Properties</a:t>
            </a:r>
          </a:p>
          <a:p>
            <a:pPr marL="457189" indent="-441102">
              <a:spcBef>
                <a:spcPts val="1760"/>
              </a:spcBef>
              <a:buSzPct val="145454"/>
              <a:buFont typeface="Arial MT"/>
              <a:buChar char="●"/>
              <a:tabLst>
                <a:tab pos="457189" algn="l"/>
                <a:tab pos="458035" algn="l"/>
              </a:tabLst>
            </a:pPr>
            <a:r>
              <a:rPr spc="-7" dirty="0">
                <a:latin typeface="Calibri"/>
                <a:cs typeface="Calibri"/>
              </a:rPr>
              <a:t>Click</a:t>
            </a:r>
            <a:r>
              <a:rPr spc="-20" dirty="0">
                <a:latin typeface="Calibri"/>
                <a:cs typeface="Calibri"/>
              </a:rPr>
              <a:t> </a:t>
            </a:r>
            <a:r>
              <a:rPr dirty="0">
                <a:latin typeface="Calibri"/>
                <a:cs typeface="Calibri"/>
              </a:rPr>
              <a:t>on</a:t>
            </a:r>
            <a:r>
              <a:rPr spc="-33" dirty="0">
                <a:latin typeface="Calibri"/>
                <a:cs typeface="Calibri"/>
              </a:rPr>
              <a:t> </a:t>
            </a:r>
            <a:r>
              <a:rPr dirty="0">
                <a:latin typeface="Calibri"/>
                <a:cs typeface="Calibri"/>
              </a:rPr>
              <a:t>Advanced</a:t>
            </a:r>
            <a:r>
              <a:rPr spc="-20" dirty="0">
                <a:latin typeface="Calibri"/>
                <a:cs typeface="Calibri"/>
              </a:rPr>
              <a:t> </a:t>
            </a:r>
            <a:r>
              <a:rPr spc="-7" dirty="0">
                <a:latin typeface="Calibri"/>
                <a:cs typeface="Calibri"/>
              </a:rPr>
              <a:t>system</a:t>
            </a:r>
            <a:r>
              <a:rPr spc="-53" dirty="0">
                <a:latin typeface="Calibri"/>
                <a:cs typeface="Calibri"/>
              </a:rPr>
              <a:t> </a:t>
            </a:r>
            <a:r>
              <a:rPr spc="-7" dirty="0">
                <a:latin typeface="Calibri"/>
                <a:cs typeface="Calibri"/>
              </a:rPr>
              <a:t>settings</a:t>
            </a:r>
            <a:endParaRPr dirty="0">
              <a:latin typeface="Calibri"/>
              <a:cs typeface="Calibri"/>
            </a:endParaRPr>
          </a:p>
          <a:p>
            <a:pPr marL="457189" indent="-441102">
              <a:spcBef>
                <a:spcPts val="1760"/>
              </a:spcBef>
              <a:buSzPct val="145454"/>
              <a:buFont typeface="Arial MT"/>
              <a:buChar char="●"/>
              <a:tabLst>
                <a:tab pos="457189" algn="l"/>
                <a:tab pos="458035" algn="l"/>
              </a:tabLst>
            </a:pPr>
            <a:r>
              <a:rPr spc="-7" dirty="0">
                <a:latin typeface="Calibri"/>
                <a:cs typeface="Calibri"/>
              </a:rPr>
              <a:t>Then,</a:t>
            </a:r>
            <a:r>
              <a:rPr spc="-20" dirty="0">
                <a:latin typeface="Calibri"/>
                <a:cs typeface="Calibri"/>
              </a:rPr>
              <a:t> </a:t>
            </a:r>
            <a:r>
              <a:rPr dirty="0">
                <a:latin typeface="Calibri"/>
                <a:cs typeface="Calibri"/>
              </a:rPr>
              <a:t>click</a:t>
            </a:r>
            <a:r>
              <a:rPr spc="-33" dirty="0">
                <a:latin typeface="Calibri"/>
                <a:cs typeface="Calibri"/>
              </a:rPr>
              <a:t> </a:t>
            </a:r>
            <a:r>
              <a:rPr dirty="0">
                <a:latin typeface="Calibri"/>
                <a:cs typeface="Calibri"/>
              </a:rPr>
              <a:t>on</a:t>
            </a:r>
            <a:r>
              <a:rPr spc="-13" dirty="0">
                <a:latin typeface="Calibri"/>
                <a:cs typeface="Calibri"/>
              </a:rPr>
              <a:t> </a:t>
            </a:r>
            <a:r>
              <a:rPr spc="-7" dirty="0">
                <a:latin typeface="Calibri"/>
                <a:cs typeface="Calibri"/>
              </a:rPr>
              <a:t>Environment</a:t>
            </a:r>
            <a:r>
              <a:rPr spc="-60" dirty="0">
                <a:latin typeface="Calibri"/>
                <a:cs typeface="Calibri"/>
              </a:rPr>
              <a:t> </a:t>
            </a:r>
            <a:r>
              <a:rPr spc="-7" dirty="0">
                <a:latin typeface="Calibri"/>
                <a:cs typeface="Calibri"/>
              </a:rPr>
              <a:t>Variables </a:t>
            </a:r>
            <a:r>
              <a:rPr dirty="0">
                <a:latin typeface="Calibri"/>
                <a:cs typeface="Calibri"/>
              </a:rPr>
              <a:t>button.</a:t>
            </a:r>
          </a:p>
          <a:p>
            <a:pPr marL="457189" indent="-441102">
              <a:spcBef>
                <a:spcPts val="1760"/>
              </a:spcBef>
              <a:buSzPct val="145454"/>
              <a:buFont typeface="Arial MT"/>
              <a:buChar char="●"/>
              <a:tabLst>
                <a:tab pos="457189" algn="l"/>
                <a:tab pos="458035" algn="l"/>
              </a:tabLst>
            </a:pPr>
            <a:r>
              <a:rPr spc="-7" dirty="0">
                <a:latin typeface="Calibri"/>
                <a:cs typeface="Calibri"/>
              </a:rPr>
              <a:t>Check</a:t>
            </a:r>
            <a:r>
              <a:rPr spc="-13" dirty="0">
                <a:latin typeface="Calibri"/>
                <a:cs typeface="Calibri"/>
              </a:rPr>
              <a:t> </a:t>
            </a:r>
            <a:r>
              <a:rPr dirty="0">
                <a:latin typeface="Calibri"/>
                <a:cs typeface="Calibri"/>
              </a:rPr>
              <a:t>the</a:t>
            </a:r>
            <a:r>
              <a:rPr spc="-13" dirty="0">
                <a:latin typeface="Calibri"/>
                <a:cs typeface="Calibri"/>
              </a:rPr>
              <a:t> </a:t>
            </a:r>
            <a:r>
              <a:rPr spc="-7" dirty="0">
                <a:latin typeface="Calibri"/>
                <a:cs typeface="Calibri"/>
              </a:rPr>
              <a:t>value</a:t>
            </a:r>
            <a:r>
              <a:rPr spc="-27" dirty="0">
                <a:latin typeface="Calibri"/>
                <a:cs typeface="Calibri"/>
              </a:rPr>
              <a:t> </a:t>
            </a:r>
            <a:r>
              <a:rPr dirty="0">
                <a:latin typeface="Calibri"/>
                <a:cs typeface="Calibri"/>
              </a:rPr>
              <a:t>of</a:t>
            </a:r>
            <a:r>
              <a:rPr spc="-13" dirty="0">
                <a:latin typeface="Calibri"/>
                <a:cs typeface="Calibri"/>
              </a:rPr>
              <a:t> </a:t>
            </a:r>
            <a:r>
              <a:rPr dirty="0">
                <a:latin typeface="Calibri"/>
                <a:cs typeface="Calibri"/>
              </a:rPr>
              <a:t>Path</a:t>
            </a:r>
            <a:r>
              <a:rPr spc="-33" dirty="0">
                <a:latin typeface="Calibri"/>
                <a:cs typeface="Calibri"/>
              </a:rPr>
              <a:t> </a:t>
            </a:r>
            <a:r>
              <a:rPr dirty="0">
                <a:latin typeface="Calibri"/>
                <a:cs typeface="Calibri"/>
              </a:rPr>
              <a:t>and</a:t>
            </a:r>
            <a:r>
              <a:rPr spc="-13" dirty="0">
                <a:latin typeface="Calibri"/>
                <a:cs typeface="Calibri"/>
              </a:rPr>
              <a:t> </a:t>
            </a:r>
            <a:r>
              <a:rPr spc="-7" dirty="0">
                <a:latin typeface="Calibri"/>
                <a:cs typeface="Calibri"/>
              </a:rPr>
              <a:t>Classpath</a:t>
            </a:r>
            <a:r>
              <a:rPr spc="-47" dirty="0">
                <a:latin typeface="Calibri"/>
                <a:cs typeface="Calibri"/>
              </a:rPr>
              <a:t> </a:t>
            </a:r>
            <a:r>
              <a:rPr dirty="0">
                <a:latin typeface="Calibri"/>
                <a:cs typeface="Calibri"/>
              </a:rPr>
              <a:t>variables.</a:t>
            </a:r>
          </a:p>
          <a:p>
            <a:pPr marL="1066773"/>
            <a:r>
              <a:rPr dirty="0">
                <a:latin typeface="Calibri"/>
                <a:cs typeface="Calibri"/>
              </a:rPr>
              <a:t>Path</a:t>
            </a:r>
            <a:r>
              <a:rPr spc="-40" dirty="0">
                <a:latin typeface="Calibri"/>
                <a:cs typeface="Calibri"/>
              </a:rPr>
              <a:t> </a:t>
            </a:r>
            <a:r>
              <a:rPr spc="-7" dirty="0">
                <a:latin typeface="Calibri"/>
                <a:cs typeface="Calibri"/>
              </a:rPr>
              <a:t>should</a:t>
            </a:r>
            <a:r>
              <a:rPr spc="-60" dirty="0">
                <a:latin typeface="Calibri"/>
                <a:cs typeface="Calibri"/>
              </a:rPr>
              <a:t> </a:t>
            </a:r>
            <a:r>
              <a:rPr dirty="0">
                <a:latin typeface="Calibri"/>
                <a:cs typeface="Calibri"/>
              </a:rPr>
              <a:t>be</a:t>
            </a:r>
            <a:r>
              <a:rPr spc="7" dirty="0">
                <a:latin typeface="Calibri"/>
                <a:cs typeface="Calibri"/>
              </a:rPr>
              <a:t> </a:t>
            </a:r>
            <a:r>
              <a:rPr dirty="0">
                <a:latin typeface="Calibri"/>
                <a:cs typeface="Calibri"/>
              </a:rPr>
              <a:t>set</a:t>
            </a:r>
            <a:r>
              <a:rPr spc="-20" dirty="0">
                <a:latin typeface="Calibri"/>
                <a:cs typeface="Calibri"/>
              </a:rPr>
              <a:t> </a:t>
            </a:r>
            <a:r>
              <a:rPr dirty="0">
                <a:latin typeface="Calibri"/>
                <a:cs typeface="Calibri"/>
              </a:rPr>
              <a:t>to</a:t>
            </a:r>
            <a:r>
              <a:rPr spc="-27" dirty="0">
                <a:latin typeface="Calibri"/>
                <a:cs typeface="Calibri"/>
              </a:rPr>
              <a:t> </a:t>
            </a:r>
            <a:r>
              <a:rPr dirty="0">
                <a:latin typeface="Calibri"/>
                <a:cs typeface="Calibri"/>
              </a:rPr>
              <a:t>the</a:t>
            </a:r>
            <a:r>
              <a:rPr spc="-7" dirty="0">
                <a:latin typeface="Calibri"/>
                <a:cs typeface="Calibri"/>
              </a:rPr>
              <a:t> </a:t>
            </a:r>
            <a:r>
              <a:rPr dirty="0">
                <a:latin typeface="Calibri"/>
                <a:cs typeface="Calibri"/>
              </a:rPr>
              <a:t>bin</a:t>
            </a:r>
            <a:r>
              <a:rPr spc="-27" dirty="0">
                <a:latin typeface="Calibri"/>
                <a:cs typeface="Calibri"/>
              </a:rPr>
              <a:t> </a:t>
            </a:r>
            <a:r>
              <a:rPr dirty="0">
                <a:latin typeface="Calibri"/>
                <a:cs typeface="Calibri"/>
              </a:rPr>
              <a:t>folder</a:t>
            </a:r>
            <a:r>
              <a:rPr spc="-7" dirty="0">
                <a:latin typeface="Calibri"/>
                <a:cs typeface="Calibri"/>
              </a:rPr>
              <a:t> </a:t>
            </a:r>
            <a:r>
              <a:rPr dirty="0">
                <a:latin typeface="Calibri"/>
                <a:cs typeface="Calibri"/>
              </a:rPr>
              <a:t>of</a:t>
            </a:r>
            <a:r>
              <a:rPr spc="-20" dirty="0">
                <a:latin typeface="Calibri"/>
                <a:cs typeface="Calibri"/>
              </a:rPr>
              <a:t> </a:t>
            </a:r>
            <a:r>
              <a:rPr dirty="0">
                <a:latin typeface="Calibri"/>
                <a:cs typeface="Calibri"/>
              </a:rPr>
              <a:t>the </a:t>
            </a:r>
            <a:r>
              <a:rPr spc="-7" dirty="0">
                <a:latin typeface="Calibri"/>
                <a:cs typeface="Calibri"/>
              </a:rPr>
              <a:t>jdk</a:t>
            </a:r>
            <a:r>
              <a:rPr spc="-13" dirty="0">
                <a:latin typeface="Calibri"/>
                <a:cs typeface="Calibri"/>
              </a:rPr>
              <a:t> </a:t>
            </a:r>
            <a:r>
              <a:rPr spc="-7" dirty="0">
                <a:latin typeface="Calibri"/>
                <a:cs typeface="Calibri"/>
              </a:rPr>
              <a:t>installation</a:t>
            </a:r>
            <a:r>
              <a:rPr spc="-60" dirty="0">
                <a:latin typeface="Calibri"/>
                <a:cs typeface="Calibri"/>
              </a:rPr>
              <a:t> </a:t>
            </a:r>
            <a:r>
              <a:rPr dirty="0">
                <a:latin typeface="Calibri"/>
                <a:cs typeface="Calibri"/>
              </a:rPr>
              <a:t>directory</a:t>
            </a:r>
            <a:r>
              <a:rPr spc="-27" dirty="0">
                <a:latin typeface="Calibri"/>
                <a:cs typeface="Calibri"/>
              </a:rPr>
              <a:t> </a:t>
            </a:r>
            <a:r>
              <a:rPr dirty="0">
                <a:latin typeface="Calibri"/>
                <a:cs typeface="Calibri"/>
              </a:rPr>
              <a:t>:</a:t>
            </a:r>
          </a:p>
          <a:p>
            <a:pPr marL="1066773">
              <a:spcBef>
                <a:spcPts val="7"/>
              </a:spcBef>
            </a:pPr>
            <a:r>
              <a:rPr b="1" spc="-7" dirty="0">
                <a:latin typeface="Calibri"/>
                <a:cs typeface="Calibri"/>
              </a:rPr>
              <a:t>C:\Program</a:t>
            </a:r>
            <a:r>
              <a:rPr b="1" spc="-67" dirty="0">
                <a:latin typeface="Calibri"/>
                <a:cs typeface="Calibri"/>
              </a:rPr>
              <a:t> </a:t>
            </a:r>
            <a:r>
              <a:rPr b="1" dirty="0">
                <a:latin typeface="Calibri"/>
                <a:cs typeface="Calibri"/>
              </a:rPr>
              <a:t>Files\Java\jdk1.8.0_151\bin</a:t>
            </a:r>
            <a:endParaRPr dirty="0">
              <a:latin typeface="Calibri"/>
              <a:cs typeface="Calibri"/>
            </a:endParaRPr>
          </a:p>
          <a:p>
            <a:pPr>
              <a:spcBef>
                <a:spcPts val="47"/>
              </a:spcBef>
            </a:pPr>
            <a:endParaRPr dirty="0">
              <a:latin typeface="Calibri"/>
              <a:cs typeface="Calibri"/>
            </a:endParaRPr>
          </a:p>
          <a:p>
            <a:pPr marL="796693" indent="-780607">
              <a:buSzPct val="145454"/>
              <a:buFont typeface="Arial MT"/>
              <a:buChar char="●"/>
              <a:tabLst>
                <a:tab pos="796693" algn="l"/>
                <a:tab pos="797540" algn="l"/>
              </a:tabLst>
            </a:pPr>
            <a:r>
              <a:rPr spc="-7" dirty="0">
                <a:latin typeface="Calibri"/>
                <a:cs typeface="Calibri"/>
              </a:rPr>
              <a:t>Similarly,</a:t>
            </a:r>
            <a:r>
              <a:rPr spc="-40" dirty="0">
                <a:latin typeface="Calibri"/>
                <a:cs typeface="Calibri"/>
              </a:rPr>
              <a:t> </a:t>
            </a:r>
            <a:r>
              <a:rPr dirty="0">
                <a:latin typeface="Calibri"/>
                <a:cs typeface="Calibri"/>
              </a:rPr>
              <a:t>classpath</a:t>
            </a:r>
            <a:r>
              <a:rPr spc="-47" dirty="0">
                <a:latin typeface="Calibri"/>
                <a:cs typeface="Calibri"/>
              </a:rPr>
              <a:t> </a:t>
            </a:r>
            <a:r>
              <a:rPr spc="-7" dirty="0">
                <a:latin typeface="Calibri"/>
                <a:cs typeface="Calibri"/>
              </a:rPr>
              <a:t>should</a:t>
            </a:r>
            <a:r>
              <a:rPr spc="-47" dirty="0">
                <a:latin typeface="Calibri"/>
                <a:cs typeface="Calibri"/>
              </a:rPr>
              <a:t> </a:t>
            </a:r>
            <a:r>
              <a:rPr spc="-7" dirty="0">
                <a:latin typeface="Calibri"/>
                <a:cs typeface="Calibri"/>
              </a:rPr>
              <a:t>be</a:t>
            </a:r>
            <a:r>
              <a:rPr spc="13" dirty="0">
                <a:latin typeface="Calibri"/>
                <a:cs typeface="Calibri"/>
              </a:rPr>
              <a:t> </a:t>
            </a:r>
            <a:r>
              <a:rPr spc="-7" dirty="0">
                <a:latin typeface="Calibri"/>
                <a:cs typeface="Calibri"/>
              </a:rPr>
              <a:t>set</a:t>
            </a:r>
            <a:r>
              <a:rPr spc="-27" dirty="0">
                <a:latin typeface="Calibri"/>
                <a:cs typeface="Calibri"/>
              </a:rPr>
              <a:t> </a:t>
            </a:r>
            <a:r>
              <a:rPr dirty="0">
                <a:latin typeface="Calibri"/>
                <a:cs typeface="Calibri"/>
              </a:rPr>
              <a:t>to</a:t>
            </a:r>
            <a:r>
              <a:rPr spc="-13" dirty="0">
                <a:latin typeface="Calibri"/>
                <a:cs typeface="Calibri"/>
              </a:rPr>
              <a:t> </a:t>
            </a:r>
            <a:r>
              <a:rPr dirty="0">
                <a:latin typeface="Calibri"/>
                <a:cs typeface="Calibri"/>
              </a:rPr>
              <a:t>the</a:t>
            </a:r>
            <a:r>
              <a:rPr spc="-7" dirty="0">
                <a:latin typeface="Calibri"/>
                <a:cs typeface="Calibri"/>
              </a:rPr>
              <a:t> lib</a:t>
            </a:r>
            <a:r>
              <a:rPr spc="-13" dirty="0">
                <a:latin typeface="Calibri"/>
                <a:cs typeface="Calibri"/>
              </a:rPr>
              <a:t> </a:t>
            </a:r>
            <a:r>
              <a:rPr dirty="0">
                <a:latin typeface="Calibri"/>
                <a:cs typeface="Calibri"/>
              </a:rPr>
              <a:t>folder</a:t>
            </a:r>
            <a:r>
              <a:rPr spc="-7" dirty="0">
                <a:latin typeface="Calibri"/>
                <a:cs typeface="Calibri"/>
              </a:rPr>
              <a:t> </a:t>
            </a:r>
            <a:r>
              <a:rPr dirty="0">
                <a:latin typeface="Calibri"/>
                <a:cs typeface="Calibri"/>
              </a:rPr>
              <a:t>of</a:t>
            </a:r>
            <a:r>
              <a:rPr spc="-13" dirty="0">
                <a:latin typeface="Calibri"/>
                <a:cs typeface="Calibri"/>
              </a:rPr>
              <a:t> </a:t>
            </a:r>
            <a:r>
              <a:rPr dirty="0">
                <a:latin typeface="Calibri"/>
                <a:cs typeface="Calibri"/>
              </a:rPr>
              <a:t>the</a:t>
            </a:r>
            <a:r>
              <a:rPr spc="-7" dirty="0">
                <a:latin typeface="Calibri"/>
                <a:cs typeface="Calibri"/>
              </a:rPr>
              <a:t> installation</a:t>
            </a:r>
            <a:r>
              <a:rPr spc="-47" dirty="0">
                <a:latin typeface="Calibri"/>
                <a:cs typeface="Calibri"/>
              </a:rPr>
              <a:t> </a:t>
            </a:r>
            <a:r>
              <a:rPr dirty="0">
                <a:latin typeface="Calibri"/>
                <a:cs typeface="Calibri"/>
              </a:rPr>
              <a:t>directory</a:t>
            </a:r>
            <a:r>
              <a:rPr spc="-33" dirty="0">
                <a:latin typeface="Calibri"/>
                <a:cs typeface="Calibri"/>
              </a:rPr>
              <a:t> </a:t>
            </a:r>
            <a:r>
              <a:rPr dirty="0">
                <a:latin typeface="Calibri"/>
                <a:cs typeface="Calibri"/>
              </a:rPr>
              <a:t>:</a:t>
            </a:r>
          </a:p>
          <a:p>
            <a:pPr marL="1066773"/>
            <a:r>
              <a:rPr b="1" spc="-7" dirty="0">
                <a:latin typeface="Calibri"/>
                <a:cs typeface="Calibri"/>
              </a:rPr>
              <a:t>C:\Program</a:t>
            </a:r>
            <a:r>
              <a:rPr b="1" spc="-67" dirty="0">
                <a:latin typeface="Calibri"/>
                <a:cs typeface="Calibri"/>
              </a:rPr>
              <a:t> </a:t>
            </a:r>
            <a:r>
              <a:rPr b="1" dirty="0">
                <a:latin typeface="Calibri"/>
                <a:cs typeface="Calibri"/>
              </a:rPr>
              <a:t>Files\Java\jdk1.8.0_151\lib</a:t>
            </a:r>
            <a:endParaRPr dirty="0">
              <a:latin typeface="Calibri"/>
              <a:cs typeface="Calibri"/>
            </a:endParaRPr>
          </a:p>
        </p:txBody>
      </p:sp>
      <p:sp>
        <p:nvSpPr>
          <p:cNvPr id="7" name="object 7"/>
          <p:cNvSpPr/>
          <p:nvPr/>
        </p:nvSpPr>
        <p:spPr>
          <a:xfrm>
            <a:off x="3601719" y="1990345"/>
            <a:ext cx="0" cy="3694007"/>
          </a:xfrm>
          <a:custGeom>
            <a:avLst/>
            <a:gdLst/>
            <a:ahLst/>
            <a:cxnLst/>
            <a:rect l="l" t="t" r="r" b="b"/>
            <a:pathLst>
              <a:path h="2770504">
                <a:moveTo>
                  <a:pt x="0" y="0"/>
                </a:moveTo>
                <a:lnTo>
                  <a:pt x="0" y="2770174"/>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67354" y="701574"/>
            <a:ext cx="3231268" cy="632651"/>
          </a:xfrm>
          <a:prstGeom prst="rect">
            <a:avLst/>
          </a:prstGeom>
        </p:spPr>
        <p:txBody>
          <a:bodyPr vert="horz" wrap="square" lIns="0" tIns="16933" rIns="0" bIns="0" rtlCol="0" anchor="ctr">
            <a:spAutoFit/>
          </a:bodyPr>
          <a:lstStyle/>
          <a:p>
            <a:pPr marL="16933">
              <a:lnSpc>
                <a:spcPct val="100000"/>
              </a:lnSpc>
              <a:spcBef>
                <a:spcPts val="133"/>
              </a:spcBef>
            </a:pPr>
            <a:r>
              <a:rPr b="1" dirty="0">
                <a:solidFill>
                  <a:srgbClr val="000000"/>
                </a:solidFill>
              </a:rPr>
              <a:t>IDE</a:t>
            </a:r>
          </a:p>
        </p:txBody>
      </p:sp>
      <p:sp>
        <p:nvSpPr>
          <p:cNvPr id="4" name="object 4"/>
          <p:cNvSpPr txBox="1"/>
          <p:nvPr/>
        </p:nvSpPr>
        <p:spPr>
          <a:xfrm>
            <a:off x="797683" y="1680842"/>
            <a:ext cx="4613440" cy="4198585"/>
          </a:xfrm>
          <a:prstGeom prst="rect">
            <a:avLst/>
          </a:prstGeom>
        </p:spPr>
        <p:txBody>
          <a:bodyPr vert="horz" wrap="square" lIns="0" tIns="17780" rIns="0" bIns="0" rtlCol="0">
            <a:spAutoFit/>
          </a:bodyPr>
          <a:lstStyle/>
          <a:p>
            <a:pPr marL="474121" indent="-457189">
              <a:spcBef>
                <a:spcPts val="140"/>
              </a:spcBef>
              <a:buSzPct val="145454"/>
              <a:buChar char="▪"/>
              <a:tabLst>
                <a:tab pos="473275" algn="l"/>
                <a:tab pos="474121" algn="l"/>
              </a:tabLst>
            </a:pPr>
            <a:r>
              <a:rPr dirty="0">
                <a:latin typeface="Calibri"/>
                <a:cs typeface="Calibri"/>
              </a:rPr>
              <a:t>A </a:t>
            </a:r>
            <a:r>
              <a:rPr spc="-7" dirty="0">
                <a:latin typeface="Calibri"/>
                <a:cs typeface="Calibri"/>
              </a:rPr>
              <a:t>software</a:t>
            </a:r>
            <a:r>
              <a:rPr spc="-47" dirty="0">
                <a:latin typeface="Calibri"/>
                <a:cs typeface="Calibri"/>
              </a:rPr>
              <a:t> </a:t>
            </a:r>
            <a:r>
              <a:rPr spc="-7" dirty="0">
                <a:latin typeface="Calibri"/>
                <a:cs typeface="Calibri"/>
              </a:rPr>
              <a:t>suite</a:t>
            </a:r>
            <a:r>
              <a:rPr spc="-20" dirty="0">
                <a:latin typeface="Calibri"/>
                <a:cs typeface="Calibri"/>
              </a:rPr>
              <a:t> </a:t>
            </a:r>
            <a:r>
              <a:rPr dirty="0">
                <a:latin typeface="Calibri"/>
                <a:cs typeface="Calibri"/>
              </a:rPr>
              <a:t>that</a:t>
            </a:r>
            <a:r>
              <a:rPr spc="-27" dirty="0">
                <a:latin typeface="Calibri"/>
                <a:cs typeface="Calibri"/>
              </a:rPr>
              <a:t> </a:t>
            </a:r>
            <a:r>
              <a:rPr spc="-7" dirty="0">
                <a:latin typeface="Calibri"/>
                <a:cs typeface="Calibri"/>
              </a:rPr>
              <a:t>consolidates</a:t>
            </a:r>
            <a:r>
              <a:rPr spc="-53" dirty="0">
                <a:latin typeface="Calibri"/>
                <a:cs typeface="Calibri"/>
              </a:rPr>
              <a:t> </a:t>
            </a:r>
            <a:r>
              <a:rPr spc="-7" dirty="0">
                <a:latin typeface="Calibri"/>
                <a:cs typeface="Calibri"/>
              </a:rPr>
              <a:t>basic </a:t>
            </a:r>
            <a:r>
              <a:rPr dirty="0">
                <a:latin typeface="Calibri"/>
                <a:cs typeface="Calibri"/>
              </a:rPr>
              <a:t>tools</a:t>
            </a:r>
            <a:r>
              <a:rPr spc="-40" dirty="0">
                <a:latin typeface="Calibri"/>
                <a:cs typeface="Calibri"/>
              </a:rPr>
              <a:t> </a:t>
            </a:r>
            <a:r>
              <a:rPr dirty="0">
                <a:latin typeface="Calibri"/>
                <a:cs typeface="Calibri"/>
              </a:rPr>
              <a:t>to</a:t>
            </a:r>
          </a:p>
          <a:p>
            <a:pPr marL="474121"/>
            <a:r>
              <a:rPr dirty="0">
                <a:latin typeface="Calibri"/>
                <a:cs typeface="Calibri"/>
              </a:rPr>
              <a:t>write</a:t>
            </a:r>
            <a:r>
              <a:rPr spc="-40" dirty="0">
                <a:latin typeface="Calibri"/>
                <a:cs typeface="Calibri"/>
              </a:rPr>
              <a:t> </a:t>
            </a:r>
            <a:r>
              <a:rPr dirty="0">
                <a:latin typeface="Calibri"/>
                <a:cs typeface="Calibri"/>
              </a:rPr>
              <a:t>and</a:t>
            </a:r>
            <a:r>
              <a:rPr spc="-47" dirty="0">
                <a:latin typeface="Calibri"/>
                <a:cs typeface="Calibri"/>
              </a:rPr>
              <a:t> </a:t>
            </a:r>
            <a:r>
              <a:rPr dirty="0">
                <a:latin typeface="Calibri"/>
                <a:cs typeface="Calibri"/>
              </a:rPr>
              <a:t>test</a:t>
            </a:r>
            <a:r>
              <a:rPr spc="-47" dirty="0">
                <a:latin typeface="Calibri"/>
                <a:cs typeface="Calibri"/>
              </a:rPr>
              <a:t> </a:t>
            </a:r>
            <a:r>
              <a:rPr dirty="0">
                <a:latin typeface="Calibri"/>
                <a:cs typeface="Calibri"/>
              </a:rPr>
              <a:t>software.</a:t>
            </a:r>
          </a:p>
          <a:p>
            <a:pPr>
              <a:spcBef>
                <a:spcPts val="53"/>
              </a:spcBef>
            </a:pPr>
            <a:endParaRPr dirty="0">
              <a:latin typeface="Calibri"/>
              <a:cs typeface="Calibri"/>
            </a:endParaRPr>
          </a:p>
          <a:p>
            <a:pPr marL="474121" marR="6773" indent="-457189" algn="just">
              <a:buSzPct val="145454"/>
              <a:buFont typeface="Arial MT"/>
              <a:buChar char="▪"/>
              <a:tabLst>
                <a:tab pos="474121" algn="l"/>
              </a:tabLst>
            </a:pPr>
            <a:r>
              <a:rPr dirty="0">
                <a:latin typeface="Calibri"/>
                <a:cs typeface="Calibri"/>
              </a:rPr>
              <a:t>An</a:t>
            </a:r>
            <a:r>
              <a:rPr spc="-27" dirty="0">
                <a:latin typeface="Calibri"/>
                <a:cs typeface="Calibri"/>
              </a:rPr>
              <a:t> </a:t>
            </a:r>
            <a:r>
              <a:rPr dirty="0">
                <a:latin typeface="Calibri"/>
                <a:cs typeface="Calibri"/>
              </a:rPr>
              <a:t>IDE</a:t>
            </a:r>
            <a:r>
              <a:rPr spc="-20" dirty="0">
                <a:latin typeface="Calibri"/>
                <a:cs typeface="Calibri"/>
              </a:rPr>
              <a:t> </a:t>
            </a:r>
            <a:r>
              <a:rPr dirty="0">
                <a:latin typeface="Calibri"/>
                <a:cs typeface="Calibri"/>
              </a:rPr>
              <a:t>typically</a:t>
            </a:r>
            <a:r>
              <a:rPr spc="-53" dirty="0">
                <a:latin typeface="Calibri"/>
                <a:cs typeface="Calibri"/>
              </a:rPr>
              <a:t> </a:t>
            </a:r>
            <a:r>
              <a:rPr dirty="0">
                <a:latin typeface="Calibri"/>
                <a:cs typeface="Calibri"/>
              </a:rPr>
              <a:t>contains</a:t>
            </a:r>
            <a:r>
              <a:rPr spc="-67" dirty="0">
                <a:latin typeface="Calibri"/>
                <a:cs typeface="Calibri"/>
              </a:rPr>
              <a:t> </a:t>
            </a:r>
            <a:r>
              <a:rPr dirty="0">
                <a:latin typeface="Calibri"/>
                <a:cs typeface="Calibri"/>
              </a:rPr>
              <a:t>a</a:t>
            </a:r>
            <a:r>
              <a:rPr spc="-7" dirty="0">
                <a:latin typeface="Calibri"/>
                <a:cs typeface="Calibri"/>
              </a:rPr>
              <a:t> </a:t>
            </a:r>
            <a:r>
              <a:rPr dirty="0">
                <a:latin typeface="Calibri"/>
                <a:cs typeface="Calibri"/>
              </a:rPr>
              <a:t>code</a:t>
            </a:r>
            <a:r>
              <a:rPr spc="-33" dirty="0">
                <a:latin typeface="Calibri"/>
                <a:cs typeface="Calibri"/>
              </a:rPr>
              <a:t> </a:t>
            </a:r>
            <a:r>
              <a:rPr dirty="0">
                <a:latin typeface="Calibri"/>
                <a:cs typeface="Calibri"/>
              </a:rPr>
              <a:t>editor,</a:t>
            </a:r>
            <a:r>
              <a:rPr spc="-53" dirty="0">
                <a:latin typeface="Calibri"/>
                <a:cs typeface="Calibri"/>
              </a:rPr>
              <a:t> </a:t>
            </a:r>
            <a:r>
              <a:rPr dirty="0">
                <a:latin typeface="Calibri"/>
                <a:cs typeface="Calibri"/>
              </a:rPr>
              <a:t>a</a:t>
            </a:r>
            <a:r>
              <a:rPr spc="-7" dirty="0">
                <a:latin typeface="Calibri"/>
                <a:cs typeface="Calibri"/>
              </a:rPr>
              <a:t> </a:t>
            </a:r>
            <a:r>
              <a:rPr dirty="0">
                <a:latin typeface="Calibri"/>
                <a:cs typeface="Calibri"/>
              </a:rPr>
              <a:t>compiler </a:t>
            </a:r>
            <a:r>
              <a:rPr spc="-320" dirty="0">
                <a:latin typeface="Calibri"/>
                <a:cs typeface="Calibri"/>
              </a:rPr>
              <a:t> </a:t>
            </a:r>
            <a:r>
              <a:rPr dirty="0">
                <a:latin typeface="Calibri"/>
                <a:cs typeface="Calibri"/>
              </a:rPr>
              <a:t>or interpreter, and a </a:t>
            </a:r>
            <a:r>
              <a:rPr spc="-7" dirty="0">
                <a:latin typeface="Calibri"/>
                <a:cs typeface="Calibri"/>
              </a:rPr>
              <a:t>debugger, accessed </a:t>
            </a:r>
            <a:r>
              <a:rPr dirty="0">
                <a:latin typeface="Calibri"/>
                <a:cs typeface="Calibri"/>
              </a:rPr>
              <a:t>through </a:t>
            </a:r>
            <a:r>
              <a:rPr spc="7" dirty="0">
                <a:latin typeface="Calibri"/>
                <a:cs typeface="Calibri"/>
              </a:rPr>
              <a:t> </a:t>
            </a:r>
            <a:r>
              <a:rPr dirty="0">
                <a:latin typeface="Calibri"/>
                <a:cs typeface="Calibri"/>
              </a:rPr>
              <a:t>a</a:t>
            </a:r>
            <a:r>
              <a:rPr spc="-7" dirty="0">
                <a:latin typeface="Calibri"/>
                <a:cs typeface="Calibri"/>
              </a:rPr>
              <a:t> single</a:t>
            </a:r>
            <a:r>
              <a:rPr spc="-27" dirty="0">
                <a:latin typeface="Calibri"/>
                <a:cs typeface="Calibri"/>
              </a:rPr>
              <a:t> </a:t>
            </a:r>
            <a:r>
              <a:rPr spc="-7" dirty="0">
                <a:latin typeface="Calibri"/>
                <a:cs typeface="Calibri"/>
              </a:rPr>
              <a:t>graphical</a:t>
            </a:r>
            <a:r>
              <a:rPr spc="-33" dirty="0">
                <a:latin typeface="Calibri"/>
                <a:cs typeface="Calibri"/>
              </a:rPr>
              <a:t> </a:t>
            </a:r>
            <a:r>
              <a:rPr spc="-7" dirty="0">
                <a:latin typeface="Calibri"/>
                <a:cs typeface="Calibri"/>
              </a:rPr>
              <a:t>user</a:t>
            </a:r>
            <a:r>
              <a:rPr dirty="0">
                <a:latin typeface="Calibri"/>
                <a:cs typeface="Calibri"/>
              </a:rPr>
              <a:t> interface</a:t>
            </a:r>
            <a:r>
              <a:rPr spc="-27" dirty="0">
                <a:latin typeface="Calibri"/>
                <a:cs typeface="Calibri"/>
              </a:rPr>
              <a:t> </a:t>
            </a:r>
            <a:r>
              <a:rPr spc="-7" dirty="0">
                <a:latin typeface="Calibri"/>
                <a:cs typeface="Calibri"/>
              </a:rPr>
              <a:t>(GUI)</a:t>
            </a:r>
            <a:endParaRPr dirty="0">
              <a:latin typeface="Calibri"/>
              <a:cs typeface="Calibri"/>
            </a:endParaRPr>
          </a:p>
          <a:p>
            <a:pPr>
              <a:spcBef>
                <a:spcPts val="47"/>
              </a:spcBef>
              <a:buFont typeface="Arial MT"/>
              <a:buChar char="▪"/>
            </a:pPr>
            <a:endParaRPr dirty="0">
              <a:latin typeface="Calibri"/>
              <a:cs typeface="Calibri"/>
            </a:endParaRPr>
          </a:p>
          <a:p>
            <a:pPr marL="474121" indent="-457189">
              <a:spcBef>
                <a:spcPts val="7"/>
              </a:spcBef>
              <a:buSzPct val="145454"/>
              <a:buFont typeface="Arial MT"/>
              <a:buChar char="▪"/>
              <a:tabLst>
                <a:tab pos="473275" algn="l"/>
                <a:tab pos="474121" algn="l"/>
              </a:tabLst>
            </a:pPr>
            <a:r>
              <a:rPr dirty="0">
                <a:latin typeface="Calibri"/>
                <a:cs typeface="Calibri"/>
              </a:rPr>
              <a:t>Popular</a:t>
            </a:r>
            <a:r>
              <a:rPr spc="-53" dirty="0">
                <a:latin typeface="Calibri"/>
                <a:cs typeface="Calibri"/>
              </a:rPr>
              <a:t> </a:t>
            </a:r>
            <a:r>
              <a:rPr dirty="0">
                <a:latin typeface="Calibri"/>
                <a:cs typeface="Calibri"/>
              </a:rPr>
              <a:t>IDEs</a:t>
            </a:r>
            <a:r>
              <a:rPr spc="-13" dirty="0">
                <a:latin typeface="Calibri"/>
                <a:cs typeface="Calibri"/>
              </a:rPr>
              <a:t> </a:t>
            </a:r>
            <a:r>
              <a:rPr dirty="0">
                <a:latin typeface="Calibri"/>
                <a:cs typeface="Calibri"/>
              </a:rPr>
              <a:t>are</a:t>
            </a:r>
            <a:r>
              <a:rPr spc="-20" dirty="0">
                <a:latin typeface="Calibri"/>
                <a:cs typeface="Calibri"/>
              </a:rPr>
              <a:t> </a:t>
            </a:r>
            <a:r>
              <a:rPr spc="-7" dirty="0">
                <a:latin typeface="Calibri"/>
                <a:cs typeface="Calibri"/>
              </a:rPr>
              <a:t>Eclipse,</a:t>
            </a:r>
            <a:r>
              <a:rPr spc="-27" dirty="0">
                <a:latin typeface="Calibri"/>
                <a:cs typeface="Calibri"/>
              </a:rPr>
              <a:t> </a:t>
            </a:r>
            <a:r>
              <a:rPr dirty="0">
                <a:latin typeface="Calibri"/>
                <a:cs typeface="Calibri"/>
              </a:rPr>
              <a:t>NetBeans,</a:t>
            </a:r>
            <a:r>
              <a:rPr spc="-40" dirty="0">
                <a:latin typeface="Calibri"/>
                <a:cs typeface="Calibri"/>
              </a:rPr>
              <a:t> </a:t>
            </a:r>
            <a:r>
              <a:rPr spc="-7" dirty="0">
                <a:latin typeface="Calibri"/>
                <a:cs typeface="Calibri"/>
              </a:rPr>
              <a:t>Codenvy,</a:t>
            </a:r>
            <a:endParaRPr dirty="0">
              <a:latin typeface="Calibri"/>
              <a:cs typeface="Calibri"/>
            </a:endParaRPr>
          </a:p>
          <a:p>
            <a:pPr marL="474121"/>
            <a:r>
              <a:rPr spc="-7" dirty="0">
                <a:latin typeface="Calibri"/>
                <a:cs typeface="Calibri"/>
              </a:rPr>
              <a:t>IntelliJ</a:t>
            </a:r>
            <a:r>
              <a:rPr spc="-60" dirty="0">
                <a:latin typeface="Calibri"/>
                <a:cs typeface="Calibri"/>
              </a:rPr>
              <a:t> </a:t>
            </a:r>
            <a:r>
              <a:rPr dirty="0">
                <a:latin typeface="Calibri"/>
                <a:cs typeface="Calibri"/>
              </a:rPr>
              <a:t>and</a:t>
            </a:r>
            <a:r>
              <a:rPr spc="-20" dirty="0">
                <a:latin typeface="Calibri"/>
                <a:cs typeface="Calibri"/>
              </a:rPr>
              <a:t> </a:t>
            </a:r>
            <a:r>
              <a:rPr spc="-7" dirty="0">
                <a:latin typeface="Calibri"/>
                <a:cs typeface="Calibri"/>
              </a:rPr>
              <a:t>BlueJ.</a:t>
            </a:r>
            <a:endParaRPr dirty="0">
              <a:latin typeface="Calibri"/>
              <a:cs typeface="Calibri"/>
            </a:endParaRPr>
          </a:p>
          <a:p>
            <a:pPr>
              <a:spcBef>
                <a:spcPts val="53"/>
              </a:spcBef>
            </a:pPr>
            <a:endParaRPr dirty="0">
              <a:latin typeface="Calibri"/>
              <a:cs typeface="Calibri"/>
            </a:endParaRPr>
          </a:p>
          <a:p>
            <a:pPr marL="474121" marR="959249" indent="-457189">
              <a:buSzPct val="145454"/>
              <a:buFont typeface="Arial MT"/>
              <a:buChar char="▪"/>
              <a:tabLst>
                <a:tab pos="473275" algn="l"/>
                <a:tab pos="474121" algn="l"/>
              </a:tabLst>
            </a:pPr>
            <a:r>
              <a:rPr dirty="0">
                <a:latin typeface="Calibri"/>
                <a:cs typeface="Calibri"/>
              </a:rPr>
              <a:t>Download </a:t>
            </a:r>
            <a:r>
              <a:rPr spc="-7" dirty="0">
                <a:latin typeface="Calibri"/>
                <a:cs typeface="Calibri"/>
              </a:rPr>
              <a:t>Eclipse from </a:t>
            </a:r>
            <a:r>
              <a:rPr dirty="0">
                <a:solidFill>
                  <a:srgbClr val="0000FF"/>
                </a:solidFill>
                <a:latin typeface="Calibri"/>
                <a:cs typeface="Calibri"/>
              </a:rPr>
              <a:t> </a:t>
            </a:r>
            <a:r>
              <a:rPr u="sng" spc="-7" dirty="0">
                <a:solidFill>
                  <a:srgbClr val="0000FF"/>
                </a:solidFill>
                <a:uFill>
                  <a:solidFill>
                    <a:srgbClr val="0000FF"/>
                  </a:solidFill>
                </a:uFill>
                <a:latin typeface="Calibri"/>
                <a:cs typeface="Calibri"/>
                <a:hlinkClick r:id="rId2"/>
              </a:rPr>
              <a:t>https://www.eclipse.org/downloads/</a:t>
            </a:r>
            <a:endParaRPr dirty="0">
              <a:latin typeface="Calibri"/>
              <a:cs typeface="Calibri"/>
            </a:endParaRPr>
          </a:p>
        </p:txBody>
      </p:sp>
      <p:sp>
        <p:nvSpPr>
          <p:cNvPr id="5" name="object 5"/>
          <p:cNvSpPr/>
          <p:nvPr/>
        </p:nvSpPr>
        <p:spPr>
          <a:xfrm>
            <a:off x="5665813" y="2030722"/>
            <a:ext cx="0" cy="3224107"/>
          </a:xfrm>
          <a:custGeom>
            <a:avLst/>
            <a:gdLst/>
            <a:ahLst/>
            <a:cxnLst/>
            <a:rect l="l" t="t" r="r" b="b"/>
            <a:pathLst>
              <a:path h="2418079">
                <a:moveTo>
                  <a:pt x="0" y="0"/>
                </a:moveTo>
                <a:lnTo>
                  <a:pt x="0" y="2417584"/>
                </a:lnTo>
              </a:path>
            </a:pathLst>
          </a:custGeom>
          <a:ln w="19050">
            <a:solidFill>
              <a:srgbClr val="FFC000"/>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88386" y="2094916"/>
            <a:ext cx="6327740" cy="3159913"/>
          </a:xfrm>
          <a:prstGeom prst="rect">
            <a:avLst/>
          </a:prstGeom>
        </p:spPr>
      </p:pic>
      <p:pic>
        <p:nvPicPr>
          <p:cNvPr id="7" name="object 7"/>
          <p:cNvPicPr/>
          <p:nvPr/>
        </p:nvPicPr>
        <p:blipFill>
          <a:blip r:embed="rId4" cstate="print"/>
          <a:stretch>
            <a:fillRect/>
          </a:stretch>
        </p:blipFill>
        <p:spPr>
          <a:xfrm>
            <a:off x="5665813" y="2105151"/>
            <a:ext cx="6073051" cy="307238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99687" y="783724"/>
            <a:ext cx="5421205" cy="1479037"/>
          </a:xfrm>
          <a:prstGeom prst="rect">
            <a:avLst/>
          </a:prstGeom>
        </p:spPr>
        <p:txBody>
          <a:bodyPr vert="horz" wrap="square" lIns="0" tIns="16933" rIns="0" bIns="0" rtlCol="0" anchor="ctr">
            <a:spAutoFit/>
          </a:bodyPr>
          <a:lstStyle/>
          <a:p>
            <a:pPr marL="16933">
              <a:lnSpc>
                <a:spcPts val="5687"/>
              </a:lnSpc>
              <a:spcBef>
                <a:spcPts val="133"/>
              </a:spcBef>
            </a:pPr>
            <a:r>
              <a:rPr b="1" spc="-180" dirty="0">
                <a:solidFill>
                  <a:srgbClr val="000000"/>
                </a:solidFill>
              </a:rPr>
              <a:t>JAVA</a:t>
            </a:r>
          </a:p>
          <a:p>
            <a:pPr marL="16933">
              <a:lnSpc>
                <a:spcPts val="5687"/>
              </a:lnSpc>
            </a:pPr>
            <a:r>
              <a:rPr b="1" dirty="0">
                <a:solidFill>
                  <a:srgbClr val="000000"/>
                </a:solidFill>
              </a:rPr>
              <a:t>Program</a:t>
            </a:r>
            <a:r>
              <a:rPr b="1" spc="-67" dirty="0">
                <a:solidFill>
                  <a:srgbClr val="000000"/>
                </a:solidFill>
              </a:rPr>
              <a:t> </a:t>
            </a:r>
            <a:r>
              <a:rPr b="1" spc="-7" dirty="0">
                <a:solidFill>
                  <a:srgbClr val="000000"/>
                </a:solidFill>
              </a:rPr>
              <a:t>Structure</a:t>
            </a:r>
          </a:p>
        </p:txBody>
      </p:sp>
      <p:sp>
        <p:nvSpPr>
          <p:cNvPr id="4" name="object 4"/>
          <p:cNvSpPr/>
          <p:nvPr/>
        </p:nvSpPr>
        <p:spPr>
          <a:xfrm>
            <a:off x="720344" y="2360168"/>
            <a:ext cx="3937000" cy="0"/>
          </a:xfrm>
          <a:custGeom>
            <a:avLst/>
            <a:gdLst/>
            <a:ahLst/>
            <a:cxnLst/>
            <a:rect l="l" t="t" r="r" b="b"/>
            <a:pathLst>
              <a:path w="2952750">
                <a:moveTo>
                  <a:pt x="0" y="0"/>
                </a:moveTo>
                <a:lnTo>
                  <a:pt x="2952369" y="0"/>
                </a:lnTo>
              </a:path>
            </a:pathLst>
          </a:custGeom>
          <a:ln w="19050">
            <a:solidFill>
              <a:srgbClr val="FFC000"/>
            </a:solidFill>
          </a:ln>
        </p:spPr>
        <p:txBody>
          <a:bodyPr wrap="square" lIns="0" tIns="0" rIns="0" bIns="0" rtlCol="0"/>
          <a:lstStyle/>
          <a:p>
            <a:endParaRPr sz="2400"/>
          </a:p>
        </p:txBody>
      </p:sp>
      <p:sp>
        <p:nvSpPr>
          <p:cNvPr id="5" name="object 5"/>
          <p:cNvSpPr txBox="1"/>
          <p:nvPr/>
        </p:nvSpPr>
        <p:spPr>
          <a:xfrm>
            <a:off x="973330" y="2643928"/>
            <a:ext cx="4609673" cy="2868713"/>
          </a:xfrm>
          <a:prstGeom prst="rect">
            <a:avLst/>
          </a:prstGeom>
        </p:spPr>
        <p:txBody>
          <a:bodyPr vert="horz" wrap="square" lIns="0" tIns="16933" rIns="0" bIns="0" rtlCol="0">
            <a:spAutoFit/>
          </a:bodyPr>
          <a:lstStyle/>
          <a:p>
            <a:pPr marL="16933" marR="2776149">
              <a:lnSpc>
                <a:spcPct val="117500"/>
              </a:lnSpc>
              <a:spcBef>
                <a:spcPts val="133"/>
              </a:spcBef>
            </a:pPr>
            <a:r>
              <a:rPr sz="1600" dirty="0">
                <a:solidFill>
                  <a:srgbClr val="0000CC"/>
                </a:solidFill>
                <a:latin typeface="Calibri"/>
                <a:cs typeface="Calibri"/>
              </a:rPr>
              <a:t>import</a:t>
            </a:r>
            <a:r>
              <a:rPr sz="1600" spc="93" dirty="0">
                <a:solidFill>
                  <a:srgbClr val="0000CC"/>
                </a:solidFill>
                <a:latin typeface="Calibri"/>
                <a:cs typeface="Calibri"/>
              </a:rPr>
              <a:t> </a:t>
            </a:r>
            <a:r>
              <a:rPr sz="1600" spc="-7" dirty="0">
                <a:solidFill>
                  <a:srgbClr val="0000CC"/>
                </a:solidFill>
                <a:latin typeface="Calibri"/>
                <a:cs typeface="Calibri"/>
              </a:rPr>
              <a:t>java.util.* </a:t>
            </a:r>
            <a:r>
              <a:rPr sz="1600" dirty="0">
                <a:solidFill>
                  <a:srgbClr val="0000CC"/>
                </a:solidFill>
                <a:latin typeface="Calibri"/>
                <a:cs typeface="Calibri"/>
              </a:rPr>
              <a:t> public</a:t>
            </a:r>
            <a:r>
              <a:rPr sz="1600" spc="-53" dirty="0">
                <a:solidFill>
                  <a:srgbClr val="0000CC"/>
                </a:solidFill>
                <a:latin typeface="Calibri"/>
                <a:cs typeface="Calibri"/>
              </a:rPr>
              <a:t> </a:t>
            </a:r>
            <a:r>
              <a:rPr sz="1600" spc="-7" dirty="0">
                <a:solidFill>
                  <a:srgbClr val="0000CC"/>
                </a:solidFill>
                <a:latin typeface="Calibri"/>
                <a:cs typeface="Calibri"/>
              </a:rPr>
              <a:t>class </a:t>
            </a:r>
            <a:r>
              <a:rPr sz="1600" spc="-13" dirty="0">
                <a:solidFill>
                  <a:srgbClr val="0000CC"/>
                </a:solidFill>
                <a:latin typeface="Calibri"/>
                <a:cs typeface="Calibri"/>
              </a:rPr>
              <a:t>HelloWorld</a:t>
            </a:r>
            <a:endParaRPr sz="1600" dirty="0">
              <a:latin typeface="Calibri"/>
              <a:cs typeface="Calibri"/>
            </a:endParaRPr>
          </a:p>
          <a:p>
            <a:pPr marL="16933">
              <a:spcBef>
                <a:spcPts val="333"/>
              </a:spcBef>
            </a:pPr>
            <a:r>
              <a:rPr sz="1600" dirty="0">
                <a:solidFill>
                  <a:srgbClr val="0000CC"/>
                </a:solidFill>
                <a:latin typeface="Calibri"/>
                <a:cs typeface="Calibri"/>
              </a:rPr>
              <a:t>{</a:t>
            </a:r>
            <a:endParaRPr sz="1600" dirty="0">
              <a:latin typeface="Calibri"/>
              <a:cs typeface="Calibri"/>
            </a:endParaRPr>
          </a:p>
          <a:p>
            <a:pPr marL="342045">
              <a:spcBef>
                <a:spcPts val="353"/>
              </a:spcBef>
            </a:pPr>
            <a:r>
              <a:rPr sz="1600" spc="-7" dirty="0">
                <a:solidFill>
                  <a:srgbClr val="0000CC"/>
                </a:solidFill>
                <a:latin typeface="Calibri"/>
                <a:cs typeface="Calibri"/>
              </a:rPr>
              <a:t>int</a:t>
            </a:r>
            <a:r>
              <a:rPr sz="1600" spc="-40" dirty="0">
                <a:solidFill>
                  <a:srgbClr val="0000CC"/>
                </a:solidFill>
                <a:latin typeface="Calibri"/>
                <a:cs typeface="Calibri"/>
              </a:rPr>
              <a:t> </a:t>
            </a:r>
            <a:r>
              <a:rPr sz="1600" dirty="0">
                <a:solidFill>
                  <a:srgbClr val="0000CC"/>
                </a:solidFill>
                <a:latin typeface="Calibri"/>
                <a:cs typeface="Calibri"/>
              </a:rPr>
              <a:t>a</a:t>
            </a:r>
            <a:r>
              <a:rPr sz="1600" spc="-27" dirty="0">
                <a:solidFill>
                  <a:srgbClr val="0000CC"/>
                </a:solidFill>
                <a:latin typeface="Calibri"/>
                <a:cs typeface="Calibri"/>
              </a:rPr>
              <a:t> </a:t>
            </a:r>
            <a:r>
              <a:rPr sz="1600" dirty="0">
                <a:solidFill>
                  <a:srgbClr val="0000CC"/>
                </a:solidFill>
                <a:latin typeface="Calibri"/>
                <a:cs typeface="Calibri"/>
              </a:rPr>
              <a:t>=</a:t>
            </a:r>
            <a:r>
              <a:rPr sz="1600" spc="-33" dirty="0">
                <a:solidFill>
                  <a:srgbClr val="0000CC"/>
                </a:solidFill>
                <a:latin typeface="Calibri"/>
                <a:cs typeface="Calibri"/>
              </a:rPr>
              <a:t> </a:t>
            </a:r>
            <a:r>
              <a:rPr sz="1600" dirty="0">
                <a:solidFill>
                  <a:srgbClr val="0000CC"/>
                </a:solidFill>
                <a:latin typeface="Calibri"/>
                <a:cs typeface="Calibri"/>
              </a:rPr>
              <a:t>5;</a:t>
            </a:r>
            <a:endParaRPr sz="1600" dirty="0">
              <a:latin typeface="Calibri"/>
              <a:cs typeface="Calibri"/>
            </a:endParaRPr>
          </a:p>
          <a:p>
            <a:pPr marL="1236102">
              <a:spcBef>
                <a:spcPts val="339"/>
              </a:spcBef>
            </a:pPr>
            <a:r>
              <a:rPr sz="1600" spc="-13" dirty="0">
                <a:solidFill>
                  <a:srgbClr val="0000CC"/>
                </a:solidFill>
                <a:latin typeface="Calibri"/>
                <a:cs typeface="Calibri"/>
              </a:rPr>
              <a:t>void</a:t>
            </a:r>
            <a:r>
              <a:rPr sz="1600" spc="-47" dirty="0">
                <a:solidFill>
                  <a:srgbClr val="0000CC"/>
                </a:solidFill>
                <a:latin typeface="Calibri"/>
                <a:cs typeface="Calibri"/>
              </a:rPr>
              <a:t> </a:t>
            </a:r>
            <a:r>
              <a:rPr sz="1600" spc="-7" dirty="0">
                <a:solidFill>
                  <a:srgbClr val="0000CC"/>
                </a:solidFill>
                <a:latin typeface="Calibri"/>
                <a:cs typeface="Calibri"/>
              </a:rPr>
              <a:t>display()</a:t>
            </a:r>
            <a:endParaRPr sz="1600" dirty="0">
              <a:latin typeface="Calibri"/>
              <a:cs typeface="Calibri"/>
            </a:endParaRPr>
          </a:p>
          <a:p>
            <a:pPr marL="1236102">
              <a:spcBef>
                <a:spcPts val="333"/>
              </a:spcBef>
            </a:pPr>
            <a:r>
              <a:rPr sz="1600" dirty="0">
                <a:solidFill>
                  <a:srgbClr val="0000CC"/>
                </a:solidFill>
                <a:latin typeface="Calibri"/>
                <a:cs typeface="Calibri"/>
              </a:rPr>
              <a:t>{</a:t>
            </a:r>
            <a:endParaRPr sz="1600" dirty="0">
              <a:latin typeface="Calibri"/>
              <a:cs typeface="Calibri"/>
            </a:endParaRPr>
          </a:p>
          <a:p>
            <a:pPr marL="1329233">
              <a:spcBef>
                <a:spcPts val="353"/>
              </a:spcBef>
            </a:pPr>
            <a:r>
              <a:rPr sz="1600" spc="-7" dirty="0">
                <a:solidFill>
                  <a:srgbClr val="0000CC"/>
                </a:solidFill>
                <a:latin typeface="Calibri"/>
                <a:cs typeface="Calibri"/>
              </a:rPr>
              <a:t>System.out.println(“The</a:t>
            </a:r>
            <a:r>
              <a:rPr sz="1600" spc="-60" dirty="0">
                <a:solidFill>
                  <a:srgbClr val="0000CC"/>
                </a:solidFill>
                <a:latin typeface="Calibri"/>
                <a:cs typeface="Calibri"/>
              </a:rPr>
              <a:t> </a:t>
            </a:r>
            <a:r>
              <a:rPr sz="1600" spc="-7" dirty="0">
                <a:solidFill>
                  <a:srgbClr val="0000CC"/>
                </a:solidFill>
                <a:latin typeface="Calibri"/>
                <a:cs typeface="Calibri"/>
              </a:rPr>
              <a:t>value</a:t>
            </a:r>
            <a:r>
              <a:rPr sz="1600" spc="-33" dirty="0">
                <a:solidFill>
                  <a:srgbClr val="0000CC"/>
                </a:solidFill>
                <a:latin typeface="Calibri"/>
                <a:cs typeface="Calibri"/>
              </a:rPr>
              <a:t> </a:t>
            </a:r>
            <a:r>
              <a:rPr sz="1600" spc="-7" dirty="0">
                <a:solidFill>
                  <a:srgbClr val="0000CC"/>
                </a:solidFill>
                <a:latin typeface="Calibri"/>
                <a:cs typeface="Calibri"/>
              </a:rPr>
              <a:t>of</a:t>
            </a:r>
            <a:r>
              <a:rPr sz="1600" spc="-13" dirty="0">
                <a:solidFill>
                  <a:srgbClr val="0000CC"/>
                </a:solidFill>
                <a:latin typeface="Calibri"/>
                <a:cs typeface="Calibri"/>
              </a:rPr>
              <a:t> </a:t>
            </a:r>
            <a:r>
              <a:rPr sz="1600" dirty="0">
                <a:solidFill>
                  <a:srgbClr val="0000CC"/>
                </a:solidFill>
                <a:latin typeface="Calibri"/>
                <a:cs typeface="Calibri"/>
              </a:rPr>
              <a:t>a:”</a:t>
            </a:r>
            <a:r>
              <a:rPr sz="1600" spc="-7" dirty="0">
                <a:solidFill>
                  <a:srgbClr val="0000CC"/>
                </a:solidFill>
                <a:latin typeface="Calibri"/>
                <a:cs typeface="Calibri"/>
              </a:rPr>
              <a:t> </a:t>
            </a:r>
            <a:r>
              <a:rPr sz="1600" dirty="0">
                <a:solidFill>
                  <a:srgbClr val="0000CC"/>
                </a:solidFill>
                <a:latin typeface="Calibri"/>
                <a:cs typeface="Calibri"/>
              </a:rPr>
              <a:t>+ a);</a:t>
            </a:r>
            <a:endParaRPr sz="1600" dirty="0">
              <a:latin typeface="Calibri"/>
              <a:cs typeface="Calibri"/>
            </a:endParaRPr>
          </a:p>
          <a:p>
            <a:pPr marL="1236102">
              <a:spcBef>
                <a:spcPts val="333"/>
              </a:spcBef>
            </a:pPr>
            <a:r>
              <a:rPr sz="1600" dirty="0">
                <a:solidFill>
                  <a:srgbClr val="0000CC"/>
                </a:solidFill>
                <a:latin typeface="Calibri"/>
                <a:cs typeface="Calibri"/>
              </a:rPr>
              <a:t>}</a:t>
            </a:r>
            <a:endParaRPr sz="1600" dirty="0">
              <a:latin typeface="Calibri"/>
              <a:cs typeface="Calibri"/>
            </a:endParaRPr>
          </a:p>
        </p:txBody>
      </p:sp>
      <p:sp>
        <p:nvSpPr>
          <p:cNvPr id="6" name="object 6"/>
          <p:cNvSpPr txBox="1"/>
          <p:nvPr/>
        </p:nvSpPr>
        <p:spPr>
          <a:xfrm>
            <a:off x="2078799" y="5465695"/>
            <a:ext cx="3337560" cy="1172971"/>
          </a:xfrm>
          <a:prstGeom prst="rect">
            <a:avLst/>
          </a:prstGeom>
        </p:spPr>
        <p:txBody>
          <a:bodyPr vert="horz" wrap="square" lIns="0" tIns="59267" rIns="0" bIns="0" rtlCol="0">
            <a:spAutoFit/>
          </a:bodyPr>
          <a:lstStyle/>
          <a:p>
            <a:pPr marL="16933">
              <a:spcBef>
                <a:spcPts val="467"/>
              </a:spcBef>
            </a:pPr>
            <a:r>
              <a:rPr sz="1600" dirty="0">
                <a:solidFill>
                  <a:srgbClr val="0000CC"/>
                </a:solidFill>
                <a:latin typeface="Calibri"/>
                <a:cs typeface="Calibri"/>
              </a:rPr>
              <a:t>public</a:t>
            </a:r>
            <a:r>
              <a:rPr sz="1600" spc="-33" dirty="0">
                <a:solidFill>
                  <a:srgbClr val="0000CC"/>
                </a:solidFill>
                <a:latin typeface="Calibri"/>
                <a:cs typeface="Calibri"/>
              </a:rPr>
              <a:t> </a:t>
            </a:r>
            <a:r>
              <a:rPr sz="1600" spc="-13" dirty="0">
                <a:solidFill>
                  <a:srgbClr val="0000CC"/>
                </a:solidFill>
                <a:latin typeface="Calibri"/>
                <a:cs typeface="Calibri"/>
              </a:rPr>
              <a:t>static</a:t>
            </a:r>
            <a:r>
              <a:rPr sz="1600" spc="-20" dirty="0">
                <a:solidFill>
                  <a:srgbClr val="0000CC"/>
                </a:solidFill>
                <a:latin typeface="Calibri"/>
                <a:cs typeface="Calibri"/>
              </a:rPr>
              <a:t> </a:t>
            </a:r>
            <a:r>
              <a:rPr sz="1600" spc="-13" dirty="0">
                <a:solidFill>
                  <a:srgbClr val="0000CC"/>
                </a:solidFill>
                <a:latin typeface="Calibri"/>
                <a:cs typeface="Calibri"/>
              </a:rPr>
              <a:t>void</a:t>
            </a:r>
            <a:r>
              <a:rPr sz="1600" dirty="0">
                <a:solidFill>
                  <a:srgbClr val="0000CC"/>
                </a:solidFill>
                <a:latin typeface="Calibri"/>
                <a:cs typeface="Calibri"/>
              </a:rPr>
              <a:t> </a:t>
            </a:r>
            <a:r>
              <a:rPr sz="1600" spc="-7" dirty="0">
                <a:solidFill>
                  <a:srgbClr val="0000CC"/>
                </a:solidFill>
                <a:latin typeface="Calibri"/>
                <a:cs typeface="Calibri"/>
              </a:rPr>
              <a:t>main(String[]</a:t>
            </a:r>
            <a:r>
              <a:rPr sz="1600" spc="-40" dirty="0">
                <a:solidFill>
                  <a:srgbClr val="0000CC"/>
                </a:solidFill>
                <a:latin typeface="Calibri"/>
                <a:cs typeface="Calibri"/>
              </a:rPr>
              <a:t> </a:t>
            </a:r>
            <a:r>
              <a:rPr sz="1600" spc="-7" dirty="0">
                <a:solidFill>
                  <a:srgbClr val="0000CC"/>
                </a:solidFill>
                <a:latin typeface="Calibri"/>
                <a:cs typeface="Calibri"/>
              </a:rPr>
              <a:t>args)</a:t>
            </a:r>
            <a:endParaRPr sz="1600" dirty="0">
              <a:latin typeface="Calibri"/>
              <a:cs typeface="Calibri"/>
            </a:endParaRPr>
          </a:p>
          <a:p>
            <a:pPr marL="16933">
              <a:spcBef>
                <a:spcPts val="333"/>
              </a:spcBef>
            </a:pPr>
            <a:r>
              <a:rPr sz="1600" dirty="0">
                <a:solidFill>
                  <a:srgbClr val="0000CC"/>
                </a:solidFill>
                <a:latin typeface="Calibri"/>
                <a:cs typeface="Calibri"/>
              </a:rPr>
              <a:t>{</a:t>
            </a:r>
            <a:endParaRPr sz="1600" dirty="0">
              <a:latin typeface="Calibri"/>
              <a:cs typeface="Calibri"/>
            </a:endParaRPr>
          </a:p>
          <a:p>
            <a:pPr marL="398770">
              <a:spcBef>
                <a:spcPts val="339"/>
              </a:spcBef>
            </a:pPr>
            <a:r>
              <a:rPr sz="1600" spc="-13" dirty="0">
                <a:solidFill>
                  <a:srgbClr val="0000CC"/>
                </a:solidFill>
                <a:latin typeface="Calibri"/>
                <a:cs typeface="Calibri"/>
              </a:rPr>
              <a:t>System.out.println("Hello,</a:t>
            </a:r>
            <a:r>
              <a:rPr sz="1600" spc="-27" dirty="0">
                <a:solidFill>
                  <a:srgbClr val="0000CC"/>
                </a:solidFill>
                <a:latin typeface="Calibri"/>
                <a:cs typeface="Calibri"/>
              </a:rPr>
              <a:t> </a:t>
            </a:r>
            <a:r>
              <a:rPr sz="1600" spc="-7" dirty="0">
                <a:solidFill>
                  <a:srgbClr val="0000CC"/>
                </a:solidFill>
                <a:latin typeface="Calibri"/>
                <a:cs typeface="Calibri"/>
              </a:rPr>
              <a:t>world!");</a:t>
            </a:r>
            <a:endParaRPr sz="1600" dirty="0">
              <a:latin typeface="Calibri"/>
              <a:cs typeface="Calibri"/>
            </a:endParaRPr>
          </a:p>
          <a:p>
            <a:pPr marL="16933">
              <a:spcBef>
                <a:spcPts val="353"/>
              </a:spcBef>
            </a:pPr>
            <a:r>
              <a:rPr sz="1600" dirty="0">
                <a:solidFill>
                  <a:srgbClr val="0000CC"/>
                </a:solidFill>
                <a:latin typeface="Calibri"/>
                <a:cs typeface="Calibri"/>
              </a:rPr>
              <a:t>}</a:t>
            </a:r>
            <a:endParaRPr sz="1600" dirty="0">
              <a:latin typeface="Calibri"/>
              <a:cs typeface="Calibri"/>
            </a:endParaRPr>
          </a:p>
        </p:txBody>
      </p:sp>
      <p:sp>
        <p:nvSpPr>
          <p:cNvPr id="7" name="object 7"/>
          <p:cNvSpPr/>
          <p:nvPr/>
        </p:nvSpPr>
        <p:spPr>
          <a:xfrm>
            <a:off x="2631440" y="2781807"/>
            <a:ext cx="4544905" cy="101600"/>
          </a:xfrm>
          <a:custGeom>
            <a:avLst/>
            <a:gdLst/>
            <a:ahLst/>
            <a:cxnLst/>
            <a:rect l="l" t="t" r="r" b="b"/>
            <a:pathLst>
              <a:path w="3408679" h="76200">
                <a:moveTo>
                  <a:pt x="3408299" y="31750"/>
                </a:moveTo>
                <a:lnTo>
                  <a:pt x="3306699" y="31750"/>
                </a:lnTo>
                <a:lnTo>
                  <a:pt x="3306699" y="44450"/>
                </a:lnTo>
                <a:lnTo>
                  <a:pt x="3408299" y="44450"/>
                </a:lnTo>
                <a:lnTo>
                  <a:pt x="3408299" y="31750"/>
                </a:lnTo>
                <a:close/>
              </a:path>
              <a:path w="3408679" h="76200">
                <a:moveTo>
                  <a:pt x="3268599" y="31750"/>
                </a:moveTo>
                <a:lnTo>
                  <a:pt x="3166998" y="31750"/>
                </a:lnTo>
                <a:lnTo>
                  <a:pt x="3166998" y="44450"/>
                </a:lnTo>
                <a:lnTo>
                  <a:pt x="3268599" y="44450"/>
                </a:lnTo>
                <a:lnTo>
                  <a:pt x="3268599" y="31750"/>
                </a:lnTo>
                <a:close/>
              </a:path>
              <a:path w="3408679" h="76200">
                <a:moveTo>
                  <a:pt x="3128898" y="31750"/>
                </a:moveTo>
                <a:lnTo>
                  <a:pt x="3027298" y="31750"/>
                </a:lnTo>
                <a:lnTo>
                  <a:pt x="3027298" y="44450"/>
                </a:lnTo>
                <a:lnTo>
                  <a:pt x="3128898" y="44450"/>
                </a:lnTo>
                <a:lnTo>
                  <a:pt x="3128898" y="31750"/>
                </a:lnTo>
                <a:close/>
              </a:path>
              <a:path w="3408679" h="76200">
                <a:moveTo>
                  <a:pt x="2989198" y="31750"/>
                </a:moveTo>
                <a:lnTo>
                  <a:pt x="2887598" y="31750"/>
                </a:lnTo>
                <a:lnTo>
                  <a:pt x="2887598" y="44450"/>
                </a:lnTo>
                <a:lnTo>
                  <a:pt x="2989198" y="44450"/>
                </a:lnTo>
                <a:lnTo>
                  <a:pt x="2989198" y="31750"/>
                </a:lnTo>
                <a:close/>
              </a:path>
              <a:path w="3408679" h="76200">
                <a:moveTo>
                  <a:pt x="2849498" y="31750"/>
                </a:moveTo>
                <a:lnTo>
                  <a:pt x="2747898" y="31750"/>
                </a:lnTo>
                <a:lnTo>
                  <a:pt x="2747898" y="44450"/>
                </a:lnTo>
                <a:lnTo>
                  <a:pt x="2849498" y="44450"/>
                </a:lnTo>
                <a:lnTo>
                  <a:pt x="2849498" y="31750"/>
                </a:lnTo>
                <a:close/>
              </a:path>
              <a:path w="3408679" h="76200">
                <a:moveTo>
                  <a:pt x="2709798" y="31750"/>
                </a:moveTo>
                <a:lnTo>
                  <a:pt x="2608198" y="31750"/>
                </a:lnTo>
                <a:lnTo>
                  <a:pt x="2608198" y="44450"/>
                </a:lnTo>
                <a:lnTo>
                  <a:pt x="2709798" y="44450"/>
                </a:lnTo>
                <a:lnTo>
                  <a:pt x="2709798" y="31750"/>
                </a:lnTo>
                <a:close/>
              </a:path>
              <a:path w="3408679" h="76200">
                <a:moveTo>
                  <a:pt x="2570098" y="31750"/>
                </a:moveTo>
                <a:lnTo>
                  <a:pt x="2468498" y="31750"/>
                </a:lnTo>
                <a:lnTo>
                  <a:pt x="2468498" y="44450"/>
                </a:lnTo>
                <a:lnTo>
                  <a:pt x="2570098" y="44450"/>
                </a:lnTo>
                <a:lnTo>
                  <a:pt x="2570098" y="31750"/>
                </a:lnTo>
                <a:close/>
              </a:path>
              <a:path w="3408679" h="76200">
                <a:moveTo>
                  <a:pt x="2430398" y="31750"/>
                </a:moveTo>
                <a:lnTo>
                  <a:pt x="2328798" y="31750"/>
                </a:lnTo>
                <a:lnTo>
                  <a:pt x="2328798" y="44450"/>
                </a:lnTo>
                <a:lnTo>
                  <a:pt x="2430398" y="44450"/>
                </a:lnTo>
                <a:lnTo>
                  <a:pt x="2430398" y="31750"/>
                </a:lnTo>
                <a:close/>
              </a:path>
              <a:path w="3408679" h="76200">
                <a:moveTo>
                  <a:pt x="2290698" y="31750"/>
                </a:moveTo>
                <a:lnTo>
                  <a:pt x="2189098" y="31750"/>
                </a:lnTo>
                <a:lnTo>
                  <a:pt x="2189098" y="44450"/>
                </a:lnTo>
                <a:lnTo>
                  <a:pt x="2290698" y="44450"/>
                </a:lnTo>
                <a:lnTo>
                  <a:pt x="2290698" y="31750"/>
                </a:lnTo>
                <a:close/>
              </a:path>
              <a:path w="3408679" h="76200">
                <a:moveTo>
                  <a:pt x="2150998" y="31750"/>
                </a:moveTo>
                <a:lnTo>
                  <a:pt x="2049398" y="31750"/>
                </a:lnTo>
                <a:lnTo>
                  <a:pt x="2049398" y="44450"/>
                </a:lnTo>
                <a:lnTo>
                  <a:pt x="2150998" y="44450"/>
                </a:lnTo>
                <a:lnTo>
                  <a:pt x="2150998" y="31750"/>
                </a:lnTo>
                <a:close/>
              </a:path>
              <a:path w="3408679" h="76200">
                <a:moveTo>
                  <a:pt x="2011298" y="31750"/>
                </a:moveTo>
                <a:lnTo>
                  <a:pt x="1909698" y="31750"/>
                </a:lnTo>
                <a:lnTo>
                  <a:pt x="1909698" y="44450"/>
                </a:lnTo>
                <a:lnTo>
                  <a:pt x="2011298" y="44450"/>
                </a:lnTo>
                <a:lnTo>
                  <a:pt x="2011298" y="31750"/>
                </a:lnTo>
                <a:close/>
              </a:path>
              <a:path w="3408679" h="76200">
                <a:moveTo>
                  <a:pt x="1871598" y="31750"/>
                </a:moveTo>
                <a:lnTo>
                  <a:pt x="1769998" y="31750"/>
                </a:lnTo>
                <a:lnTo>
                  <a:pt x="1769998" y="44450"/>
                </a:lnTo>
                <a:lnTo>
                  <a:pt x="1871598" y="44450"/>
                </a:lnTo>
                <a:lnTo>
                  <a:pt x="1871598" y="31750"/>
                </a:lnTo>
                <a:close/>
              </a:path>
              <a:path w="3408679" h="76200">
                <a:moveTo>
                  <a:pt x="1731898" y="31750"/>
                </a:moveTo>
                <a:lnTo>
                  <a:pt x="1630298" y="31750"/>
                </a:lnTo>
                <a:lnTo>
                  <a:pt x="1630298" y="44450"/>
                </a:lnTo>
                <a:lnTo>
                  <a:pt x="1731898" y="44450"/>
                </a:lnTo>
                <a:lnTo>
                  <a:pt x="1731898" y="31750"/>
                </a:lnTo>
                <a:close/>
              </a:path>
              <a:path w="3408679" h="76200">
                <a:moveTo>
                  <a:pt x="1592198" y="31750"/>
                </a:moveTo>
                <a:lnTo>
                  <a:pt x="1490598" y="31750"/>
                </a:lnTo>
                <a:lnTo>
                  <a:pt x="1490598" y="44450"/>
                </a:lnTo>
                <a:lnTo>
                  <a:pt x="1592198" y="44450"/>
                </a:lnTo>
                <a:lnTo>
                  <a:pt x="1592198" y="31750"/>
                </a:lnTo>
                <a:close/>
              </a:path>
              <a:path w="3408679" h="76200">
                <a:moveTo>
                  <a:pt x="1452498" y="31750"/>
                </a:moveTo>
                <a:lnTo>
                  <a:pt x="1350898" y="31750"/>
                </a:lnTo>
                <a:lnTo>
                  <a:pt x="1350898" y="44450"/>
                </a:lnTo>
                <a:lnTo>
                  <a:pt x="1452498" y="44450"/>
                </a:lnTo>
                <a:lnTo>
                  <a:pt x="1452498" y="31750"/>
                </a:lnTo>
                <a:close/>
              </a:path>
              <a:path w="3408679" h="76200">
                <a:moveTo>
                  <a:pt x="1312798" y="31750"/>
                </a:moveTo>
                <a:lnTo>
                  <a:pt x="1211199" y="31750"/>
                </a:lnTo>
                <a:lnTo>
                  <a:pt x="1211199" y="44450"/>
                </a:lnTo>
                <a:lnTo>
                  <a:pt x="1312798" y="44450"/>
                </a:lnTo>
                <a:lnTo>
                  <a:pt x="1312798" y="31750"/>
                </a:lnTo>
                <a:close/>
              </a:path>
              <a:path w="3408679" h="76200">
                <a:moveTo>
                  <a:pt x="1173099" y="31750"/>
                </a:moveTo>
                <a:lnTo>
                  <a:pt x="1071499" y="31750"/>
                </a:lnTo>
                <a:lnTo>
                  <a:pt x="1071499" y="44450"/>
                </a:lnTo>
                <a:lnTo>
                  <a:pt x="1173099" y="44450"/>
                </a:lnTo>
                <a:lnTo>
                  <a:pt x="1173099" y="31750"/>
                </a:lnTo>
                <a:close/>
              </a:path>
              <a:path w="3408679" h="76200">
                <a:moveTo>
                  <a:pt x="1033399" y="31750"/>
                </a:moveTo>
                <a:lnTo>
                  <a:pt x="931799" y="31750"/>
                </a:lnTo>
                <a:lnTo>
                  <a:pt x="931799" y="44450"/>
                </a:lnTo>
                <a:lnTo>
                  <a:pt x="1033399" y="44450"/>
                </a:lnTo>
                <a:lnTo>
                  <a:pt x="1033399" y="31750"/>
                </a:lnTo>
                <a:close/>
              </a:path>
              <a:path w="3408679" h="76200">
                <a:moveTo>
                  <a:pt x="893699" y="31750"/>
                </a:moveTo>
                <a:lnTo>
                  <a:pt x="792099" y="31750"/>
                </a:lnTo>
                <a:lnTo>
                  <a:pt x="792099" y="44450"/>
                </a:lnTo>
                <a:lnTo>
                  <a:pt x="893699" y="44450"/>
                </a:lnTo>
                <a:lnTo>
                  <a:pt x="893699" y="31750"/>
                </a:lnTo>
                <a:close/>
              </a:path>
              <a:path w="3408679" h="76200">
                <a:moveTo>
                  <a:pt x="753999" y="31750"/>
                </a:moveTo>
                <a:lnTo>
                  <a:pt x="652399" y="31750"/>
                </a:lnTo>
                <a:lnTo>
                  <a:pt x="652399" y="44450"/>
                </a:lnTo>
                <a:lnTo>
                  <a:pt x="753999" y="44450"/>
                </a:lnTo>
                <a:lnTo>
                  <a:pt x="753999" y="31750"/>
                </a:lnTo>
                <a:close/>
              </a:path>
              <a:path w="3408679" h="76200">
                <a:moveTo>
                  <a:pt x="614299" y="31750"/>
                </a:moveTo>
                <a:lnTo>
                  <a:pt x="512699" y="31750"/>
                </a:lnTo>
                <a:lnTo>
                  <a:pt x="512699" y="44450"/>
                </a:lnTo>
                <a:lnTo>
                  <a:pt x="614299" y="44450"/>
                </a:lnTo>
                <a:lnTo>
                  <a:pt x="614299" y="31750"/>
                </a:lnTo>
                <a:close/>
              </a:path>
              <a:path w="3408679" h="76200">
                <a:moveTo>
                  <a:pt x="474599" y="31750"/>
                </a:moveTo>
                <a:lnTo>
                  <a:pt x="372999" y="31750"/>
                </a:lnTo>
                <a:lnTo>
                  <a:pt x="372999" y="44450"/>
                </a:lnTo>
                <a:lnTo>
                  <a:pt x="474599" y="44450"/>
                </a:lnTo>
                <a:lnTo>
                  <a:pt x="474599" y="31750"/>
                </a:lnTo>
                <a:close/>
              </a:path>
              <a:path w="3408679" h="76200">
                <a:moveTo>
                  <a:pt x="334899" y="31750"/>
                </a:moveTo>
                <a:lnTo>
                  <a:pt x="233299" y="31750"/>
                </a:lnTo>
                <a:lnTo>
                  <a:pt x="233299" y="44450"/>
                </a:lnTo>
                <a:lnTo>
                  <a:pt x="334899" y="44450"/>
                </a:lnTo>
                <a:lnTo>
                  <a:pt x="334899" y="31750"/>
                </a:lnTo>
                <a:close/>
              </a:path>
              <a:path w="3408679" h="76200">
                <a:moveTo>
                  <a:pt x="195199" y="31750"/>
                </a:moveTo>
                <a:lnTo>
                  <a:pt x="93599" y="31750"/>
                </a:lnTo>
                <a:lnTo>
                  <a:pt x="93599" y="44450"/>
                </a:lnTo>
                <a:lnTo>
                  <a:pt x="195199" y="44450"/>
                </a:lnTo>
                <a:lnTo>
                  <a:pt x="195199" y="31750"/>
                </a:lnTo>
                <a:close/>
              </a:path>
              <a:path w="3408679" h="76200">
                <a:moveTo>
                  <a:pt x="76200" y="0"/>
                </a:moveTo>
                <a:lnTo>
                  <a:pt x="0" y="38100"/>
                </a:lnTo>
                <a:lnTo>
                  <a:pt x="76200" y="76200"/>
                </a:lnTo>
                <a:lnTo>
                  <a:pt x="76200" y="0"/>
                </a:lnTo>
                <a:close/>
              </a:path>
            </a:pathLst>
          </a:custGeom>
          <a:solidFill>
            <a:srgbClr val="000000"/>
          </a:solidFill>
        </p:spPr>
        <p:txBody>
          <a:bodyPr wrap="square" lIns="0" tIns="0" rIns="0" bIns="0" rtlCol="0"/>
          <a:lstStyle/>
          <a:p>
            <a:endParaRPr sz="2400"/>
          </a:p>
        </p:txBody>
      </p:sp>
      <p:grpSp>
        <p:nvGrpSpPr>
          <p:cNvPr id="8" name="object 8"/>
          <p:cNvGrpSpPr/>
          <p:nvPr/>
        </p:nvGrpSpPr>
        <p:grpSpPr>
          <a:xfrm>
            <a:off x="7142479" y="2635556"/>
            <a:ext cx="1920240" cy="532553"/>
            <a:chOff x="5356859" y="1976666"/>
            <a:chExt cx="1440180" cy="399415"/>
          </a:xfrm>
        </p:grpSpPr>
        <p:pic>
          <p:nvPicPr>
            <p:cNvPr id="9" name="object 9"/>
            <p:cNvPicPr/>
            <p:nvPr/>
          </p:nvPicPr>
          <p:blipFill>
            <a:blip r:embed="rId2" cstate="print"/>
            <a:stretch>
              <a:fillRect/>
            </a:stretch>
          </p:blipFill>
          <p:spPr>
            <a:xfrm>
              <a:off x="5356859" y="1976666"/>
              <a:ext cx="1440180" cy="364197"/>
            </a:xfrm>
            <a:prstGeom prst="rect">
              <a:avLst/>
            </a:prstGeom>
          </p:spPr>
        </p:pic>
        <p:pic>
          <p:nvPicPr>
            <p:cNvPr id="10" name="object 10"/>
            <p:cNvPicPr/>
            <p:nvPr/>
          </p:nvPicPr>
          <p:blipFill>
            <a:blip r:embed="rId3" cstate="print"/>
            <a:stretch>
              <a:fillRect/>
            </a:stretch>
          </p:blipFill>
          <p:spPr>
            <a:xfrm>
              <a:off x="5362955" y="1981161"/>
              <a:ext cx="1162824" cy="394754"/>
            </a:xfrm>
            <a:prstGeom prst="rect">
              <a:avLst/>
            </a:prstGeom>
          </p:spPr>
        </p:pic>
      </p:grpSp>
      <p:sp>
        <p:nvSpPr>
          <p:cNvPr id="11" name="object 11"/>
          <p:cNvSpPr txBox="1"/>
          <p:nvPr/>
        </p:nvSpPr>
        <p:spPr>
          <a:xfrm>
            <a:off x="7177023" y="2670048"/>
            <a:ext cx="1784773" cy="277064"/>
          </a:xfrm>
          <a:prstGeom prst="rect">
            <a:avLst/>
          </a:prstGeom>
          <a:solidFill>
            <a:srgbClr val="FFC000"/>
          </a:solidFill>
        </p:spPr>
        <p:txBody>
          <a:bodyPr vert="horz" wrap="square" lIns="0" tIns="50800" rIns="0" bIns="0" rtlCol="0">
            <a:spAutoFit/>
          </a:bodyPr>
          <a:lstStyle/>
          <a:p>
            <a:pPr marL="122764">
              <a:spcBef>
                <a:spcPts val="400"/>
              </a:spcBef>
            </a:pPr>
            <a:r>
              <a:rPr sz="1467" b="1" spc="-7" dirty="0">
                <a:solidFill>
                  <a:srgbClr val="FFFFFF"/>
                </a:solidFill>
                <a:latin typeface="Calibri"/>
                <a:cs typeface="Calibri"/>
              </a:rPr>
              <a:t>Package</a:t>
            </a:r>
            <a:r>
              <a:rPr sz="1467" b="1" spc="-53" dirty="0">
                <a:solidFill>
                  <a:srgbClr val="FFFFFF"/>
                </a:solidFill>
                <a:latin typeface="Calibri"/>
                <a:cs typeface="Calibri"/>
              </a:rPr>
              <a:t> </a:t>
            </a:r>
            <a:r>
              <a:rPr sz="1467" b="1" spc="-7" dirty="0">
                <a:solidFill>
                  <a:srgbClr val="FFFFFF"/>
                </a:solidFill>
                <a:latin typeface="Calibri"/>
                <a:cs typeface="Calibri"/>
              </a:rPr>
              <a:t>details</a:t>
            </a:r>
            <a:endParaRPr sz="1467" dirty="0">
              <a:latin typeface="Calibri"/>
              <a:cs typeface="Calibri"/>
            </a:endParaRPr>
          </a:p>
        </p:txBody>
      </p:sp>
      <p:grpSp>
        <p:nvGrpSpPr>
          <p:cNvPr id="12" name="object 12"/>
          <p:cNvGrpSpPr/>
          <p:nvPr/>
        </p:nvGrpSpPr>
        <p:grpSpPr>
          <a:xfrm>
            <a:off x="9038336" y="2964705"/>
            <a:ext cx="890693" cy="530860"/>
            <a:chOff x="6778752" y="2223528"/>
            <a:chExt cx="668020" cy="398145"/>
          </a:xfrm>
        </p:grpSpPr>
        <p:pic>
          <p:nvPicPr>
            <p:cNvPr id="13" name="object 13"/>
            <p:cNvPicPr/>
            <p:nvPr/>
          </p:nvPicPr>
          <p:blipFill>
            <a:blip r:embed="rId4" cstate="print"/>
            <a:stretch>
              <a:fillRect/>
            </a:stretch>
          </p:blipFill>
          <p:spPr>
            <a:xfrm>
              <a:off x="6778752" y="2223528"/>
              <a:ext cx="667537" cy="362699"/>
            </a:xfrm>
            <a:prstGeom prst="rect">
              <a:avLst/>
            </a:prstGeom>
          </p:spPr>
        </p:pic>
        <p:pic>
          <p:nvPicPr>
            <p:cNvPr id="14" name="object 14"/>
            <p:cNvPicPr/>
            <p:nvPr/>
          </p:nvPicPr>
          <p:blipFill>
            <a:blip r:embed="rId5" cstate="print"/>
            <a:stretch>
              <a:fillRect/>
            </a:stretch>
          </p:blipFill>
          <p:spPr>
            <a:xfrm>
              <a:off x="6784848" y="2226525"/>
              <a:ext cx="560844" cy="394754"/>
            </a:xfrm>
            <a:prstGeom prst="rect">
              <a:avLst/>
            </a:prstGeom>
          </p:spPr>
        </p:pic>
      </p:grpSp>
      <p:sp>
        <p:nvSpPr>
          <p:cNvPr id="15" name="object 15"/>
          <p:cNvSpPr txBox="1"/>
          <p:nvPr/>
        </p:nvSpPr>
        <p:spPr>
          <a:xfrm>
            <a:off x="9072879" y="2999231"/>
            <a:ext cx="754380" cy="275354"/>
          </a:xfrm>
          <a:prstGeom prst="rect">
            <a:avLst/>
          </a:prstGeom>
          <a:solidFill>
            <a:srgbClr val="FFC000"/>
          </a:solidFill>
        </p:spPr>
        <p:txBody>
          <a:bodyPr vert="horz" wrap="square" lIns="0" tIns="49107" rIns="0" bIns="0" rtlCol="0">
            <a:spAutoFit/>
          </a:bodyPr>
          <a:lstStyle/>
          <a:p>
            <a:pPr marL="122764">
              <a:spcBef>
                <a:spcPts val="387"/>
              </a:spcBef>
            </a:pPr>
            <a:r>
              <a:rPr sz="1467" b="1" spc="-7" dirty="0">
                <a:solidFill>
                  <a:srgbClr val="FFFFFF"/>
                </a:solidFill>
                <a:latin typeface="Calibri"/>
                <a:cs typeface="Calibri"/>
              </a:rPr>
              <a:t>Class</a:t>
            </a:r>
            <a:endParaRPr sz="1467">
              <a:latin typeface="Calibri"/>
              <a:cs typeface="Calibri"/>
            </a:endParaRPr>
          </a:p>
        </p:txBody>
      </p:sp>
      <p:grpSp>
        <p:nvGrpSpPr>
          <p:cNvPr id="16" name="object 16"/>
          <p:cNvGrpSpPr/>
          <p:nvPr/>
        </p:nvGrpSpPr>
        <p:grpSpPr>
          <a:xfrm>
            <a:off x="1997455" y="3129280"/>
            <a:ext cx="7076440" cy="921173"/>
            <a:chOff x="1498091" y="2346960"/>
            <a:chExt cx="5307330" cy="690880"/>
          </a:xfrm>
        </p:grpSpPr>
        <p:sp>
          <p:nvSpPr>
            <p:cNvPr id="17" name="object 17"/>
            <p:cNvSpPr/>
            <p:nvPr/>
          </p:nvSpPr>
          <p:spPr>
            <a:xfrm>
              <a:off x="1498092" y="2346959"/>
              <a:ext cx="5307330" cy="486409"/>
            </a:xfrm>
            <a:custGeom>
              <a:avLst/>
              <a:gdLst/>
              <a:ahLst/>
              <a:cxnLst/>
              <a:rect l="l" t="t" r="r" b="b"/>
              <a:pathLst>
                <a:path w="5307330" h="486410">
                  <a:moveTo>
                    <a:pt x="76200" y="409956"/>
                  </a:moveTo>
                  <a:lnTo>
                    <a:pt x="0" y="448056"/>
                  </a:lnTo>
                  <a:lnTo>
                    <a:pt x="76200" y="486156"/>
                  </a:lnTo>
                  <a:lnTo>
                    <a:pt x="76200" y="454406"/>
                  </a:lnTo>
                  <a:lnTo>
                    <a:pt x="76200" y="441706"/>
                  </a:lnTo>
                  <a:lnTo>
                    <a:pt x="76200" y="409956"/>
                  </a:lnTo>
                  <a:close/>
                </a:path>
                <a:path w="5307330" h="486410">
                  <a:moveTo>
                    <a:pt x="210185" y="441706"/>
                  </a:moveTo>
                  <a:lnTo>
                    <a:pt x="108585" y="441706"/>
                  </a:lnTo>
                  <a:lnTo>
                    <a:pt x="108585" y="454406"/>
                  </a:lnTo>
                  <a:lnTo>
                    <a:pt x="210185" y="454406"/>
                  </a:lnTo>
                  <a:lnTo>
                    <a:pt x="210185" y="441706"/>
                  </a:lnTo>
                  <a:close/>
                </a:path>
                <a:path w="5307330" h="486410">
                  <a:moveTo>
                    <a:pt x="349885" y="441706"/>
                  </a:moveTo>
                  <a:lnTo>
                    <a:pt x="248285" y="441706"/>
                  </a:lnTo>
                  <a:lnTo>
                    <a:pt x="248285" y="454406"/>
                  </a:lnTo>
                  <a:lnTo>
                    <a:pt x="349885" y="454406"/>
                  </a:lnTo>
                  <a:lnTo>
                    <a:pt x="349885" y="441706"/>
                  </a:lnTo>
                  <a:close/>
                </a:path>
                <a:path w="5307330" h="486410">
                  <a:moveTo>
                    <a:pt x="489585" y="441706"/>
                  </a:moveTo>
                  <a:lnTo>
                    <a:pt x="387985" y="441706"/>
                  </a:lnTo>
                  <a:lnTo>
                    <a:pt x="387985" y="454406"/>
                  </a:lnTo>
                  <a:lnTo>
                    <a:pt x="489585" y="454406"/>
                  </a:lnTo>
                  <a:lnTo>
                    <a:pt x="489585" y="441706"/>
                  </a:lnTo>
                  <a:close/>
                </a:path>
                <a:path w="5307330" h="486410">
                  <a:moveTo>
                    <a:pt x="629285" y="441706"/>
                  </a:moveTo>
                  <a:lnTo>
                    <a:pt x="527685" y="441706"/>
                  </a:lnTo>
                  <a:lnTo>
                    <a:pt x="527685" y="454406"/>
                  </a:lnTo>
                  <a:lnTo>
                    <a:pt x="629285" y="454406"/>
                  </a:lnTo>
                  <a:lnTo>
                    <a:pt x="629285" y="441706"/>
                  </a:lnTo>
                  <a:close/>
                </a:path>
                <a:path w="5307330" h="486410">
                  <a:moveTo>
                    <a:pt x="768985" y="441706"/>
                  </a:moveTo>
                  <a:lnTo>
                    <a:pt x="667385" y="441706"/>
                  </a:lnTo>
                  <a:lnTo>
                    <a:pt x="667385" y="454406"/>
                  </a:lnTo>
                  <a:lnTo>
                    <a:pt x="768985" y="454406"/>
                  </a:lnTo>
                  <a:lnTo>
                    <a:pt x="768985" y="441706"/>
                  </a:lnTo>
                  <a:close/>
                </a:path>
                <a:path w="5307330" h="486410">
                  <a:moveTo>
                    <a:pt x="908685" y="441706"/>
                  </a:moveTo>
                  <a:lnTo>
                    <a:pt x="807085" y="441706"/>
                  </a:lnTo>
                  <a:lnTo>
                    <a:pt x="807085" y="454406"/>
                  </a:lnTo>
                  <a:lnTo>
                    <a:pt x="908685" y="454406"/>
                  </a:lnTo>
                  <a:lnTo>
                    <a:pt x="908685" y="441706"/>
                  </a:lnTo>
                  <a:close/>
                </a:path>
                <a:path w="5307330" h="486410">
                  <a:moveTo>
                    <a:pt x="990600" y="0"/>
                  </a:moveTo>
                  <a:lnTo>
                    <a:pt x="914400" y="38100"/>
                  </a:lnTo>
                  <a:lnTo>
                    <a:pt x="990600" y="76200"/>
                  </a:lnTo>
                  <a:lnTo>
                    <a:pt x="990600" y="0"/>
                  </a:lnTo>
                  <a:close/>
                </a:path>
                <a:path w="5307330" h="486410">
                  <a:moveTo>
                    <a:pt x="1048385" y="441706"/>
                  </a:moveTo>
                  <a:lnTo>
                    <a:pt x="946785" y="441706"/>
                  </a:lnTo>
                  <a:lnTo>
                    <a:pt x="946785" y="454406"/>
                  </a:lnTo>
                  <a:lnTo>
                    <a:pt x="1048385" y="454406"/>
                  </a:lnTo>
                  <a:lnTo>
                    <a:pt x="1048385" y="441706"/>
                  </a:lnTo>
                  <a:close/>
                </a:path>
                <a:path w="5307330" h="486410">
                  <a:moveTo>
                    <a:pt x="1115949" y="31750"/>
                  </a:moveTo>
                  <a:lnTo>
                    <a:pt x="1014349" y="31750"/>
                  </a:lnTo>
                  <a:lnTo>
                    <a:pt x="1014349" y="44450"/>
                  </a:lnTo>
                  <a:lnTo>
                    <a:pt x="1115949" y="44450"/>
                  </a:lnTo>
                  <a:lnTo>
                    <a:pt x="1115949" y="31750"/>
                  </a:lnTo>
                  <a:close/>
                </a:path>
                <a:path w="5307330" h="486410">
                  <a:moveTo>
                    <a:pt x="1188085" y="441706"/>
                  </a:moveTo>
                  <a:lnTo>
                    <a:pt x="1086485" y="441706"/>
                  </a:lnTo>
                  <a:lnTo>
                    <a:pt x="1086485" y="454406"/>
                  </a:lnTo>
                  <a:lnTo>
                    <a:pt x="1188085" y="454406"/>
                  </a:lnTo>
                  <a:lnTo>
                    <a:pt x="1188085" y="441706"/>
                  </a:lnTo>
                  <a:close/>
                </a:path>
                <a:path w="5307330" h="486410">
                  <a:moveTo>
                    <a:pt x="1255649" y="31750"/>
                  </a:moveTo>
                  <a:lnTo>
                    <a:pt x="1154049" y="31750"/>
                  </a:lnTo>
                  <a:lnTo>
                    <a:pt x="1154049" y="44450"/>
                  </a:lnTo>
                  <a:lnTo>
                    <a:pt x="1255649" y="44450"/>
                  </a:lnTo>
                  <a:lnTo>
                    <a:pt x="1255649" y="31750"/>
                  </a:lnTo>
                  <a:close/>
                </a:path>
                <a:path w="5307330" h="486410">
                  <a:moveTo>
                    <a:pt x="1327785" y="441706"/>
                  </a:moveTo>
                  <a:lnTo>
                    <a:pt x="1226185" y="441706"/>
                  </a:lnTo>
                  <a:lnTo>
                    <a:pt x="1226185" y="454406"/>
                  </a:lnTo>
                  <a:lnTo>
                    <a:pt x="1327785" y="454406"/>
                  </a:lnTo>
                  <a:lnTo>
                    <a:pt x="1327785" y="441706"/>
                  </a:lnTo>
                  <a:close/>
                </a:path>
                <a:path w="5307330" h="486410">
                  <a:moveTo>
                    <a:pt x="1395349" y="31750"/>
                  </a:moveTo>
                  <a:lnTo>
                    <a:pt x="1293749" y="31750"/>
                  </a:lnTo>
                  <a:lnTo>
                    <a:pt x="1293749" y="44450"/>
                  </a:lnTo>
                  <a:lnTo>
                    <a:pt x="1395349" y="44450"/>
                  </a:lnTo>
                  <a:lnTo>
                    <a:pt x="1395349" y="31750"/>
                  </a:lnTo>
                  <a:close/>
                </a:path>
                <a:path w="5307330" h="486410">
                  <a:moveTo>
                    <a:pt x="1467485" y="441706"/>
                  </a:moveTo>
                  <a:lnTo>
                    <a:pt x="1365885" y="441706"/>
                  </a:lnTo>
                  <a:lnTo>
                    <a:pt x="1365885" y="454406"/>
                  </a:lnTo>
                  <a:lnTo>
                    <a:pt x="1467485" y="454406"/>
                  </a:lnTo>
                  <a:lnTo>
                    <a:pt x="1467485" y="441706"/>
                  </a:lnTo>
                  <a:close/>
                </a:path>
                <a:path w="5307330" h="486410">
                  <a:moveTo>
                    <a:pt x="1535049" y="31750"/>
                  </a:moveTo>
                  <a:lnTo>
                    <a:pt x="1433449" y="31750"/>
                  </a:lnTo>
                  <a:lnTo>
                    <a:pt x="1433449" y="44450"/>
                  </a:lnTo>
                  <a:lnTo>
                    <a:pt x="1535049" y="44450"/>
                  </a:lnTo>
                  <a:lnTo>
                    <a:pt x="1535049" y="31750"/>
                  </a:lnTo>
                  <a:close/>
                </a:path>
                <a:path w="5307330" h="486410">
                  <a:moveTo>
                    <a:pt x="1607185" y="441706"/>
                  </a:moveTo>
                  <a:lnTo>
                    <a:pt x="1505585" y="441706"/>
                  </a:lnTo>
                  <a:lnTo>
                    <a:pt x="1505585" y="454406"/>
                  </a:lnTo>
                  <a:lnTo>
                    <a:pt x="1607185" y="454406"/>
                  </a:lnTo>
                  <a:lnTo>
                    <a:pt x="1607185" y="441706"/>
                  </a:lnTo>
                  <a:close/>
                </a:path>
                <a:path w="5307330" h="486410">
                  <a:moveTo>
                    <a:pt x="1674749" y="31750"/>
                  </a:moveTo>
                  <a:lnTo>
                    <a:pt x="1573149" y="31750"/>
                  </a:lnTo>
                  <a:lnTo>
                    <a:pt x="1573149" y="44450"/>
                  </a:lnTo>
                  <a:lnTo>
                    <a:pt x="1674749" y="44450"/>
                  </a:lnTo>
                  <a:lnTo>
                    <a:pt x="1674749" y="31750"/>
                  </a:lnTo>
                  <a:close/>
                </a:path>
                <a:path w="5307330" h="486410">
                  <a:moveTo>
                    <a:pt x="1746885" y="441706"/>
                  </a:moveTo>
                  <a:lnTo>
                    <a:pt x="1645285" y="441706"/>
                  </a:lnTo>
                  <a:lnTo>
                    <a:pt x="1645285" y="454406"/>
                  </a:lnTo>
                  <a:lnTo>
                    <a:pt x="1746885" y="454406"/>
                  </a:lnTo>
                  <a:lnTo>
                    <a:pt x="1746885" y="441706"/>
                  </a:lnTo>
                  <a:close/>
                </a:path>
                <a:path w="5307330" h="486410">
                  <a:moveTo>
                    <a:pt x="1814436" y="31750"/>
                  </a:moveTo>
                  <a:lnTo>
                    <a:pt x="1712849" y="31750"/>
                  </a:lnTo>
                  <a:lnTo>
                    <a:pt x="1712849" y="44450"/>
                  </a:lnTo>
                  <a:lnTo>
                    <a:pt x="1814436" y="44450"/>
                  </a:lnTo>
                  <a:lnTo>
                    <a:pt x="1814436" y="31750"/>
                  </a:lnTo>
                  <a:close/>
                </a:path>
                <a:path w="5307330" h="486410">
                  <a:moveTo>
                    <a:pt x="1886585" y="441706"/>
                  </a:moveTo>
                  <a:lnTo>
                    <a:pt x="1784985" y="441706"/>
                  </a:lnTo>
                  <a:lnTo>
                    <a:pt x="1784985" y="454406"/>
                  </a:lnTo>
                  <a:lnTo>
                    <a:pt x="1886585" y="454406"/>
                  </a:lnTo>
                  <a:lnTo>
                    <a:pt x="1886585" y="441706"/>
                  </a:lnTo>
                  <a:close/>
                </a:path>
                <a:path w="5307330" h="486410">
                  <a:moveTo>
                    <a:pt x="1954149" y="31750"/>
                  </a:moveTo>
                  <a:lnTo>
                    <a:pt x="1852549" y="31750"/>
                  </a:lnTo>
                  <a:lnTo>
                    <a:pt x="1852549" y="44450"/>
                  </a:lnTo>
                  <a:lnTo>
                    <a:pt x="1954149" y="44450"/>
                  </a:lnTo>
                  <a:lnTo>
                    <a:pt x="1954149" y="31750"/>
                  </a:lnTo>
                  <a:close/>
                </a:path>
                <a:path w="5307330" h="486410">
                  <a:moveTo>
                    <a:pt x="2026285" y="441706"/>
                  </a:moveTo>
                  <a:lnTo>
                    <a:pt x="1924685" y="441706"/>
                  </a:lnTo>
                  <a:lnTo>
                    <a:pt x="1924685" y="454406"/>
                  </a:lnTo>
                  <a:lnTo>
                    <a:pt x="2026285" y="454406"/>
                  </a:lnTo>
                  <a:lnTo>
                    <a:pt x="2026285" y="441706"/>
                  </a:lnTo>
                  <a:close/>
                </a:path>
                <a:path w="5307330" h="486410">
                  <a:moveTo>
                    <a:pt x="2093849" y="31750"/>
                  </a:moveTo>
                  <a:lnTo>
                    <a:pt x="1992249" y="31750"/>
                  </a:lnTo>
                  <a:lnTo>
                    <a:pt x="1992249" y="44450"/>
                  </a:lnTo>
                  <a:lnTo>
                    <a:pt x="2093849" y="44450"/>
                  </a:lnTo>
                  <a:lnTo>
                    <a:pt x="2093849" y="31750"/>
                  </a:lnTo>
                  <a:close/>
                </a:path>
                <a:path w="5307330" h="486410">
                  <a:moveTo>
                    <a:pt x="2165985" y="441706"/>
                  </a:moveTo>
                  <a:lnTo>
                    <a:pt x="2064385" y="441706"/>
                  </a:lnTo>
                  <a:lnTo>
                    <a:pt x="2064385" y="454406"/>
                  </a:lnTo>
                  <a:lnTo>
                    <a:pt x="2165985" y="454406"/>
                  </a:lnTo>
                  <a:lnTo>
                    <a:pt x="2165985" y="441706"/>
                  </a:lnTo>
                  <a:close/>
                </a:path>
                <a:path w="5307330" h="486410">
                  <a:moveTo>
                    <a:pt x="2233549" y="31750"/>
                  </a:moveTo>
                  <a:lnTo>
                    <a:pt x="2131949" y="31750"/>
                  </a:lnTo>
                  <a:lnTo>
                    <a:pt x="2131949" y="44450"/>
                  </a:lnTo>
                  <a:lnTo>
                    <a:pt x="2233549" y="44450"/>
                  </a:lnTo>
                  <a:lnTo>
                    <a:pt x="2233549" y="31750"/>
                  </a:lnTo>
                  <a:close/>
                </a:path>
                <a:path w="5307330" h="486410">
                  <a:moveTo>
                    <a:pt x="2305685" y="441706"/>
                  </a:moveTo>
                  <a:lnTo>
                    <a:pt x="2204085" y="441706"/>
                  </a:lnTo>
                  <a:lnTo>
                    <a:pt x="2204085" y="454406"/>
                  </a:lnTo>
                  <a:lnTo>
                    <a:pt x="2305685" y="454406"/>
                  </a:lnTo>
                  <a:lnTo>
                    <a:pt x="2305685" y="441706"/>
                  </a:lnTo>
                  <a:close/>
                </a:path>
                <a:path w="5307330" h="486410">
                  <a:moveTo>
                    <a:pt x="2373249" y="31750"/>
                  </a:moveTo>
                  <a:lnTo>
                    <a:pt x="2271649" y="31750"/>
                  </a:lnTo>
                  <a:lnTo>
                    <a:pt x="2271649" y="44450"/>
                  </a:lnTo>
                  <a:lnTo>
                    <a:pt x="2373249" y="44450"/>
                  </a:lnTo>
                  <a:lnTo>
                    <a:pt x="2373249" y="31750"/>
                  </a:lnTo>
                  <a:close/>
                </a:path>
                <a:path w="5307330" h="486410">
                  <a:moveTo>
                    <a:pt x="2445385" y="441706"/>
                  </a:moveTo>
                  <a:lnTo>
                    <a:pt x="2343785" y="441706"/>
                  </a:lnTo>
                  <a:lnTo>
                    <a:pt x="2343785" y="454406"/>
                  </a:lnTo>
                  <a:lnTo>
                    <a:pt x="2445385" y="454406"/>
                  </a:lnTo>
                  <a:lnTo>
                    <a:pt x="2445385" y="441706"/>
                  </a:lnTo>
                  <a:close/>
                </a:path>
                <a:path w="5307330" h="486410">
                  <a:moveTo>
                    <a:pt x="2512949" y="31750"/>
                  </a:moveTo>
                  <a:lnTo>
                    <a:pt x="2411349" y="31750"/>
                  </a:lnTo>
                  <a:lnTo>
                    <a:pt x="2411349" y="44450"/>
                  </a:lnTo>
                  <a:lnTo>
                    <a:pt x="2512949" y="44450"/>
                  </a:lnTo>
                  <a:lnTo>
                    <a:pt x="2512949" y="31750"/>
                  </a:lnTo>
                  <a:close/>
                </a:path>
                <a:path w="5307330" h="486410">
                  <a:moveTo>
                    <a:pt x="2585085" y="441706"/>
                  </a:moveTo>
                  <a:lnTo>
                    <a:pt x="2483485" y="441706"/>
                  </a:lnTo>
                  <a:lnTo>
                    <a:pt x="2483485" y="454406"/>
                  </a:lnTo>
                  <a:lnTo>
                    <a:pt x="2585085" y="454406"/>
                  </a:lnTo>
                  <a:lnTo>
                    <a:pt x="2585085" y="441706"/>
                  </a:lnTo>
                  <a:close/>
                </a:path>
                <a:path w="5307330" h="486410">
                  <a:moveTo>
                    <a:pt x="2652649" y="31750"/>
                  </a:moveTo>
                  <a:lnTo>
                    <a:pt x="2551049" y="31750"/>
                  </a:lnTo>
                  <a:lnTo>
                    <a:pt x="2551049" y="44450"/>
                  </a:lnTo>
                  <a:lnTo>
                    <a:pt x="2652649" y="44450"/>
                  </a:lnTo>
                  <a:lnTo>
                    <a:pt x="2652649" y="31750"/>
                  </a:lnTo>
                  <a:close/>
                </a:path>
                <a:path w="5307330" h="486410">
                  <a:moveTo>
                    <a:pt x="2724785" y="441706"/>
                  </a:moveTo>
                  <a:lnTo>
                    <a:pt x="2623185" y="441706"/>
                  </a:lnTo>
                  <a:lnTo>
                    <a:pt x="2623185" y="454406"/>
                  </a:lnTo>
                  <a:lnTo>
                    <a:pt x="2724785" y="454406"/>
                  </a:lnTo>
                  <a:lnTo>
                    <a:pt x="2724785" y="441706"/>
                  </a:lnTo>
                  <a:close/>
                </a:path>
                <a:path w="5307330" h="486410">
                  <a:moveTo>
                    <a:pt x="2792349" y="31750"/>
                  </a:moveTo>
                  <a:lnTo>
                    <a:pt x="2690749" y="31750"/>
                  </a:lnTo>
                  <a:lnTo>
                    <a:pt x="2690749" y="44450"/>
                  </a:lnTo>
                  <a:lnTo>
                    <a:pt x="2792349" y="44450"/>
                  </a:lnTo>
                  <a:lnTo>
                    <a:pt x="2792349" y="31750"/>
                  </a:lnTo>
                  <a:close/>
                </a:path>
                <a:path w="5307330" h="486410">
                  <a:moveTo>
                    <a:pt x="2864485" y="441706"/>
                  </a:moveTo>
                  <a:lnTo>
                    <a:pt x="2762885" y="441706"/>
                  </a:lnTo>
                  <a:lnTo>
                    <a:pt x="2762885" y="454406"/>
                  </a:lnTo>
                  <a:lnTo>
                    <a:pt x="2864485" y="454406"/>
                  </a:lnTo>
                  <a:lnTo>
                    <a:pt x="2864485" y="441706"/>
                  </a:lnTo>
                  <a:close/>
                </a:path>
                <a:path w="5307330" h="486410">
                  <a:moveTo>
                    <a:pt x="2932049" y="31750"/>
                  </a:moveTo>
                  <a:lnTo>
                    <a:pt x="2830449" y="31750"/>
                  </a:lnTo>
                  <a:lnTo>
                    <a:pt x="2830449" y="44450"/>
                  </a:lnTo>
                  <a:lnTo>
                    <a:pt x="2932049" y="44450"/>
                  </a:lnTo>
                  <a:lnTo>
                    <a:pt x="2932049" y="31750"/>
                  </a:lnTo>
                  <a:close/>
                </a:path>
                <a:path w="5307330" h="486410">
                  <a:moveTo>
                    <a:pt x="3004185" y="441706"/>
                  </a:moveTo>
                  <a:lnTo>
                    <a:pt x="2902585" y="441706"/>
                  </a:lnTo>
                  <a:lnTo>
                    <a:pt x="2902585" y="454406"/>
                  </a:lnTo>
                  <a:lnTo>
                    <a:pt x="3004185" y="454406"/>
                  </a:lnTo>
                  <a:lnTo>
                    <a:pt x="3004185" y="441706"/>
                  </a:lnTo>
                  <a:close/>
                </a:path>
                <a:path w="5307330" h="486410">
                  <a:moveTo>
                    <a:pt x="3071749" y="31750"/>
                  </a:moveTo>
                  <a:lnTo>
                    <a:pt x="2970149" y="31750"/>
                  </a:lnTo>
                  <a:lnTo>
                    <a:pt x="2970149" y="44450"/>
                  </a:lnTo>
                  <a:lnTo>
                    <a:pt x="3071749" y="44450"/>
                  </a:lnTo>
                  <a:lnTo>
                    <a:pt x="3071749" y="31750"/>
                  </a:lnTo>
                  <a:close/>
                </a:path>
                <a:path w="5307330" h="486410">
                  <a:moveTo>
                    <a:pt x="3143885" y="441706"/>
                  </a:moveTo>
                  <a:lnTo>
                    <a:pt x="3042285" y="441706"/>
                  </a:lnTo>
                  <a:lnTo>
                    <a:pt x="3042285" y="454406"/>
                  </a:lnTo>
                  <a:lnTo>
                    <a:pt x="3143885" y="454406"/>
                  </a:lnTo>
                  <a:lnTo>
                    <a:pt x="3143885" y="441706"/>
                  </a:lnTo>
                  <a:close/>
                </a:path>
                <a:path w="5307330" h="486410">
                  <a:moveTo>
                    <a:pt x="3211449" y="31750"/>
                  </a:moveTo>
                  <a:lnTo>
                    <a:pt x="3109849" y="31750"/>
                  </a:lnTo>
                  <a:lnTo>
                    <a:pt x="3109849" y="44450"/>
                  </a:lnTo>
                  <a:lnTo>
                    <a:pt x="3211449" y="44450"/>
                  </a:lnTo>
                  <a:lnTo>
                    <a:pt x="3211449" y="31750"/>
                  </a:lnTo>
                  <a:close/>
                </a:path>
                <a:path w="5307330" h="486410">
                  <a:moveTo>
                    <a:pt x="3283585" y="441706"/>
                  </a:moveTo>
                  <a:lnTo>
                    <a:pt x="3181985" y="441706"/>
                  </a:lnTo>
                  <a:lnTo>
                    <a:pt x="3181985" y="454406"/>
                  </a:lnTo>
                  <a:lnTo>
                    <a:pt x="3283585" y="454406"/>
                  </a:lnTo>
                  <a:lnTo>
                    <a:pt x="3283585" y="441706"/>
                  </a:lnTo>
                  <a:close/>
                </a:path>
                <a:path w="5307330" h="486410">
                  <a:moveTo>
                    <a:pt x="3351149" y="31750"/>
                  </a:moveTo>
                  <a:lnTo>
                    <a:pt x="3249549" y="31750"/>
                  </a:lnTo>
                  <a:lnTo>
                    <a:pt x="3249549" y="44450"/>
                  </a:lnTo>
                  <a:lnTo>
                    <a:pt x="3351149" y="44450"/>
                  </a:lnTo>
                  <a:lnTo>
                    <a:pt x="3351149" y="31750"/>
                  </a:lnTo>
                  <a:close/>
                </a:path>
                <a:path w="5307330" h="486410">
                  <a:moveTo>
                    <a:pt x="3423285" y="441706"/>
                  </a:moveTo>
                  <a:lnTo>
                    <a:pt x="3321685" y="441706"/>
                  </a:lnTo>
                  <a:lnTo>
                    <a:pt x="3321685" y="454406"/>
                  </a:lnTo>
                  <a:lnTo>
                    <a:pt x="3423285" y="454406"/>
                  </a:lnTo>
                  <a:lnTo>
                    <a:pt x="3423285" y="441706"/>
                  </a:lnTo>
                  <a:close/>
                </a:path>
                <a:path w="5307330" h="486410">
                  <a:moveTo>
                    <a:pt x="3490849" y="31750"/>
                  </a:moveTo>
                  <a:lnTo>
                    <a:pt x="3389249" y="31750"/>
                  </a:lnTo>
                  <a:lnTo>
                    <a:pt x="3389249" y="44450"/>
                  </a:lnTo>
                  <a:lnTo>
                    <a:pt x="3490849" y="44450"/>
                  </a:lnTo>
                  <a:lnTo>
                    <a:pt x="3490849" y="31750"/>
                  </a:lnTo>
                  <a:close/>
                </a:path>
                <a:path w="5307330" h="486410">
                  <a:moveTo>
                    <a:pt x="3562985" y="441706"/>
                  </a:moveTo>
                  <a:lnTo>
                    <a:pt x="3461385" y="441706"/>
                  </a:lnTo>
                  <a:lnTo>
                    <a:pt x="3461385" y="454406"/>
                  </a:lnTo>
                  <a:lnTo>
                    <a:pt x="3562985" y="454406"/>
                  </a:lnTo>
                  <a:lnTo>
                    <a:pt x="3562985" y="441706"/>
                  </a:lnTo>
                  <a:close/>
                </a:path>
                <a:path w="5307330" h="486410">
                  <a:moveTo>
                    <a:pt x="3630549" y="31750"/>
                  </a:moveTo>
                  <a:lnTo>
                    <a:pt x="3528949" y="31750"/>
                  </a:lnTo>
                  <a:lnTo>
                    <a:pt x="3528949" y="44450"/>
                  </a:lnTo>
                  <a:lnTo>
                    <a:pt x="3630549" y="44450"/>
                  </a:lnTo>
                  <a:lnTo>
                    <a:pt x="3630549" y="31750"/>
                  </a:lnTo>
                  <a:close/>
                </a:path>
                <a:path w="5307330" h="486410">
                  <a:moveTo>
                    <a:pt x="3770249" y="31750"/>
                  </a:moveTo>
                  <a:lnTo>
                    <a:pt x="3668649" y="31750"/>
                  </a:lnTo>
                  <a:lnTo>
                    <a:pt x="3668649" y="44450"/>
                  </a:lnTo>
                  <a:lnTo>
                    <a:pt x="3770249" y="44450"/>
                  </a:lnTo>
                  <a:lnTo>
                    <a:pt x="3770249" y="31750"/>
                  </a:lnTo>
                  <a:close/>
                </a:path>
                <a:path w="5307330" h="486410">
                  <a:moveTo>
                    <a:pt x="3909949" y="31750"/>
                  </a:moveTo>
                  <a:lnTo>
                    <a:pt x="3808349" y="31750"/>
                  </a:lnTo>
                  <a:lnTo>
                    <a:pt x="3808349" y="44450"/>
                  </a:lnTo>
                  <a:lnTo>
                    <a:pt x="3909949" y="44450"/>
                  </a:lnTo>
                  <a:lnTo>
                    <a:pt x="3909949" y="31750"/>
                  </a:lnTo>
                  <a:close/>
                </a:path>
                <a:path w="5307330" h="486410">
                  <a:moveTo>
                    <a:pt x="4049649" y="31750"/>
                  </a:moveTo>
                  <a:lnTo>
                    <a:pt x="3948049" y="31750"/>
                  </a:lnTo>
                  <a:lnTo>
                    <a:pt x="3948049" y="44450"/>
                  </a:lnTo>
                  <a:lnTo>
                    <a:pt x="4049649" y="44450"/>
                  </a:lnTo>
                  <a:lnTo>
                    <a:pt x="4049649" y="31750"/>
                  </a:lnTo>
                  <a:close/>
                </a:path>
                <a:path w="5307330" h="486410">
                  <a:moveTo>
                    <a:pt x="4189349" y="31750"/>
                  </a:moveTo>
                  <a:lnTo>
                    <a:pt x="4087749" y="31750"/>
                  </a:lnTo>
                  <a:lnTo>
                    <a:pt x="4087749" y="44450"/>
                  </a:lnTo>
                  <a:lnTo>
                    <a:pt x="4189349" y="44450"/>
                  </a:lnTo>
                  <a:lnTo>
                    <a:pt x="4189349" y="31750"/>
                  </a:lnTo>
                  <a:close/>
                </a:path>
                <a:path w="5307330" h="486410">
                  <a:moveTo>
                    <a:pt x="4329049" y="31750"/>
                  </a:moveTo>
                  <a:lnTo>
                    <a:pt x="4227449" y="31750"/>
                  </a:lnTo>
                  <a:lnTo>
                    <a:pt x="4227449" y="44450"/>
                  </a:lnTo>
                  <a:lnTo>
                    <a:pt x="4329049" y="44450"/>
                  </a:lnTo>
                  <a:lnTo>
                    <a:pt x="4329049" y="31750"/>
                  </a:lnTo>
                  <a:close/>
                </a:path>
                <a:path w="5307330" h="486410">
                  <a:moveTo>
                    <a:pt x="4468749" y="31750"/>
                  </a:moveTo>
                  <a:lnTo>
                    <a:pt x="4367149" y="31750"/>
                  </a:lnTo>
                  <a:lnTo>
                    <a:pt x="4367149" y="44450"/>
                  </a:lnTo>
                  <a:lnTo>
                    <a:pt x="4468749" y="44450"/>
                  </a:lnTo>
                  <a:lnTo>
                    <a:pt x="4468749" y="31750"/>
                  </a:lnTo>
                  <a:close/>
                </a:path>
                <a:path w="5307330" h="486410">
                  <a:moveTo>
                    <a:pt x="4608449" y="31750"/>
                  </a:moveTo>
                  <a:lnTo>
                    <a:pt x="4506849" y="31750"/>
                  </a:lnTo>
                  <a:lnTo>
                    <a:pt x="4506849" y="44450"/>
                  </a:lnTo>
                  <a:lnTo>
                    <a:pt x="4608449" y="44450"/>
                  </a:lnTo>
                  <a:lnTo>
                    <a:pt x="4608449" y="31750"/>
                  </a:lnTo>
                  <a:close/>
                </a:path>
                <a:path w="5307330" h="486410">
                  <a:moveTo>
                    <a:pt x="4748149" y="31750"/>
                  </a:moveTo>
                  <a:lnTo>
                    <a:pt x="4646549" y="31750"/>
                  </a:lnTo>
                  <a:lnTo>
                    <a:pt x="4646549" y="44450"/>
                  </a:lnTo>
                  <a:lnTo>
                    <a:pt x="4748149" y="44450"/>
                  </a:lnTo>
                  <a:lnTo>
                    <a:pt x="4748149" y="31750"/>
                  </a:lnTo>
                  <a:close/>
                </a:path>
                <a:path w="5307330" h="486410">
                  <a:moveTo>
                    <a:pt x="4887849" y="31750"/>
                  </a:moveTo>
                  <a:lnTo>
                    <a:pt x="4786249" y="31750"/>
                  </a:lnTo>
                  <a:lnTo>
                    <a:pt x="4786249" y="44450"/>
                  </a:lnTo>
                  <a:lnTo>
                    <a:pt x="4887849" y="44450"/>
                  </a:lnTo>
                  <a:lnTo>
                    <a:pt x="4887849" y="31750"/>
                  </a:lnTo>
                  <a:close/>
                </a:path>
                <a:path w="5307330" h="486410">
                  <a:moveTo>
                    <a:pt x="5027549" y="31750"/>
                  </a:moveTo>
                  <a:lnTo>
                    <a:pt x="4925949" y="31750"/>
                  </a:lnTo>
                  <a:lnTo>
                    <a:pt x="4925949" y="44450"/>
                  </a:lnTo>
                  <a:lnTo>
                    <a:pt x="5027549" y="44450"/>
                  </a:lnTo>
                  <a:lnTo>
                    <a:pt x="5027549" y="31750"/>
                  </a:lnTo>
                  <a:close/>
                </a:path>
                <a:path w="5307330" h="486410">
                  <a:moveTo>
                    <a:pt x="5167249" y="31750"/>
                  </a:moveTo>
                  <a:lnTo>
                    <a:pt x="5065649" y="31750"/>
                  </a:lnTo>
                  <a:lnTo>
                    <a:pt x="5065649" y="44450"/>
                  </a:lnTo>
                  <a:lnTo>
                    <a:pt x="5167249" y="44450"/>
                  </a:lnTo>
                  <a:lnTo>
                    <a:pt x="5167249" y="31750"/>
                  </a:lnTo>
                  <a:close/>
                </a:path>
                <a:path w="5307330" h="486410">
                  <a:moveTo>
                    <a:pt x="5306949" y="31750"/>
                  </a:moveTo>
                  <a:lnTo>
                    <a:pt x="5205349" y="31750"/>
                  </a:lnTo>
                  <a:lnTo>
                    <a:pt x="5205349" y="44450"/>
                  </a:lnTo>
                  <a:lnTo>
                    <a:pt x="5306949" y="44450"/>
                  </a:lnTo>
                  <a:lnTo>
                    <a:pt x="5306949" y="31750"/>
                  </a:lnTo>
                  <a:close/>
                </a:path>
              </a:pathLst>
            </a:custGeom>
            <a:solidFill>
              <a:srgbClr val="000000"/>
            </a:solidFill>
          </p:spPr>
          <p:txBody>
            <a:bodyPr wrap="square" lIns="0" tIns="0" rIns="0" bIns="0" rtlCol="0"/>
            <a:lstStyle/>
            <a:p>
              <a:endParaRPr sz="2400"/>
            </a:p>
          </p:txBody>
        </p:sp>
        <p:pic>
          <p:nvPicPr>
            <p:cNvPr id="18" name="object 18"/>
            <p:cNvPicPr/>
            <p:nvPr/>
          </p:nvPicPr>
          <p:blipFill>
            <a:blip r:embed="rId6" cstate="print"/>
            <a:stretch>
              <a:fillRect/>
            </a:stretch>
          </p:blipFill>
          <p:spPr>
            <a:xfrm>
              <a:off x="5035295" y="2638082"/>
              <a:ext cx="1347215" cy="364197"/>
            </a:xfrm>
            <a:prstGeom prst="rect">
              <a:avLst/>
            </a:prstGeom>
          </p:spPr>
        </p:pic>
        <p:pic>
          <p:nvPicPr>
            <p:cNvPr id="19" name="object 19"/>
            <p:cNvPicPr/>
            <p:nvPr/>
          </p:nvPicPr>
          <p:blipFill>
            <a:blip r:embed="rId7" cstate="print"/>
            <a:stretch>
              <a:fillRect/>
            </a:stretch>
          </p:blipFill>
          <p:spPr>
            <a:xfrm>
              <a:off x="5041391" y="2641079"/>
              <a:ext cx="1132319" cy="396252"/>
            </a:xfrm>
            <a:prstGeom prst="rect">
              <a:avLst/>
            </a:prstGeom>
          </p:spPr>
        </p:pic>
      </p:grpSp>
      <p:sp>
        <p:nvSpPr>
          <p:cNvPr id="20" name="object 20"/>
          <p:cNvSpPr txBox="1"/>
          <p:nvPr/>
        </p:nvSpPr>
        <p:spPr>
          <a:xfrm>
            <a:off x="6748272" y="3551935"/>
            <a:ext cx="1660313" cy="277064"/>
          </a:xfrm>
          <a:prstGeom prst="rect">
            <a:avLst/>
          </a:prstGeom>
          <a:solidFill>
            <a:srgbClr val="FFC000"/>
          </a:solidFill>
        </p:spPr>
        <p:txBody>
          <a:bodyPr vert="horz" wrap="square" lIns="0" tIns="50800" rIns="0" bIns="0" rtlCol="0">
            <a:spAutoFit/>
          </a:bodyPr>
          <a:lstStyle/>
          <a:p>
            <a:pPr marL="122764">
              <a:spcBef>
                <a:spcPts val="400"/>
              </a:spcBef>
            </a:pPr>
            <a:r>
              <a:rPr sz="1467" b="1" spc="-7" dirty="0">
                <a:solidFill>
                  <a:srgbClr val="FFFFFF"/>
                </a:solidFill>
                <a:latin typeface="Calibri"/>
                <a:cs typeface="Calibri"/>
              </a:rPr>
              <a:t>Data</a:t>
            </a:r>
            <a:r>
              <a:rPr sz="1467" b="1" spc="-53" dirty="0">
                <a:solidFill>
                  <a:srgbClr val="FFFFFF"/>
                </a:solidFill>
                <a:latin typeface="Calibri"/>
                <a:cs typeface="Calibri"/>
              </a:rPr>
              <a:t> </a:t>
            </a:r>
            <a:r>
              <a:rPr sz="1467" b="1" spc="-7" dirty="0">
                <a:solidFill>
                  <a:srgbClr val="FFFFFF"/>
                </a:solidFill>
                <a:latin typeface="Calibri"/>
                <a:cs typeface="Calibri"/>
              </a:rPr>
              <a:t>Members</a:t>
            </a:r>
            <a:endParaRPr sz="1467">
              <a:latin typeface="Calibri"/>
              <a:cs typeface="Calibri"/>
            </a:endParaRPr>
          </a:p>
        </p:txBody>
      </p:sp>
      <p:grpSp>
        <p:nvGrpSpPr>
          <p:cNvPr id="21" name="object 21"/>
          <p:cNvGrpSpPr/>
          <p:nvPr/>
        </p:nvGrpSpPr>
        <p:grpSpPr>
          <a:xfrm>
            <a:off x="3421888" y="3842564"/>
            <a:ext cx="8337973" cy="532553"/>
            <a:chOff x="2566416" y="2881922"/>
            <a:chExt cx="6253480" cy="399415"/>
          </a:xfrm>
        </p:grpSpPr>
        <p:sp>
          <p:nvSpPr>
            <p:cNvPr id="22" name="object 22"/>
            <p:cNvSpPr/>
            <p:nvPr/>
          </p:nvSpPr>
          <p:spPr>
            <a:xfrm>
              <a:off x="2566416" y="2973324"/>
              <a:ext cx="4392930" cy="76200"/>
            </a:xfrm>
            <a:custGeom>
              <a:avLst/>
              <a:gdLst/>
              <a:ahLst/>
              <a:cxnLst/>
              <a:rect l="l" t="t" r="r" b="b"/>
              <a:pathLst>
                <a:path w="4392930" h="76200">
                  <a:moveTo>
                    <a:pt x="4392549" y="31750"/>
                  </a:moveTo>
                  <a:lnTo>
                    <a:pt x="4290949" y="31750"/>
                  </a:lnTo>
                  <a:lnTo>
                    <a:pt x="4290949" y="44450"/>
                  </a:lnTo>
                  <a:lnTo>
                    <a:pt x="4392549" y="44450"/>
                  </a:lnTo>
                  <a:lnTo>
                    <a:pt x="4392549" y="31750"/>
                  </a:lnTo>
                  <a:close/>
                </a:path>
                <a:path w="4392930" h="76200">
                  <a:moveTo>
                    <a:pt x="4252849" y="31750"/>
                  </a:moveTo>
                  <a:lnTo>
                    <a:pt x="4151249" y="31750"/>
                  </a:lnTo>
                  <a:lnTo>
                    <a:pt x="4151249" y="44450"/>
                  </a:lnTo>
                  <a:lnTo>
                    <a:pt x="4252849" y="44450"/>
                  </a:lnTo>
                  <a:lnTo>
                    <a:pt x="4252849" y="31750"/>
                  </a:lnTo>
                  <a:close/>
                </a:path>
                <a:path w="4392930" h="76200">
                  <a:moveTo>
                    <a:pt x="4113149" y="31750"/>
                  </a:moveTo>
                  <a:lnTo>
                    <a:pt x="4011549" y="31750"/>
                  </a:lnTo>
                  <a:lnTo>
                    <a:pt x="4011549" y="44450"/>
                  </a:lnTo>
                  <a:lnTo>
                    <a:pt x="4113149" y="44450"/>
                  </a:lnTo>
                  <a:lnTo>
                    <a:pt x="4113149" y="31750"/>
                  </a:lnTo>
                  <a:close/>
                </a:path>
                <a:path w="4392930" h="76200">
                  <a:moveTo>
                    <a:pt x="3973449" y="31750"/>
                  </a:moveTo>
                  <a:lnTo>
                    <a:pt x="3871849" y="31750"/>
                  </a:lnTo>
                  <a:lnTo>
                    <a:pt x="3871849" y="44450"/>
                  </a:lnTo>
                  <a:lnTo>
                    <a:pt x="3973449" y="44450"/>
                  </a:lnTo>
                  <a:lnTo>
                    <a:pt x="3973449" y="31750"/>
                  </a:lnTo>
                  <a:close/>
                </a:path>
                <a:path w="4392930" h="76200">
                  <a:moveTo>
                    <a:pt x="3833749" y="31750"/>
                  </a:moveTo>
                  <a:lnTo>
                    <a:pt x="3732149" y="31750"/>
                  </a:lnTo>
                  <a:lnTo>
                    <a:pt x="3732149" y="44450"/>
                  </a:lnTo>
                  <a:lnTo>
                    <a:pt x="3833749" y="44450"/>
                  </a:lnTo>
                  <a:lnTo>
                    <a:pt x="3833749" y="31750"/>
                  </a:lnTo>
                  <a:close/>
                </a:path>
                <a:path w="4392930" h="76200">
                  <a:moveTo>
                    <a:pt x="3694049" y="31750"/>
                  </a:moveTo>
                  <a:lnTo>
                    <a:pt x="3592449" y="31750"/>
                  </a:lnTo>
                  <a:lnTo>
                    <a:pt x="3592449" y="44450"/>
                  </a:lnTo>
                  <a:lnTo>
                    <a:pt x="3694049" y="44450"/>
                  </a:lnTo>
                  <a:lnTo>
                    <a:pt x="3694049" y="31750"/>
                  </a:lnTo>
                  <a:close/>
                </a:path>
                <a:path w="4392930" h="76200">
                  <a:moveTo>
                    <a:pt x="3554349" y="31750"/>
                  </a:moveTo>
                  <a:lnTo>
                    <a:pt x="3452749" y="31750"/>
                  </a:lnTo>
                  <a:lnTo>
                    <a:pt x="3452749" y="44450"/>
                  </a:lnTo>
                  <a:lnTo>
                    <a:pt x="3554349" y="44450"/>
                  </a:lnTo>
                  <a:lnTo>
                    <a:pt x="3554349" y="31750"/>
                  </a:lnTo>
                  <a:close/>
                </a:path>
                <a:path w="4392930" h="76200">
                  <a:moveTo>
                    <a:pt x="3414649" y="31750"/>
                  </a:moveTo>
                  <a:lnTo>
                    <a:pt x="3313049" y="31750"/>
                  </a:lnTo>
                  <a:lnTo>
                    <a:pt x="3313049" y="44450"/>
                  </a:lnTo>
                  <a:lnTo>
                    <a:pt x="3414649" y="44450"/>
                  </a:lnTo>
                  <a:lnTo>
                    <a:pt x="3414649" y="31750"/>
                  </a:lnTo>
                  <a:close/>
                </a:path>
                <a:path w="4392930" h="76200">
                  <a:moveTo>
                    <a:pt x="3274949" y="31750"/>
                  </a:moveTo>
                  <a:lnTo>
                    <a:pt x="3173348" y="31750"/>
                  </a:lnTo>
                  <a:lnTo>
                    <a:pt x="3173348" y="44450"/>
                  </a:lnTo>
                  <a:lnTo>
                    <a:pt x="3274949" y="44450"/>
                  </a:lnTo>
                  <a:lnTo>
                    <a:pt x="3274949" y="31750"/>
                  </a:lnTo>
                  <a:close/>
                </a:path>
                <a:path w="4392930" h="76200">
                  <a:moveTo>
                    <a:pt x="3135248" y="31750"/>
                  </a:moveTo>
                  <a:lnTo>
                    <a:pt x="3033648" y="31750"/>
                  </a:lnTo>
                  <a:lnTo>
                    <a:pt x="3033648" y="44450"/>
                  </a:lnTo>
                  <a:lnTo>
                    <a:pt x="3135248" y="44450"/>
                  </a:lnTo>
                  <a:lnTo>
                    <a:pt x="3135248" y="31750"/>
                  </a:lnTo>
                  <a:close/>
                </a:path>
                <a:path w="4392930" h="76200">
                  <a:moveTo>
                    <a:pt x="2995548" y="31750"/>
                  </a:moveTo>
                  <a:lnTo>
                    <a:pt x="2893948" y="31750"/>
                  </a:lnTo>
                  <a:lnTo>
                    <a:pt x="2893948" y="44450"/>
                  </a:lnTo>
                  <a:lnTo>
                    <a:pt x="2995548" y="44450"/>
                  </a:lnTo>
                  <a:lnTo>
                    <a:pt x="2995548" y="31750"/>
                  </a:lnTo>
                  <a:close/>
                </a:path>
                <a:path w="4392930" h="76200">
                  <a:moveTo>
                    <a:pt x="2855848" y="31750"/>
                  </a:moveTo>
                  <a:lnTo>
                    <a:pt x="2754248" y="31750"/>
                  </a:lnTo>
                  <a:lnTo>
                    <a:pt x="2754248" y="44450"/>
                  </a:lnTo>
                  <a:lnTo>
                    <a:pt x="2855848" y="44450"/>
                  </a:lnTo>
                  <a:lnTo>
                    <a:pt x="2855848" y="31750"/>
                  </a:lnTo>
                  <a:close/>
                </a:path>
                <a:path w="4392930" h="76200">
                  <a:moveTo>
                    <a:pt x="2716148" y="31750"/>
                  </a:moveTo>
                  <a:lnTo>
                    <a:pt x="2614548" y="31750"/>
                  </a:lnTo>
                  <a:lnTo>
                    <a:pt x="2614548" y="44450"/>
                  </a:lnTo>
                  <a:lnTo>
                    <a:pt x="2716148" y="44450"/>
                  </a:lnTo>
                  <a:lnTo>
                    <a:pt x="2716148" y="31750"/>
                  </a:lnTo>
                  <a:close/>
                </a:path>
                <a:path w="4392930" h="76200">
                  <a:moveTo>
                    <a:pt x="2576448" y="31750"/>
                  </a:moveTo>
                  <a:lnTo>
                    <a:pt x="2474848" y="31750"/>
                  </a:lnTo>
                  <a:lnTo>
                    <a:pt x="2474848" y="44450"/>
                  </a:lnTo>
                  <a:lnTo>
                    <a:pt x="2576448" y="44450"/>
                  </a:lnTo>
                  <a:lnTo>
                    <a:pt x="2576448" y="31750"/>
                  </a:lnTo>
                  <a:close/>
                </a:path>
                <a:path w="4392930" h="76200">
                  <a:moveTo>
                    <a:pt x="2436748" y="31750"/>
                  </a:moveTo>
                  <a:lnTo>
                    <a:pt x="2335148" y="31750"/>
                  </a:lnTo>
                  <a:lnTo>
                    <a:pt x="2335148" y="44450"/>
                  </a:lnTo>
                  <a:lnTo>
                    <a:pt x="2436748" y="44450"/>
                  </a:lnTo>
                  <a:lnTo>
                    <a:pt x="2436748" y="31750"/>
                  </a:lnTo>
                  <a:close/>
                </a:path>
                <a:path w="4392930" h="76200">
                  <a:moveTo>
                    <a:pt x="2297048" y="31750"/>
                  </a:moveTo>
                  <a:lnTo>
                    <a:pt x="2195448" y="31750"/>
                  </a:lnTo>
                  <a:lnTo>
                    <a:pt x="2195448" y="44450"/>
                  </a:lnTo>
                  <a:lnTo>
                    <a:pt x="2297048" y="44450"/>
                  </a:lnTo>
                  <a:lnTo>
                    <a:pt x="2297048" y="31750"/>
                  </a:lnTo>
                  <a:close/>
                </a:path>
                <a:path w="4392930" h="76200">
                  <a:moveTo>
                    <a:pt x="2157348" y="31750"/>
                  </a:moveTo>
                  <a:lnTo>
                    <a:pt x="2055748" y="31750"/>
                  </a:lnTo>
                  <a:lnTo>
                    <a:pt x="2055748" y="44450"/>
                  </a:lnTo>
                  <a:lnTo>
                    <a:pt x="2157348" y="44450"/>
                  </a:lnTo>
                  <a:lnTo>
                    <a:pt x="2157348" y="31750"/>
                  </a:lnTo>
                  <a:close/>
                </a:path>
                <a:path w="4392930" h="76200">
                  <a:moveTo>
                    <a:pt x="2017648" y="31750"/>
                  </a:moveTo>
                  <a:lnTo>
                    <a:pt x="1916048" y="31750"/>
                  </a:lnTo>
                  <a:lnTo>
                    <a:pt x="1916048" y="44450"/>
                  </a:lnTo>
                  <a:lnTo>
                    <a:pt x="2017648" y="44450"/>
                  </a:lnTo>
                  <a:lnTo>
                    <a:pt x="2017648" y="31750"/>
                  </a:lnTo>
                  <a:close/>
                </a:path>
                <a:path w="4392930" h="76200">
                  <a:moveTo>
                    <a:pt x="1877948" y="31750"/>
                  </a:moveTo>
                  <a:lnTo>
                    <a:pt x="1776348" y="31750"/>
                  </a:lnTo>
                  <a:lnTo>
                    <a:pt x="1776348" y="44450"/>
                  </a:lnTo>
                  <a:lnTo>
                    <a:pt x="1877948" y="44450"/>
                  </a:lnTo>
                  <a:lnTo>
                    <a:pt x="1877948" y="31750"/>
                  </a:lnTo>
                  <a:close/>
                </a:path>
                <a:path w="4392930" h="76200">
                  <a:moveTo>
                    <a:pt x="1738248" y="31750"/>
                  </a:moveTo>
                  <a:lnTo>
                    <a:pt x="1636648" y="31750"/>
                  </a:lnTo>
                  <a:lnTo>
                    <a:pt x="1636648" y="44450"/>
                  </a:lnTo>
                  <a:lnTo>
                    <a:pt x="1738248" y="44450"/>
                  </a:lnTo>
                  <a:lnTo>
                    <a:pt x="1738248" y="31750"/>
                  </a:lnTo>
                  <a:close/>
                </a:path>
                <a:path w="4392930" h="76200">
                  <a:moveTo>
                    <a:pt x="1598548" y="31750"/>
                  </a:moveTo>
                  <a:lnTo>
                    <a:pt x="1496948" y="31750"/>
                  </a:lnTo>
                  <a:lnTo>
                    <a:pt x="1496948" y="44450"/>
                  </a:lnTo>
                  <a:lnTo>
                    <a:pt x="1598548" y="44450"/>
                  </a:lnTo>
                  <a:lnTo>
                    <a:pt x="1598548" y="31750"/>
                  </a:lnTo>
                  <a:close/>
                </a:path>
                <a:path w="4392930" h="76200">
                  <a:moveTo>
                    <a:pt x="1458848" y="31750"/>
                  </a:moveTo>
                  <a:lnTo>
                    <a:pt x="1357248" y="31750"/>
                  </a:lnTo>
                  <a:lnTo>
                    <a:pt x="1357248" y="44450"/>
                  </a:lnTo>
                  <a:lnTo>
                    <a:pt x="1458848" y="44450"/>
                  </a:lnTo>
                  <a:lnTo>
                    <a:pt x="1458848" y="31750"/>
                  </a:lnTo>
                  <a:close/>
                </a:path>
                <a:path w="4392930" h="76200">
                  <a:moveTo>
                    <a:pt x="1319148" y="31750"/>
                  </a:moveTo>
                  <a:lnTo>
                    <a:pt x="1217548" y="31750"/>
                  </a:lnTo>
                  <a:lnTo>
                    <a:pt x="1217548" y="44450"/>
                  </a:lnTo>
                  <a:lnTo>
                    <a:pt x="1319148" y="44450"/>
                  </a:lnTo>
                  <a:lnTo>
                    <a:pt x="1319148" y="31750"/>
                  </a:lnTo>
                  <a:close/>
                </a:path>
                <a:path w="4392930" h="76200">
                  <a:moveTo>
                    <a:pt x="1179448" y="31750"/>
                  </a:moveTo>
                  <a:lnTo>
                    <a:pt x="1077848" y="31750"/>
                  </a:lnTo>
                  <a:lnTo>
                    <a:pt x="1077848" y="44450"/>
                  </a:lnTo>
                  <a:lnTo>
                    <a:pt x="1179448" y="44450"/>
                  </a:lnTo>
                  <a:lnTo>
                    <a:pt x="1179448" y="31750"/>
                  </a:lnTo>
                  <a:close/>
                </a:path>
                <a:path w="4392930" h="76200">
                  <a:moveTo>
                    <a:pt x="1039748" y="31750"/>
                  </a:moveTo>
                  <a:lnTo>
                    <a:pt x="938148" y="31750"/>
                  </a:lnTo>
                  <a:lnTo>
                    <a:pt x="938148" y="44450"/>
                  </a:lnTo>
                  <a:lnTo>
                    <a:pt x="1039748" y="44450"/>
                  </a:lnTo>
                  <a:lnTo>
                    <a:pt x="1039748" y="31750"/>
                  </a:lnTo>
                  <a:close/>
                </a:path>
                <a:path w="4392930" h="76200">
                  <a:moveTo>
                    <a:pt x="900048" y="31750"/>
                  </a:moveTo>
                  <a:lnTo>
                    <a:pt x="798448" y="31750"/>
                  </a:lnTo>
                  <a:lnTo>
                    <a:pt x="798448" y="44450"/>
                  </a:lnTo>
                  <a:lnTo>
                    <a:pt x="900048" y="44450"/>
                  </a:lnTo>
                  <a:lnTo>
                    <a:pt x="900048" y="31750"/>
                  </a:lnTo>
                  <a:close/>
                </a:path>
                <a:path w="4392930" h="76200">
                  <a:moveTo>
                    <a:pt x="760348" y="31750"/>
                  </a:moveTo>
                  <a:lnTo>
                    <a:pt x="658748" y="31750"/>
                  </a:lnTo>
                  <a:lnTo>
                    <a:pt x="658748" y="44450"/>
                  </a:lnTo>
                  <a:lnTo>
                    <a:pt x="760348" y="44450"/>
                  </a:lnTo>
                  <a:lnTo>
                    <a:pt x="760348" y="31750"/>
                  </a:lnTo>
                  <a:close/>
                </a:path>
                <a:path w="4392930" h="76200">
                  <a:moveTo>
                    <a:pt x="620648" y="31750"/>
                  </a:moveTo>
                  <a:lnTo>
                    <a:pt x="519048" y="31750"/>
                  </a:lnTo>
                  <a:lnTo>
                    <a:pt x="519048" y="44450"/>
                  </a:lnTo>
                  <a:lnTo>
                    <a:pt x="620648" y="44450"/>
                  </a:lnTo>
                  <a:lnTo>
                    <a:pt x="620648" y="31750"/>
                  </a:lnTo>
                  <a:close/>
                </a:path>
                <a:path w="4392930" h="76200">
                  <a:moveTo>
                    <a:pt x="480948" y="31750"/>
                  </a:moveTo>
                  <a:lnTo>
                    <a:pt x="379348" y="31750"/>
                  </a:lnTo>
                  <a:lnTo>
                    <a:pt x="379348" y="44450"/>
                  </a:lnTo>
                  <a:lnTo>
                    <a:pt x="480948" y="44450"/>
                  </a:lnTo>
                  <a:lnTo>
                    <a:pt x="480948" y="31750"/>
                  </a:lnTo>
                  <a:close/>
                </a:path>
                <a:path w="4392930" h="76200">
                  <a:moveTo>
                    <a:pt x="341248" y="31750"/>
                  </a:moveTo>
                  <a:lnTo>
                    <a:pt x="239648" y="31750"/>
                  </a:lnTo>
                  <a:lnTo>
                    <a:pt x="239648" y="44450"/>
                  </a:lnTo>
                  <a:lnTo>
                    <a:pt x="341248" y="44450"/>
                  </a:lnTo>
                  <a:lnTo>
                    <a:pt x="341248" y="31750"/>
                  </a:lnTo>
                  <a:close/>
                </a:path>
                <a:path w="4392930" h="76200">
                  <a:moveTo>
                    <a:pt x="201548" y="31750"/>
                  </a:moveTo>
                  <a:lnTo>
                    <a:pt x="99948" y="31750"/>
                  </a:lnTo>
                  <a:lnTo>
                    <a:pt x="99948" y="44450"/>
                  </a:lnTo>
                  <a:lnTo>
                    <a:pt x="201548" y="44450"/>
                  </a:lnTo>
                  <a:lnTo>
                    <a:pt x="201548" y="31750"/>
                  </a:lnTo>
                  <a:close/>
                </a:path>
                <a:path w="4392930" h="76200">
                  <a:moveTo>
                    <a:pt x="76200" y="0"/>
                  </a:moveTo>
                  <a:lnTo>
                    <a:pt x="0" y="38100"/>
                  </a:lnTo>
                  <a:lnTo>
                    <a:pt x="76200" y="76200"/>
                  </a:lnTo>
                  <a:lnTo>
                    <a:pt x="76200" y="0"/>
                  </a:lnTo>
                  <a:close/>
                </a:path>
              </a:pathLst>
            </a:custGeom>
            <a:solidFill>
              <a:srgbClr val="000000"/>
            </a:solidFill>
          </p:spPr>
          <p:txBody>
            <a:bodyPr wrap="square" lIns="0" tIns="0" rIns="0" bIns="0" rtlCol="0"/>
            <a:lstStyle/>
            <a:p>
              <a:endParaRPr sz="2400"/>
            </a:p>
          </p:txBody>
        </p:sp>
        <p:pic>
          <p:nvPicPr>
            <p:cNvPr id="23" name="object 23"/>
            <p:cNvPicPr/>
            <p:nvPr/>
          </p:nvPicPr>
          <p:blipFill>
            <a:blip r:embed="rId8" cstate="print"/>
            <a:stretch>
              <a:fillRect/>
            </a:stretch>
          </p:blipFill>
          <p:spPr>
            <a:xfrm>
              <a:off x="6458712" y="2881922"/>
              <a:ext cx="2360676" cy="364197"/>
            </a:xfrm>
            <a:prstGeom prst="rect">
              <a:avLst/>
            </a:prstGeom>
          </p:spPr>
        </p:pic>
        <p:pic>
          <p:nvPicPr>
            <p:cNvPr id="24" name="object 24"/>
            <p:cNvPicPr/>
            <p:nvPr/>
          </p:nvPicPr>
          <p:blipFill>
            <a:blip r:embed="rId9" cstate="print"/>
            <a:stretch>
              <a:fillRect/>
            </a:stretch>
          </p:blipFill>
          <p:spPr>
            <a:xfrm>
              <a:off x="6464807" y="2884919"/>
              <a:ext cx="1949195" cy="396252"/>
            </a:xfrm>
            <a:prstGeom prst="rect">
              <a:avLst/>
            </a:prstGeom>
          </p:spPr>
        </p:pic>
      </p:grpSp>
      <p:sp>
        <p:nvSpPr>
          <p:cNvPr id="25" name="object 25"/>
          <p:cNvSpPr txBox="1"/>
          <p:nvPr/>
        </p:nvSpPr>
        <p:spPr>
          <a:xfrm>
            <a:off x="8646161" y="3877056"/>
            <a:ext cx="3011593" cy="277064"/>
          </a:xfrm>
          <a:prstGeom prst="rect">
            <a:avLst/>
          </a:prstGeom>
          <a:solidFill>
            <a:srgbClr val="FFC000"/>
          </a:solidFill>
        </p:spPr>
        <p:txBody>
          <a:bodyPr vert="horz" wrap="square" lIns="0" tIns="50800" rIns="0" bIns="0" rtlCol="0">
            <a:spAutoFit/>
          </a:bodyPr>
          <a:lstStyle/>
          <a:p>
            <a:pPr marL="122764">
              <a:spcBef>
                <a:spcPts val="400"/>
              </a:spcBef>
            </a:pPr>
            <a:r>
              <a:rPr sz="1467" b="1" spc="-7" dirty="0">
                <a:solidFill>
                  <a:srgbClr val="FFFFFF"/>
                </a:solidFill>
                <a:latin typeface="Calibri"/>
                <a:cs typeface="Calibri"/>
              </a:rPr>
              <a:t>Member</a:t>
            </a:r>
            <a:r>
              <a:rPr sz="1467" b="1" spc="-27" dirty="0">
                <a:solidFill>
                  <a:srgbClr val="FFFFFF"/>
                </a:solidFill>
                <a:latin typeface="Calibri"/>
                <a:cs typeface="Calibri"/>
              </a:rPr>
              <a:t> </a:t>
            </a:r>
            <a:r>
              <a:rPr sz="1467" b="1" spc="-7" dirty="0">
                <a:solidFill>
                  <a:srgbClr val="FFFFFF"/>
                </a:solidFill>
                <a:latin typeface="Calibri"/>
                <a:cs typeface="Calibri"/>
              </a:rPr>
              <a:t>functions/</a:t>
            </a:r>
            <a:r>
              <a:rPr sz="1467" b="1" spc="-20" dirty="0">
                <a:solidFill>
                  <a:srgbClr val="FFFFFF"/>
                </a:solidFill>
                <a:latin typeface="Calibri"/>
                <a:cs typeface="Calibri"/>
              </a:rPr>
              <a:t> </a:t>
            </a:r>
            <a:r>
              <a:rPr sz="1467" b="1" spc="-7" dirty="0">
                <a:solidFill>
                  <a:srgbClr val="FFFFFF"/>
                </a:solidFill>
                <a:latin typeface="Calibri"/>
                <a:cs typeface="Calibri"/>
              </a:rPr>
              <a:t>methods</a:t>
            </a:r>
            <a:endParaRPr sz="1467">
              <a:latin typeface="Calibri"/>
              <a:cs typeface="Calibri"/>
            </a:endParaRPr>
          </a:p>
        </p:txBody>
      </p:sp>
      <p:grpSp>
        <p:nvGrpSpPr>
          <p:cNvPr id="26" name="object 26"/>
          <p:cNvGrpSpPr/>
          <p:nvPr/>
        </p:nvGrpSpPr>
        <p:grpSpPr>
          <a:xfrm>
            <a:off x="5374555" y="5642689"/>
            <a:ext cx="6068060" cy="756073"/>
            <a:chOff x="3902964" y="3849623"/>
            <a:chExt cx="4551045" cy="567055"/>
          </a:xfrm>
        </p:grpSpPr>
        <p:sp>
          <p:nvSpPr>
            <p:cNvPr id="27" name="object 27"/>
            <p:cNvSpPr/>
            <p:nvPr/>
          </p:nvSpPr>
          <p:spPr>
            <a:xfrm>
              <a:off x="3902964" y="4053839"/>
              <a:ext cx="2470150" cy="76200"/>
            </a:xfrm>
            <a:custGeom>
              <a:avLst/>
              <a:gdLst/>
              <a:ahLst/>
              <a:cxnLst/>
              <a:rect l="l" t="t" r="r" b="b"/>
              <a:pathLst>
                <a:path w="2470150" h="76200">
                  <a:moveTo>
                    <a:pt x="2469896" y="31750"/>
                  </a:moveTo>
                  <a:lnTo>
                    <a:pt x="2368296" y="31750"/>
                  </a:lnTo>
                  <a:lnTo>
                    <a:pt x="2368296" y="44450"/>
                  </a:lnTo>
                  <a:lnTo>
                    <a:pt x="2469896" y="44450"/>
                  </a:lnTo>
                  <a:lnTo>
                    <a:pt x="2469896" y="31750"/>
                  </a:lnTo>
                  <a:close/>
                </a:path>
                <a:path w="2470150" h="76200">
                  <a:moveTo>
                    <a:pt x="2330196" y="31750"/>
                  </a:moveTo>
                  <a:lnTo>
                    <a:pt x="2228596" y="31750"/>
                  </a:lnTo>
                  <a:lnTo>
                    <a:pt x="2228596" y="44450"/>
                  </a:lnTo>
                  <a:lnTo>
                    <a:pt x="2330196" y="44450"/>
                  </a:lnTo>
                  <a:lnTo>
                    <a:pt x="2330196" y="31750"/>
                  </a:lnTo>
                  <a:close/>
                </a:path>
                <a:path w="2470150" h="76200">
                  <a:moveTo>
                    <a:pt x="2190496" y="31750"/>
                  </a:moveTo>
                  <a:lnTo>
                    <a:pt x="2088896" y="31750"/>
                  </a:lnTo>
                  <a:lnTo>
                    <a:pt x="2088896" y="44450"/>
                  </a:lnTo>
                  <a:lnTo>
                    <a:pt x="2190496" y="44450"/>
                  </a:lnTo>
                  <a:lnTo>
                    <a:pt x="2190496" y="31750"/>
                  </a:lnTo>
                  <a:close/>
                </a:path>
                <a:path w="2470150" h="76200">
                  <a:moveTo>
                    <a:pt x="2050796" y="31750"/>
                  </a:moveTo>
                  <a:lnTo>
                    <a:pt x="1949196" y="31750"/>
                  </a:lnTo>
                  <a:lnTo>
                    <a:pt x="1949196" y="44450"/>
                  </a:lnTo>
                  <a:lnTo>
                    <a:pt x="2050796" y="44450"/>
                  </a:lnTo>
                  <a:lnTo>
                    <a:pt x="2050796" y="31750"/>
                  </a:lnTo>
                  <a:close/>
                </a:path>
                <a:path w="2470150" h="76200">
                  <a:moveTo>
                    <a:pt x="1911096" y="31750"/>
                  </a:moveTo>
                  <a:lnTo>
                    <a:pt x="1809496" y="31750"/>
                  </a:lnTo>
                  <a:lnTo>
                    <a:pt x="1809496" y="44450"/>
                  </a:lnTo>
                  <a:lnTo>
                    <a:pt x="1911096" y="44450"/>
                  </a:lnTo>
                  <a:lnTo>
                    <a:pt x="1911096" y="31750"/>
                  </a:lnTo>
                  <a:close/>
                </a:path>
                <a:path w="2470150" h="76200">
                  <a:moveTo>
                    <a:pt x="1771396" y="31750"/>
                  </a:moveTo>
                  <a:lnTo>
                    <a:pt x="1669796" y="31750"/>
                  </a:lnTo>
                  <a:lnTo>
                    <a:pt x="1669796" y="44450"/>
                  </a:lnTo>
                  <a:lnTo>
                    <a:pt x="1771396" y="44450"/>
                  </a:lnTo>
                  <a:lnTo>
                    <a:pt x="1771396" y="31750"/>
                  </a:lnTo>
                  <a:close/>
                </a:path>
                <a:path w="2470150" h="76200">
                  <a:moveTo>
                    <a:pt x="1631696" y="31750"/>
                  </a:moveTo>
                  <a:lnTo>
                    <a:pt x="1530096" y="31750"/>
                  </a:lnTo>
                  <a:lnTo>
                    <a:pt x="1530096" y="44450"/>
                  </a:lnTo>
                  <a:lnTo>
                    <a:pt x="1631696" y="44450"/>
                  </a:lnTo>
                  <a:lnTo>
                    <a:pt x="1631696" y="31750"/>
                  </a:lnTo>
                  <a:close/>
                </a:path>
                <a:path w="2470150" h="76200">
                  <a:moveTo>
                    <a:pt x="1491996" y="31750"/>
                  </a:moveTo>
                  <a:lnTo>
                    <a:pt x="1390396" y="31750"/>
                  </a:lnTo>
                  <a:lnTo>
                    <a:pt x="1390396" y="44450"/>
                  </a:lnTo>
                  <a:lnTo>
                    <a:pt x="1491996" y="44450"/>
                  </a:lnTo>
                  <a:lnTo>
                    <a:pt x="1491996" y="31750"/>
                  </a:lnTo>
                  <a:close/>
                </a:path>
                <a:path w="2470150" h="76200">
                  <a:moveTo>
                    <a:pt x="1352296" y="31750"/>
                  </a:moveTo>
                  <a:lnTo>
                    <a:pt x="1250696" y="31750"/>
                  </a:lnTo>
                  <a:lnTo>
                    <a:pt x="1250696" y="44450"/>
                  </a:lnTo>
                  <a:lnTo>
                    <a:pt x="1352296" y="44450"/>
                  </a:lnTo>
                  <a:lnTo>
                    <a:pt x="1352296" y="31750"/>
                  </a:lnTo>
                  <a:close/>
                </a:path>
                <a:path w="2470150" h="76200">
                  <a:moveTo>
                    <a:pt x="1212596" y="31750"/>
                  </a:moveTo>
                  <a:lnTo>
                    <a:pt x="1110996" y="31750"/>
                  </a:lnTo>
                  <a:lnTo>
                    <a:pt x="1110996" y="44450"/>
                  </a:lnTo>
                  <a:lnTo>
                    <a:pt x="1212596" y="44450"/>
                  </a:lnTo>
                  <a:lnTo>
                    <a:pt x="1212596" y="31750"/>
                  </a:lnTo>
                  <a:close/>
                </a:path>
                <a:path w="2470150" h="76200">
                  <a:moveTo>
                    <a:pt x="1072896" y="31750"/>
                  </a:moveTo>
                  <a:lnTo>
                    <a:pt x="971296" y="31750"/>
                  </a:lnTo>
                  <a:lnTo>
                    <a:pt x="971296" y="44450"/>
                  </a:lnTo>
                  <a:lnTo>
                    <a:pt x="1072896" y="44450"/>
                  </a:lnTo>
                  <a:lnTo>
                    <a:pt x="1072896" y="31750"/>
                  </a:lnTo>
                  <a:close/>
                </a:path>
                <a:path w="2470150" h="76200">
                  <a:moveTo>
                    <a:pt x="933196" y="31750"/>
                  </a:moveTo>
                  <a:lnTo>
                    <a:pt x="831596" y="31750"/>
                  </a:lnTo>
                  <a:lnTo>
                    <a:pt x="831596" y="44450"/>
                  </a:lnTo>
                  <a:lnTo>
                    <a:pt x="933196" y="44450"/>
                  </a:lnTo>
                  <a:lnTo>
                    <a:pt x="933196" y="31750"/>
                  </a:lnTo>
                  <a:close/>
                </a:path>
                <a:path w="2470150" h="76200">
                  <a:moveTo>
                    <a:pt x="793496" y="31750"/>
                  </a:moveTo>
                  <a:lnTo>
                    <a:pt x="691896" y="31750"/>
                  </a:lnTo>
                  <a:lnTo>
                    <a:pt x="691896" y="44450"/>
                  </a:lnTo>
                  <a:lnTo>
                    <a:pt x="793496" y="44450"/>
                  </a:lnTo>
                  <a:lnTo>
                    <a:pt x="793496" y="31750"/>
                  </a:lnTo>
                  <a:close/>
                </a:path>
                <a:path w="2470150" h="76200">
                  <a:moveTo>
                    <a:pt x="653796" y="31750"/>
                  </a:moveTo>
                  <a:lnTo>
                    <a:pt x="552196" y="31750"/>
                  </a:lnTo>
                  <a:lnTo>
                    <a:pt x="552196" y="44450"/>
                  </a:lnTo>
                  <a:lnTo>
                    <a:pt x="653796" y="44450"/>
                  </a:lnTo>
                  <a:lnTo>
                    <a:pt x="653796" y="31750"/>
                  </a:lnTo>
                  <a:close/>
                </a:path>
                <a:path w="2470150" h="76200">
                  <a:moveTo>
                    <a:pt x="514096" y="31750"/>
                  </a:moveTo>
                  <a:lnTo>
                    <a:pt x="412496" y="31750"/>
                  </a:lnTo>
                  <a:lnTo>
                    <a:pt x="412496" y="44450"/>
                  </a:lnTo>
                  <a:lnTo>
                    <a:pt x="514096" y="44450"/>
                  </a:lnTo>
                  <a:lnTo>
                    <a:pt x="514096" y="31750"/>
                  </a:lnTo>
                  <a:close/>
                </a:path>
                <a:path w="2470150" h="76200">
                  <a:moveTo>
                    <a:pt x="374396" y="31750"/>
                  </a:moveTo>
                  <a:lnTo>
                    <a:pt x="272796" y="31750"/>
                  </a:lnTo>
                  <a:lnTo>
                    <a:pt x="272796" y="44450"/>
                  </a:lnTo>
                  <a:lnTo>
                    <a:pt x="374396" y="44450"/>
                  </a:lnTo>
                  <a:lnTo>
                    <a:pt x="374396" y="31750"/>
                  </a:lnTo>
                  <a:close/>
                </a:path>
                <a:path w="2470150" h="76200">
                  <a:moveTo>
                    <a:pt x="234696" y="31750"/>
                  </a:moveTo>
                  <a:lnTo>
                    <a:pt x="133096" y="31750"/>
                  </a:lnTo>
                  <a:lnTo>
                    <a:pt x="133096" y="44450"/>
                  </a:lnTo>
                  <a:lnTo>
                    <a:pt x="234696" y="44450"/>
                  </a:lnTo>
                  <a:lnTo>
                    <a:pt x="234696" y="31750"/>
                  </a:lnTo>
                  <a:close/>
                </a:path>
                <a:path w="2470150" h="76200">
                  <a:moveTo>
                    <a:pt x="76200" y="0"/>
                  </a:moveTo>
                  <a:lnTo>
                    <a:pt x="0" y="38100"/>
                  </a:lnTo>
                  <a:lnTo>
                    <a:pt x="76200" y="76200"/>
                  </a:lnTo>
                  <a:lnTo>
                    <a:pt x="76200" y="44450"/>
                  </a:lnTo>
                  <a:lnTo>
                    <a:pt x="63500" y="44450"/>
                  </a:lnTo>
                  <a:lnTo>
                    <a:pt x="63500" y="31750"/>
                  </a:lnTo>
                  <a:lnTo>
                    <a:pt x="76200" y="31750"/>
                  </a:lnTo>
                  <a:lnTo>
                    <a:pt x="76200" y="0"/>
                  </a:lnTo>
                  <a:close/>
                </a:path>
                <a:path w="2470150" h="76200">
                  <a:moveTo>
                    <a:pt x="76200" y="31750"/>
                  </a:moveTo>
                  <a:lnTo>
                    <a:pt x="63500" y="31750"/>
                  </a:lnTo>
                  <a:lnTo>
                    <a:pt x="63500" y="44450"/>
                  </a:lnTo>
                  <a:lnTo>
                    <a:pt x="76200" y="44450"/>
                  </a:lnTo>
                  <a:lnTo>
                    <a:pt x="76200" y="31750"/>
                  </a:lnTo>
                  <a:close/>
                </a:path>
                <a:path w="2470150" h="76200">
                  <a:moveTo>
                    <a:pt x="94996" y="31750"/>
                  </a:moveTo>
                  <a:lnTo>
                    <a:pt x="76200" y="31750"/>
                  </a:lnTo>
                  <a:lnTo>
                    <a:pt x="76200" y="44450"/>
                  </a:lnTo>
                  <a:lnTo>
                    <a:pt x="94996" y="44450"/>
                  </a:lnTo>
                  <a:lnTo>
                    <a:pt x="94996" y="31750"/>
                  </a:lnTo>
                  <a:close/>
                </a:path>
              </a:pathLst>
            </a:custGeom>
            <a:solidFill>
              <a:srgbClr val="000000"/>
            </a:solidFill>
          </p:spPr>
          <p:txBody>
            <a:bodyPr wrap="square" lIns="0" tIns="0" rIns="0" bIns="0" rtlCol="0"/>
            <a:lstStyle/>
            <a:p>
              <a:endParaRPr sz="2400"/>
            </a:p>
          </p:txBody>
        </p:sp>
        <p:pic>
          <p:nvPicPr>
            <p:cNvPr id="28" name="object 28"/>
            <p:cNvPicPr/>
            <p:nvPr/>
          </p:nvPicPr>
          <p:blipFill>
            <a:blip r:embed="rId10" cstate="print"/>
            <a:stretch>
              <a:fillRect/>
            </a:stretch>
          </p:blipFill>
          <p:spPr>
            <a:xfrm>
              <a:off x="6364224" y="3849623"/>
              <a:ext cx="2089403" cy="533412"/>
            </a:xfrm>
            <a:prstGeom prst="rect">
              <a:avLst/>
            </a:prstGeom>
          </p:spPr>
        </p:pic>
        <p:pic>
          <p:nvPicPr>
            <p:cNvPr id="29" name="object 29"/>
            <p:cNvPicPr/>
            <p:nvPr/>
          </p:nvPicPr>
          <p:blipFill>
            <a:blip r:embed="rId11" cstate="print"/>
            <a:stretch>
              <a:fillRect/>
            </a:stretch>
          </p:blipFill>
          <p:spPr>
            <a:xfrm>
              <a:off x="6617208" y="3852671"/>
              <a:ext cx="1613916" cy="563867"/>
            </a:xfrm>
            <a:prstGeom prst="rect">
              <a:avLst/>
            </a:prstGeom>
          </p:spPr>
        </p:pic>
      </p:grpSp>
      <p:sp>
        <p:nvSpPr>
          <p:cNvPr id="30" name="object 30"/>
          <p:cNvSpPr txBox="1"/>
          <p:nvPr/>
        </p:nvSpPr>
        <p:spPr>
          <a:xfrm>
            <a:off x="8788167" y="5714362"/>
            <a:ext cx="2650067" cy="502830"/>
          </a:xfrm>
          <a:prstGeom prst="rect">
            <a:avLst/>
          </a:prstGeom>
          <a:solidFill>
            <a:srgbClr val="FFC000"/>
          </a:solidFill>
        </p:spPr>
        <p:txBody>
          <a:bodyPr vert="horz" wrap="square" lIns="0" tIns="50800" rIns="0" bIns="0" rtlCol="0">
            <a:spAutoFit/>
          </a:bodyPr>
          <a:lstStyle/>
          <a:p>
            <a:pPr marL="450415" marR="397923" indent="347125">
              <a:spcBef>
                <a:spcPts val="400"/>
              </a:spcBef>
            </a:pPr>
            <a:r>
              <a:rPr sz="1467" b="1" spc="-7" dirty="0">
                <a:solidFill>
                  <a:srgbClr val="FFFFFF"/>
                </a:solidFill>
                <a:latin typeface="Calibri"/>
                <a:cs typeface="Calibri"/>
              </a:rPr>
              <a:t>Main method </a:t>
            </a:r>
            <a:r>
              <a:rPr sz="1467" b="1" dirty="0">
                <a:solidFill>
                  <a:srgbClr val="FFFFFF"/>
                </a:solidFill>
                <a:latin typeface="Calibri"/>
                <a:cs typeface="Calibri"/>
              </a:rPr>
              <a:t> </a:t>
            </a:r>
            <a:r>
              <a:rPr sz="1467" b="1" spc="-7" dirty="0">
                <a:solidFill>
                  <a:srgbClr val="FFFFFF"/>
                </a:solidFill>
                <a:latin typeface="Calibri"/>
                <a:cs typeface="Calibri"/>
              </a:rPr>
              <a:t>(processing</a:t>
            </a:r>
            <a:r>
              <a:rPr sz="1467" b="1" spc="-60" dirty="0">
                <a:solidFill>
                  <a:srgbClr val="FFFFFF"/>
                </a:solidFill>
                <a:latin typeface="Calibri"/>
                <a:cs typeface="Calibri"/>
              </a:rPr>
              <a:t> </a:t>
            </a:r>
            <a:r>
              <a:rPr sz="1467" b="1" dirty="0">
                <a:solidFill>
                  <a:srgbClr val="FFFFFF"/>
                </a:solidFill>
                <a:latin typeface="Calibri"/>
                <a:cs typeface="Calibri"/>
              </a:rPr>
              <a:t>start</a:t>
            </a:r>
            <a:r>
              <a:rPr sz="1467" b="1" spc="-33" dirty="0">
                <a:solidFill>
                  <a:srgbClr val="FFFFFF"/>
                </a:solidFill>
                <a:latin typeface="Calibri"/>
                <a:cs typeface="Calibri"/>
              </a:rPr>
              <a:t> </a:t>
            </a:r>
            <a:r>
              <a:rPr sz="1467" b="1" spc="-7" dirty="0">
                <a:solidFill>
                  <a:srgbClr val="FFFFFF"/>
                </a:solidFill>
                <a:latin typeface="Calibri"/>
                <a:cs typeface="Calibri"/>
              </a:rPr>
              <a:t>point)</a:t>
            </a:r>
            <a:endParaRPr sz="1467" dirty="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305942" y="2501901"/>
            <a:ext cx="3437467" cy="2866596"/>
          </a:xfrm>
          <a:prstGeom prst="rect">
            <a:avLst/>
          </a:prstGeom>
        </p:spPr>
        <p:txBody>
          <a:bodyPr vert="horz" wrap="square" lIns="0" tIns="65193" rIns="0" bIns="0" rtlCol="0">
            <a:spAutoFit/>
          </a:bodyPr>
          <a:lstStyle/>
          <a:p>
            <a:pPr marL="16933">
              <a:spcBef>
                <a:spcPts val="513"/>
              </a:spcBef>
            </a:pPr>
            <a:r>
              <a:rPr i="1" spc="-7" dirty="0">
                <a:solidFill>
                  <a:srgbClr val="0000CC"/>
                </a:solidFill>
                <a:latin typeface="Calibri"/>
                <a:cs typeface="Calibri"/>
              </a:rPr>
              <a:t>public</a:t>
            </a:r>
            <a:r>
              <a:rPr i="1" spc="-40" dirty="0">
                <a:solidFill>
                  <a:srgbClr val="0000CC"/>
                </a:solidFill>
                <a:latin typeface="Calibri"/>
                <a:cs typeface="Calibri"/>
              </a:rPr>
              <a:t> </a:t>
            </a:r>
            <a:r>
              <a:rPr i="1" spc="-7" dirty="0">
                <a:solidFill>
                  <a:srgbClr val="0000CC"/>
                </a:solidFill>
                <a:latin typeface="Calibri"/>
                <a:cs typeface="Calibri"/>
              </a:rPr>
              <a:t>class</a:t>
            </a:r>
            <a:r>
              <a:rPr i="1" spc="-33" dirty="0">
                <a:solidFill>
                  <a:srgbClr val="0000CC"/>
                </a:solidFill>
                <a:latin typeface="Calibri"/>
                <a:cs typeface="Calibri"/>
              </a:rPr>
              <a:t> </a:t>
            </a:r>
            <a:r>
              <a:rPr i="1" spc="-7" dirty="0">
                <a:solidFill>
                  <a:srgbClr val="0000CC"/>
                </a:solidFill>
                <a:latin typeface="Calibri"/>
                <a:cs typeface="Calibri"/>
              </a:rPr>
              <a:t>HelloWorld</a:t>
            </a:r>
            <a:endParaRPr dirty="0">
              <a:latin typeface="Calibri"/>
              <a:cs typeface="Calibri"/>
            </a:endParaRPr>
          </a:p>
          <a:p>
            <a:pPr marL="16933">
              <a:spcBef>
                <a:spcPts val="387"/>
              </a:spcBef>
            </a:pPr>
            <a:r>
              <a:rPr i="1" spc="-7" dirty="0">
                <a:solidFill>
                  <a:srgbClr val="0000CC"/>
                </a:solidFill>
                <a:latin typeface="Calibri"/>
                <a:cs typeface="Calibri"/>
              </a:rPr>
              <a:t>{</a:t>
            </a:r>
            <a:endParaRPr dirty="0">
              <a:latin typeface="Calibri"/>
              <a:cs typeface="Calibri"/>
            </a:endParaRPr>
          </a:p>
          <a:p>
            <a:pPr marL="626518">
              <a:spcBef>
                <a:spcPts val="367"/>
              </a:spcBef>
            </a:pPr>
            <a:r>
              <a:rPr i="1" spc="-7" dirty="0">
                <a:solidFill>
                  <a:srgbClr val="0000CC"/>
                </a:solidFill>
                <a:latin typeface="Calibri"/>
                <a:cs typeface="Calibri"/>
              </a:rPr>
              <a:t>public</a:t>
            </a:r>
            <a:r>
              <a:rPr i="1" spc="-33" dirty="0">
                <a:solidFill>
                  <a:srgbClr val="0000CC"/>
                </a:solidFill>
                <a:latin typeface="Calibri"/>
                <a:cs typeface="Calibri"/>
              </a:rPr>
              <a:t> </a:t>
            </a:r>
            <a:r>
              <a:rPr i="1" spc="-7" dirty="0">
                <a:solidFill>
                  <a:srgbClr val="0000CC"/>
                </a:solidFill>
                <a:latin typeface="Calibri"/>
                <a:cs typeface="Calibri"/>
              </a:rPr>
              <a:t>static void</a:t>
            </a:r>
            <a:r>
              <a:rPr i="1" spc="-13" dirty="0">
                <a:solidFill>
                  <a:srgbClr val="0000CC"/>
                </a:solidFill>
                <a:latin typeface="Calibri"/>
                <a:cs typeface="Calibri"/>
              </a:rPr>
              <a:t> </a:t>
            </a:r>
            <a:r>
              <a:rPr i="1" spc="-7" dirty="0">
                <a:solidFill>
                  <a:srgbClr val="0000CC"/>
                </a:solidFill>
                <a:latin typeface="Calibri"/>
                <a:cs typeface="Calibri"/>
              </a:rPr>
              <a:t>main(String[]</a:t>
            </a:r>
            <a:r>
              <a:rPr i="1" dirty="0">
                <a:solidFill>
                  <a:srgbClr val="0000CC"/>
                </a:solidFill>
                <a:latin typeface="Calibri"/>
                <a:cs typeface="Calibri"/>
              </a:rPr>
              <a:t> </a:t>
            </a:r>
            <a:r>
              <a:rPr i="1" spc="-7" dirty="0">
                <a:solidFill>
                  <a:srgbClr val="0000CC"/>
                </a:solidFill>
                <a:latin typeface="Calibri"/>
                <a:cs typeface="Calibri"/>
              </a:rPr>
              <a:t>args)</a:t>
            </a:r>
            <a:endParaRPr dirty="0">
              <a:latin typeface="Calibri"/>
              <a:cs typeface="Calibri"/>
            </a:endParaRPr>
          </a:p>
          <a:p>
            <a:pPr marL="626518">
              <a:spcBef>
                <a:spcPts val="373"/>
              </a:spcBef>
            </a:pPr>
            <a:r>
              <a:rPr i="1" spc="-7" dirty="0">
                <a:solidFill>
                  <a:srgbClr val="0000CC"/>
                </a:solidFill>
                <a:latin typeface="Calibri"/>
                <a:cs typeface="Calibri"/>
              </a:rPr>
              <a:t>{</a:t>
            </a:r>
            <a:endParaRPr dirty="0">
              <a:latin typeface="Calibri"/>
              <a:cs typeface="Calibri"/>
            </a:endParaRPr>
          </a:p>
          <a:p>
            <a:pPr marL="1008355">
              <a:spcBef>
                <a:spcPts val="387"/>
              </a:spcBef>
            </a:pPr>
            <a:r>
              <a:rPr i="1" spc="-7" dirty="0">
                <a:solidFill>
                  <a:srgbClr val="0000CC"/>
                </a:solidFill>
                <a:latin typeface="Calibri"/>
                <a:cs typeface="Calibri"/>
              </a:rPr>
              <a:t>S</a:t>
            </a:r>
            <a:r>
              <a:rPr i="1" spc="-13" dirty="0">
                <a:solidFill>
                  <a:srgbClr val="0000CC"/>
                </a:solidFill>
                <a:latin typeface="Calibri"/>
                <a:cs typeface="Calibri"/>
              </a:rPr>
              <a:t>y</a:t>
            </a:r>
            <a:r>
              <a:rPr i="1" spc="-20" dirty="0">
                <a:solidFill>
                  <a:srgbClr val="0000CC"/>
                </a:solidFill>
                <a:latin typeface="Calibri"/>
                <a:cs typeface="Calibri"/>
              </a:rPr>
              <a:t>s</a:t>
            </a:r>
            <a:r>
              <a:rPr i="1" spc="-7" dirty="0">
                <a:solidFill>
                  <a:srgbClr val="0000CC"/>
                </a:solidFill>
                <a:latin typeface="Calibri"/>
                <a:cs typeface="Calibri"/>
              </a:rPr>
              <a:t>t</a:t>
            </a:r>
            <a:r>
              <a:rPr i="1" dirty="0">
                <a:solidFill>
                  <a:srgbClr val="0000CC"/>
                </a:solidFill>
                <a:latin typeface="Calibri"/>
                <a:cs typeface="Calibri"/>
              </a:rPr>
              <a:t>e</a:t>
            </a:r>
            <a:r>
              <a:rPr i="1" spc="-7" dirty="0">
                <a:solidFill>
                  <a:srgbClr val="0000CC"/>
                </a:solidFill>
                <a:latin typeface="Calibri"/>
                <a:cs typeface="Calibri"/>
              </a:rPr>
              <a:t>m</a:t>
            </a:r>
            <a:r>
              <a:rPr i="1" spc="-13" dirty="0">
                <a:solidFill>
                  <a:srgbClr val="0000CC"/>
                </a:solidFill>
                <a:latin typeface="Calibri"/>
                <a:cs typeface="Calibri"/>
              </a:rPr>
              <a:t>.</a:t>
            </a:r>
            <a:r>
              <a:rPr i="1" spc="-7" dirty="0">
                <a:solidFill>
                  <a:srgbClr val="0000CC"/>
                </a:solidFill>
                <a:latin typeface="Calibri"/>
                <a:cs typeface="Calibri"/>
              </a:rPr>
              <a:t>out.p</a:t>
            </a:r>
            <a:r>
              <a:rPr i="1" spc="-20" dirty="0">
                <a:solidFill>
                  <a:srgbClr val="0000CC"/>
                </a:solidFill>
                <a:latin typeface="Calibri"/>
                <a:cs typeface="Calibri"/>
              </a:rPr>
              <a:t>r</a:t>
            </a:r>
            <a:r>
              <a:rPr i="1" spc="-7" dirty="0">
                <a:solidFill>
                  <a:srgbClr val="0000CC"/>
                </a:solidFill>
                <a:latin typeface="Calibri"/>
                <a:cs typeface="Calibri"/>
              </a:rPr>
              <a:t>intl</a:t>
            </a:r>
            <a:r>
              <a:rPr i="1" spc="7" dirty="0">
                <a:solidFill>
                  <a:srgbClr val="0000CC"/>
                </a:solidFill>
                <a:latin typeface="Calibri"/>
                <a:cs typeface="Calibri"/>
              </a:rPr>
              <a:t>n</a:t>
            </a:r>
            <a:r>
              <a:rPr i="1" spc="-13" dirty="0">
                <a:solidFill>
                  <a:srgbClr val="0000CC"/>
                </a:solidFill>
                <a:latin typeface="Calibri"/>
                <a:cs typeface="Calibri"/>
              </a:rPr>
              <a:t>(</a:t>
            </a:r>
            <a:r>
              <a:rPr i="1" spc="-20" dirty="0">
                <a:solidFill>
                  <a:srgbClr val="0000CC"/>
                </a:solidFill>
                <a:latin typeface="Calibri"/>
                <a:cs typeface="Calibri"/>
              </a:rPr>
              <a:t>"</a:t>
            </a:r>
            <a:r>
              <a:rPr i="1" spc="-7" dirty="0">
                <a:solidFill>
                  <a:srgbClr val="0000CC"/>
                </a:solidFill>
                <a:latin typeface="Calibri"/>
                <a:cs typeface="Calibri"/>
              </a:rPr>
              <a:t>Hello,</a:t>
            </a:r>
            <a:r>
              <a:rPr i="1" spc="-60" dirty="0">
                <a:solidFill>
                  <a:srgbClr val="0000CC"/>
                </a:solidFill>
                <a:latin typeface="Calibri"/>
                <a:cs typeface="Calibri"/>
              </a:rPr>
              <a:t> </a:t>
            </a:r>
            <a:r>
              <a:rPr i="1" spc="-13" dirty="0">
                <a:solidFill>
                  <a:srgbClr val="0000CC"/>
                </a:solidFill>
                <a:latin typeface="Calibri"/>
                <a:cs typeface="Calibri"/>
              </a:rPr>
              <a:t>w</a:t>
            </a:r>
            <a:r>
              <a:rPr i="1" spc="-7" dirty="0">
                <a:solidFill>
                  <a:srgbClr val="0000CC"/>
                </a:solidFill>
                <a:latin typeface="Calibri"/>
                <a:cs typeface="Calibri"/>
              </a:rPr>
              <a:t>o</a:t>
            </a:r>
            <a:r>
              <a:rPr i="1" spc="-20" dirty="0">
                <a:solidFill>
                  <a:srgbClr val="0000CC"/>
                </a:solidFill>
                <a:latin typeface="Calibri"/>
                <a:cs typeface="Calibri"/>
              </a:rPr>
              <a:t>r</a:t>
            </a:r>
            <a:r>
              <a:rPr i="1" spc="-7" dirty="0">
                <a:solidFill>
                  <a:srgbClr val="0000CC"/>
                </a:solidFill>
                <a:latin typeface="Calibri"/>
                <a:cs typeface="Calibri"/>
              </a:rPr>
              <a:t>ld!");</a:t>
            </a:r>
            <a:endParaRPr dirty="0">
              <a:latin typeface="Calibri"/>
              <a:cs typeface="Calibri"/>
            </a:endParaRPr>
          </a:p>
          <a:p>
            <a:pPr marL="626518">
              <a:spcBef>
                <a:spcPts val="367"/>
              </a:spcBef>
            </a:pPr>
            <a:r>
              <a:rPr i="1" spc="-7" dirty="0">
                <a:solidFill>
                  <a:srgbClr val="0000CC"/>
                </a:solidFill>
                <a:latin typeface="Calibri"/>
                <a:cs typeface="Calibri"/>
              </a:rPr>
              <a:t>}</a:t>
            </a:r>
            <a:endParaRPr dirty="0">
              <a:latin typeface="Calibri"/>
              <a:cs typeface="Calibri"/>
            </a:endParaRPr>
          </a:p>
          <a:p>
            <a:pPr marL="16933">
              <a:spcBef>
                <a:spcPts val="367"/>
              </a:spcBef>
            </a:pPr>
            <a:r>
              <a:rPr i="1" spc="-7" dirty="0">
                <a:solidFill>
                  <a:srgbClr val="0000CC"/>
                </a:solidFill>
                <a:latin typeface="Calibri"/>
                <a:cs typeface="Calibri"/>
              </a:rPr>
              <a:t>}</a:t>
            </a:r>
            <a:endParaRPr dirty="0">
              <a:latin typeface="Calibri"/>
              <a:cs typeface="Calibri"/>
            </a:endParaRPr>
          </a:p>
        </p:txBody>
      </p:sp>
      <p:sp>
        <p:nvSpPr>
          <p:cNvPr id="7" name="object 7"/>
          <p:cNvSpPr txBox="1"/>
          <p:nvPr/>
        </p:nvSpPr>
        <p:spPr>
          <a:xfrm>
            <a:off x="1607861" y="5410444"/>
            <a:ext cx="2533227" cy="786306"/>
          </a:xfrm>
          <a:prstGeom prst="rect">
            <a:avLst/>
          </a:prstGeom>
        </p:spPr>
        <p:txBody>
          <a:bodyPr vert="horz" wrap="square" lIns="0" tIns="50800" rIns="0" bIns="0" rtlCol="0">
            <a:spAutoFit/>
          </a:bodyPr>
          <a:lstStyle/>
          <a:p>
            <a:pPr marL="16933">
              <a:spcBef>
                <a:spcPts val="400"/>
              </a:spcBef>
            </a:pPr>
            <a:r>
              <a:rPr sz="1400" b="1" dirty="0">
                <a:latin typeface="Calibri"/>
                <a:cs typeface="Calibri"/>
              </a:rPr>
              <a:t>Executing</a:t>
            </a:r>
            <a:r>
              <a:rPr sz="1400" b="1" spc="-60" dirty="0">
                <a:latin typeface="Calibri"/>
                <a:cs typeface="Calibri"/>
              </a:rPr>
              <a:t> </a:t>
            </a:r>
            <a:r>
              <a:rPr sz="1400" b="1" dirty="0">
                <a:latin typeface="Calibri"/>
                <a:cs typeface="Calibri"/>
              </a:rPr>
              <a:t>the</a:t>
            </a:r>
            <a:r>
              <a:rPr sz="1400" b="1" spc="-60" dirty="0">
                <a:latin typeface="Calibri"/>
                <a:cs typeface="Calibri"/>
              </a:rPr>
              <a:t> </a:t>
            </a:r>
            <a:r>
              <a:rPr b="1" spc="-7" dirty="0">
                <a:latin typeface="Calibri"/>
                <a:cs typeface="Calibri"/>
              </a:rPr>
              <a:t>program</a:t>
            </a:r>
            <a:endParaRPr dirty="0">
              <a:latin typeface="Calibri"/>
              <a:cs typeface="Calibri"/>
            </a:endParaRPr>
          </a:p>
          <a:p>
            <a:pPr marL="16933" marR="6773">
              <a:lnSpc>
                <a:spcPct val="114999"/>
              </a:lnSpc>
            </a:pPr>
            <a:r>
              <a:rPr sz="1333" u="sng" spc="-7" dirty="0">
                <a:uFill>
                  <a:solidFill>
                    <a:srgbClr val="000000"/>
                  </a:solidFill>
                </a:uFill>
                <a:latin typeface="Calibri"/>
                <a:cs typeface="Calibri"/>
              </a:rPr>
              <a:t>Eclipse</a:t>
            </a:r>
            <a:r>
              <a:rPr sz="1333" spc="-7" dirty="0">
                <a:latin typeface="Calibri"/>
                <a:cs typeface="Calibri"/>
              </a:rPr>
              <a:t>: R-click, Run As Java Program </a:t>
            </a:r>
            <a:r>
              <a:rPr sz="1333" spc="-287" dirty="0">
                <a:latin typeface="Calibri"/>
                <a:cs typeface="Calibri"/>
              </a:rPr>
              <a:t> </a:t>
            </a:r>
            <a:r>
              <a:rPr sz="1333" u="sng" spc="-7" dirty="0">
                <a:uFill>
                  <a:solidFill>
                    <a:srgbClr val="000000"/>
                  </a:solidFill>
                </a:uFill>
                <a:latin typeface="Calibri"/>
                <a:cs typeface="Calibri"/>
              </a:rPr>
              <a:t>Command</a:t>
            </a:r>
            <a:r>
              <a:rPr sz="1333" u="sng" spc="7" dirty="0">
                <a:uFill>
                  <a:solidFill>
                    <a:srgbClr val="000000"/>
                  </a:solidFill>
                </a:uFill>
                <a:latin typeface="Calibri"/>
                <a:cs typeface="Calibri"/>
              </a:rPr>
              <a:t> </a:t>
            </a:r>
            <a:r>
              <a:rPr sz="1333" u="sng" spc="-7" dirty="0">
                <a:uFill>
                  <a:solidFill>
                    <a:srgbClr val="000000"/>
                  </a:solidFill>
                </a:uFill>
                <a:latin typeface="Calibri"/>
                <a:cs typeface="Calibri"/>
              </a:rPr>
              <a:t>prompt</a:t>
            </a:r>
            <a:r>
              <a:rPr sz="1333" spc="-7" dirty="0">
                <a:latin typeface="Calibri"/>
                <a:cs typeface="Calibri"/>
              </a:rPr>
              <a:t>:</a:t>
            </a:r>
            <a:r>
              <a:rPr sz="1333" spc="-13" dirty="0">
                <a:latin typeface="Calibri"/>
                <a:cs typeface="Calibri"/>
              </a:rPr>
              <a:t> java </a:t>
            </a:r>
            <a:r>
              <a:rPr sz="1333" spc="-7" dirty="0">
                <a:latin typeface="Calibri"/>
                <a:cs typeface="Calibri"/>
              </a:rPr>
              <a:t>HelloWorld</a:t>
            </a:r>
            <a:endParaRPr sz="1333" dirty="0">
              <a:latin typeface="Calibri"/>
              <a:cs typeface="Calibri"/>
            </a:endParaRPr>
          </a:p>
        </p:txBody>
      </p:sp>
      <p:sp>
        <p:nvSpPr>
          <p:cNvPr id="8" name="object 8"/>
          <p:cNvSpPr txBox="1"/>
          <p:nvPr/>
        </p:nvSpPr>
        <p:spPr>
          <a:xfrm>
            <a:off x="8715417" y="5656816"/>
            <a:ext cx="2944707" cy="448841"/>
          </a:xfrm>
          <a:prstGeom prst="rect">
            <a:avLst/>
          </a:prstGeom>
        </p:spPr>
        <p:txBody>
          <a:bodyPr vert="horz" wrap="square" lIns="0" tIns="17780" rIns="0" bIns="0" rtlCol="0">
            <a:spAutoFit/>
          </a:bodyPr>
          <a:lstStyle/>
          <a:p>
            <a:pPr marL="16933" marR="6773">
              <a:spcBef>
                <a:spcPts val="140"/>
              </a:spcBef>
            </a:pPr>
            <a:r>
              <a:rPr sz="1400" spc="-7" dirty="0">
                <a:latin typeface="Calibri"/>
                <a:cs typeface="Calibri"/>
              </a:rPr>
              <a:t>There</a:t>
            </a:r>
            <a:r>
              <a:rPr sz="1400" spc="-33" dirty="0">
                <a:latin typeface="Calibri"/>
                <a:cs typeface="Calibri"/>
              </a:rPr>
              <a:t> </a:t>
            </a:r>
            <a:r>
              <a:rPr sz="1400" dirty="0">
                <a:latin typeface="Calibri"/>
                <a:cs typeface="Calibri"/>
              </a:rPr>
              <a:t>is</a:t>
            </a:r>
            <a:r>
              <a:rPr sz="1400" spc="-13" dirty="0">
                <a:latin typeface="Calibri"/>
                <a:cs typeface="Calibri"/>
              </a:rPr>
              <a:t> </a:t>
            </a:r>
            <a:r>
              <a:rPr sz="1400" dirty="0">
                <a:latin typeface="Calibri"/>
                <a:cs typeface="Calibri"/>
              </a:rPr>
              <a:t>no</a:t>
            </a:r>
            <a:r>
              <a:rPr sz="1400" spc="-20" dirty="0">
                <a:latin typeface="Calibri"/>
                <a:cs typeface="Calibri"/>
              </a:rPr>
              <a:t> </a:t>
            </a:r>
            <a:r>
              <a:rPr sz="1400" spc="-7" dirty="0">
                <a:latin typeface="Calibri"/>
                <a:cs typeface="Calibri"/>
              </a:rPr>
              <a:t>use</a:t>
            </a:r>
            <a:r>
              <a:rPr sz="1400" dirty="0">
                <a:latin typeface="Calibri"/>
                <a:cs typeface="Calibri"/>
              </a:rPr>
              <a:t> of </a:t>
            </a:r>
            <a:r>
              <a:rPr sz="1400" spc="-7" dirty="0">
                <a:latin typeface="Calibri"/>
                <a:cs typeface="Calibri"/>
              </a:rPr>
              <a:t>returning</a:t>
            </a:r>
            <a:r>
              <a:rPr sz="1400" spc="-47" dirty="0">
                <a:latin typeface="Calibri"/>
                <a:cs typeface="Calibri"/>
              </a:rPr>
              <a:t> </a:t>
            </a:r>
            <a:r>
              <a:rPr sz="1400" dirty="0">
                <a:latin typeface="Calibri"/>
                <a:cs typeface="Calibri"/>
              </a:rPr>
              <a:t>any</a:t>
            </a:r>
            <a:r>
              <a:rPr sz="1400" spc="-13" dirty="0">
                <a:latin typeface="Calibri"/>
                <a:cs typeface="Calibri"/>
              </a:rPr>
              <a:t> </a:t>
            </a:r>
            <a:r>
              <a:rPr sz="1400" dirty="0">
                <a:latin typeface="Calibri"/>
                <a:cs typeface="Calibri"/>
              </a:rPr>
              <a:t>value</a:t>
            </a:r>
            <a:r>
              <a:rPr sz="1400" spc="-27" dirty="0">
                <a:latin typeface="Calibri"/>
                <a:cs typeface="Calibri"/>
              </a:rPr>
              <a:t> </a:t>
            </a:r>
            <a:r>
              <a:rPr sz="1400" spc="-7" dirty="0">
                <a:latin typeface="Calibri"/>
                <a:cs typeface="Calibri"/>
              </a:rPr>
              <a:t>to </a:t>
            </a:r>
            <a:r>
              <a:rPr sz="1400" spc="-293" dirty="0">
                <a:latin typeface="Calibri"/>
                <a:cs typeface="Calibri"/>
              </a:rPr>
              <a:t> </a:t>
            </a:r>
            <a:r>
              <a:rPr sz="1400" dirty="0">
                <a:latin typeface="Calibri"/>
                <a:cs typeface="Calibri"/>
              </a:rPr>
              <a:t>JVM,</a:t>
            </a:r>
            <a:r>
              <a:rPr sz="1400" spc="-7" dirty="0">
                <a:latin typeface="Calibri"/>
                <a:cs typeface="Calibri"/>
              </a:rPr>
              <a:t> </a:t>
            </a:r>
            <a:r>
              <a:rPr sz="1400" dirty="0">
                <a:latin typeface="Calibri"/>
                <a:cs typeface="Calibri"/>
              </a:rPr>
              <a:t>who</a:t>
            </a:r>
            <a:r>
              <a:rPr sz="1400" spc="-27" dirty="0">
                <a:latin typeface="Calibri"/>
                <a:cs typeface="Calibri"/>
              </a:rPr>
              <a:t> </a:t>
            </a:r>
            <a:r>
              <a:rPr sz="1400" spc="-7" dirty="0">
                <a:latin typeface="Calibri"/>
                <a:cs typeface="Calibri"/>
              </a:rPr>
              <a:t>actually</a:t>
            </a:r>
            <a:r>
              <a:rPr sz="1400" spc="-13" dirty="0">
                <a:latin typeface="Calibri"/>
                <a:cs typeface="Calibri"/>
              </a:rPr>
              <a:t> </a:t>
            </a:r>
            <a:r>
              <a:rPr sz="1400" dirty="0">
                <a:latin typeface="Calibri"/>
                <a:cs typeface="Calibri"/>
              </a:rPr>
              <a:t>invokes</a:t>
            </a:r>
            <a:r>
              <a:rPr sz="1400" spc="-47" dirty="0">
                <a:latin typeface="Calibri"/>
                <a:cs typeface="Calibri"/>
              </a:rPr>
              <a:t> </a:t>
            </a:r>
            <a:r>
              <a:rPr sz="1400" spc="-7" dirty="0">
                <a:latin typeface="Calibri"/>
                <a:cs typeface="Calibri"/>
              </a:rPr>
              <a:t>this method.</a:t>
            </a:r>
            <a:endParaRPr sz="1400">
              <a:latin typeface="Calibri"/>
              <a:cs typeface="Calibri"/>
            </a:endParaRPr>
          </a:p>
        </p:txBody>
      </p:sp>
      <p:sp>
        <p:nvSpPr>
          <p:cNvPr id="9" name="object 9"/>
          <p:cNvSpPr txBox="1">
            <a:spLocks noGrp="1"/>
          </p:cNvSpPr>
          <p:nvPr>
            <p:ph type="title"/>
          </p:nvPr>
        </p:nvSpPr>
        <p:spPr>
          <a:xfrm>
            <a:off x="1567938" y="1054403"/>
            <a:ext cx="3853438" cy="771151"/>
          </a:xfrm>
          <a:prstGeom prst="rect">
            <a:avLst/>
          </a:prstGeom>
        </p:spPr>
        <p:txBody>
          <a:bodyPr vert="horz" wrap="square" lIns="0" tIns="52493" rIns="0" bIns="0" rtlCol="0" anchor="ctr">
            <a:spAutoFit/>
          </a:bodyPr>
          <a:lstStyle/>
          <a:p>
            <a:pPr marL="16933" marR="6773">
              <a:lnSpc>
                <a:spcPts val="5613"/>
              </a:lnSpc>
              <a:spcBef>
                <a:spcPts val="413"/>
              </a:spcBef>
            </a:pPr>
            <a:r>
              <a:rPr b="1" dirty="0">
                <a:solidFill>
                  <a:schemeClr val="tx1"/>
                </a:solidFill>
              </a:rPr>
              <a:t>Getting  Started</a:t>
            </a:r>
          </a:p>
        </p:txBody>
      </p:sp>
      <p:sp>
        <p:nvSpPr>
          <p:cNvPr id="10" name="object 10"/>
          <p:cNvSpPr/>
          <p:nvPr/>
        </p:nvSpPr>
        <p:spPr>
          <a:xfrm>
            <a:off x="5137912" y="2853943"/>
            <a:ext cx="0" cy="3224107"/>
          </a:xfrm>
          <a:custGeom>
            <a:avLst/>
            <a:gdLst/>
            <a:ahLst/>
            <a:cxnLst/>
            <a:rect l="l" t="t" r="r" b="b"/>
            <a:pathLst>
              <a:path h="2418079">
                <a:moveTo>
                  <a:pt x="0" y="0"/>
                </a:moveTo>
                <a:lnTo>
                  <a:pt x="0" y="2417584"/>
                </a:lnTo>
              </a:path>
            </a:pathLst>
          </a:custGeom>
          <a:ln w="19050">
            <a:solidFill>
              <a:srgbClr val="FFC000"/>
            </a:solidFill>
          </a:ln>
        </p:spPr>
        <p:txBody>
          <a:bodyPr wrap="square" lIns="0" tIns="0" rIns="0" bIns="0" rtlCol="0"/>
          <a:lstStyle/>
          <a:p>
            <a:endParaRPr sz="2400"/>
          </a:p>
        </p:txBody>
      </p:sp>
      <p:grpSp>
        <p:nvGrpSpPr>
          <p:cNvPr id="11" name="object 11"/>
          <p:cNvGrpSpPr/>
          <p:nvPr/>
        </p:nvGrpSpPr>
        <p:grpSpPr>
          <a:xfrm>
            <a:off x="5421376" y="2475613"/>
            <a:ext cx="3798147" cy="3977640"/>
            <a:chOff x="4066032" y="1856710"/>
            <a:chExt cx="2848610" cy="2983230"/>
          </a:xfrm>
        </p:grpSpPr>
        <p:pic>
          <p:nvPicPr>
            <p:cNvPr id="12" name="object 12"/>
            <p:cNvPicPr/>
            <p:nvPr/>
          </p:nvPicPr>
          <p:blipFill>
            <a:blip r:embed="rId2" cstate="print"/>
            <a:stretch>
              <a:fillRect/>
            </a:stretch>
          </p:blipFill>
          <p:spPr>
            <a:xfrm>
              <a:off x="4135945" y="2412301"/>
              <a:ext cx="1941607" cy="1871852"/>
            </a:xfrm>
            <a:prstGeom prst="rect">
              <a:avLst/>
            </a:prstGeom>
          </p:spPr>
        </p:pic>
        <p:pic>
          <p:nvPicPr>
            <p:cNvPr id="13" name="object 13"/>
            <p:cNvPicPr/>
            <p:nvPr/>
          </p:nvPicPr>
          <p:blipFill>
            <a:blip r:embed="rId3" cstate="print"/>
            <a:stretch>
              <a:fillRect/>
            </a:stretch>
          </p:blipFill>
          <p:spPr>
            <a:xfrm>
              <a:off x="4066032" y="2342349"/>
              <a:ext cx="2194814" cy="2196338"/>
            </a:xfrm>
            <a:prstGeom prst="rect">
              <a:avLst/>
            </a:prstGeom>
          </p:spPr>
        </p:pic>
        <p:sp>
          <p:nvSpPr>
            <p:cNvPr id="14" name="object 14"/>
            <p:cNvSpPr/>
            <p:nvPr/>
          </p:nvSpPr>
          <p:spPr>
            <a:xfrm>
              <a:off x="4362450" y="2638806"/>
              <a:ext cx="1419225" cy="1420495"/>
            </a:xfrm>
            <a:custGeom>
              <a:avLst/>
              <a:gdLst/>
              <a:ahLst/>
              <a:cxnLst/>
              <a:rect l="l" t="t" r="r" b="b"/>
              <a:pathLst>
                <a:path w="1419225" h="1420495">
                  <a:moveTo>
                    <a:pt x="709422" y="0"/>
                  </a:moveTo>
                  <a:lnTo>
                    <a:pt x="660851" y="1638"/>
                  </a:lnTo>
                  <a:lnTo>
                    <a:pt x="613159" y="6484"/>
                  </a:lnTo>
                  <a:lnTo>
                    <a:pt x="566451" y="14430"/>
                  </a:lnTo>
                  <a:lnTo>
                    <a:pt x="520832" y="25371"/>
                  </a:lnTo>
                  <a:lnTo>
                    <a:pt x="476408" y="39202"/>
                  </a:lnTo>
                  <a:lnTo>
                    <a:pt x="433286" y="55816"/>
                  </a:lnTo>
                  <a:lnTo>
                    <a:pt x="391570" y="75108"/>
                  </a:lnTo>
                  <a:lnTo>
                    <a:pt x="351366" y="96971"/>
                  </a:lnTo>
                  <a:lnTo>
                    <a:pt x="312780" y="121300"/>
                  </a:lnTo>
                  <a:lnTo>
                    <a:pt x="275918" y="147990"/>
                  </a:lnTo>
                  <a:lnTo>
                    <a:pt x="240885" y="176933"/>
                  </a:lnTo>
                  <a:lnTo>
                    <a:pt x="207787" y="208025"/>
                  </a:lnTo>
                  <a:lnTo>
                    <a:pt x="176730" y="241160"/>
                  </a:lnTo>
                  <a:lnTo>
                    <a:pt x="147819" y="276232"/>
                  </a:lnTo>
                  <a:lnTo>
                    <a:pt x="121160" y="313134"/>
                  </a:lnTo>
                  <a:lnTo>
                    <a:pt x="96858" y="351761"/>
                  </a:lnTo>
                  <a:lnTo>
                    <a:pt x="75020" y="392008"/>
                  </a:lnTo>
                  <a:lnTo>
                    <a:pt x="55751" y="433768"/>
                  </a:lnTo>
                  <a:lnTo>
                    <a:pt x="39156" y="476936"/>
                  </a:lnTo>
                  <a:lnTo>
                    <a:pt x="25341" y="521405"/>
                  </a:lnTo>
                  <a:lnTo>
                    <a:pt x="14413" y="567070"/>
                  </a:lnTo>
                  <a:lnTo>
                    <a:pt x="6476" y="613826"/>
                  </a:lnTo>
                  <a:lnTo>
                    <a:pt x="1636" y="661565"/>
                  </a:lnTo>
                  <a:lnTo>
                    <a:pt x="0" y="710183"/>
                  </a:lnTo>
                  <a:lnTo>
                    <a:pt x="1636" y="758802"/>
                  </a:lnTo>
                  <a:lnTo>
                    <a:pt x="6476" y="806541"/>
                  </a:lnTo>
                  <a:lnTo>
                    <a:pt x="14413" y="853297"/>
                  </a:lnTo>
                  <a:lnTo>
                    <a:pt x="25341" y="898962"/>
                  </a:lnTo>
                  <a:lnTo>
                    <a:pt x="39156" y="943431"/>
                  </a:lnTo>
                  <a:lnTo>
                    <a:pt x="55751" y="986599"/>
                  </a:lnTo>
                  <a:lnTo>
                    <a:pt x="75020" y="1028359"/>
                  </a:lnTo>
                  <a:lnTo>
                    <a:pt x="96858" y="1068606"/>
                  </a:lnTo>
                  <a:lnTo>
                    <a:pt x="121160" y="1107233"/>
                  </a:lnTo>
                  <a:lnTo>
                    <a:pt x="147819" y="1144135"/>
                  </a:lnTo>
                  <a:lnTo>
                    <a:pt x="176730" y="1179207"/>
                  </a:lnTo>
                  <a:lnTo>
                    <a:pt x="207787" y="1212342"/>
                  </a:lnTo>
                  <a:lnTo>
                    <a:pt x="240885" y="1243434"/>
                  </a:lnTo>
                  <a:lnTo>
                    <a:pt x="275918" y="1272377"/>
                  </a:lnTo>
                  <a:lnTo>
                    <a:pt x="312780" y="1299067"/>
                  </a:lnTo>
                  <a:lnTo>
                    <a:pt x="351366" y="1323396"/>
                  </a:lnTo>
                  <a:lnTo>
                    <a:pt x="391570" y="1345259"/>
                  </a:lnTo>
                  <a:lnTo>
                    <a:pt x="433286" y="1364551"/>
                  </a:lnTo>
                  <a:lnTo>
                    <a:pt x="476408" y="1381165"/>
                  </a:lnTo>
                  <a:lnTo>
                    <a:pt x="520832" y="1394996"/>
                  </a:lnTo>
                  <a:lnTo>
                    <a:pt x="566451" y="1405937"/>
                  </a:lnTo>
                  <a:lnTo>
                    <a:pt x="613159" y="1413883"/>
                  </a:lnTo>
                  <a:lnTo>
                    <a:pt x="660851" y="1418729"/>
                  </a:lnTo>
                  <a:lnTo>
                    <a:pt x="709422" y="1420368"/>
                  </a:lnTo>
                  <a:lnTo>
                    <a:pt x="757992" y="1418729"/>
                  </a:lnTo>
                  <a:lnTo>
                    <a:pt x="805684" y="1413883"/>
                  </a:lnTo>
                  <a:lnTo>
                    <a:pt x="852392" y="1405937"/>
                  </a:lnTo>
                  <a:lnTo>
                    <a:pt x="898011" y="1394996"/>
                  </a:lnTo>
                  <a:lnTo>
                    <a:pt x="942435" y="1381165"/>
                  </a:lnTo>
                  <a:lnTo>
                    <a:pt x="985557" y="1364551"/>
                  </a:lnTo>
                  <a:lnTo>
                    <a:pt x="1027273" y="1345259"/>
                  </a:lnTo>
                  <a:lnTo>
                    <a:pt x="1067477" y="1323396"/>
                  </a:lnTo>
                  <a:lnTo>
                    <a:pt x="1106063" y="1299067"/>
                  </a:lnTo>
                  <a:lnTo>
                    <a:pt x="1142925" y="1272377"/>
                  </a:lnTo>
                  <a:lnTo>
                    <a:pt x="1177958" y="1243434"/>
                  </a:lnTo>
                  <a:lnTo>
                    <a:pt x="1211056" y="1212342"/>
                  </a:lnTo>
                  <a:lnTo>
                    <a:pt x="1242113" y="1179207"/>
                  </a:lnTo>
                  <a:lnTo>
                    <a:pt x="1271024" y="1144135"/>
                  </a:lnTo>
                  <a:lnTo>
                    <a:pt x="1297683" y="1107233"/>
                  </a:lnTo>
                  <a:lnTo>
                    <a:pt x="1321985" y="1068606"/>
                  </a:lnTo>
                  <a:lnTo>
                    <a:pt x="1343823" y="1028359"/>
                  </a:lnTo>
                  <a:lnTo>
                    <a:pt x="1363092" y="986599"/>
                  </a:lnTo>
                  <a:lnTo>
                    <a:pt x="1379687" y="943431"/>
                  </a:lnTo>
                  <a:lnTo>
                    <a:pt x="1393502" y="898962"/>
                  </a:lnTo>
                  <a:lnTo>
                    <a:pt x="1404430" y="853297"/>
                  </a:lnTo>
                  <a:lnTo>
                    <a:pt x="1412367" y="806541"/>
                  </a:lnTo>
                  <a:lnTo>
                    <a:pt x="1417207" y="758802"/>
                  </a:lnTo>
                  <a:lnTo>
                    <a:pt x="1418844" y="710183"/>
                  </a:lnTo>
                  <a:lnTo>
                    <a:pt x="1417207" y="661565"/>
                  </a:lnTo>
                  <a:lnTo>
                    <a:pt x="1412367" y="613826"/>
                  </a:lnTo>
                  <a:lnTo>
                    <a:pt x="1404430" y="567070"/>
                  </a:lnTo>
                  <a:lnTo>
                    <a:pt x="1393502" y="521405"/>
                  </a:lnTo>
                  <a:lnTo>
                    <a:pt x="1379687" y="476936"/>
                  </a:lnTo>
                  <a:lnTo>
                    <a:pt x="1363092" y="433768"/>
                  </a:lnTo>
                  <a:lnTo>
                    <a:pt x="1343823" y="392008"/>
                  </a:lnTo>
                  <a:lnTo>
                    <a:pt x="1321985" y="351761"/>
                  </a:lnTo>
                  <a:lnTo>
                    <a:pt x="1297683" y="313134"/>
                  </a:lnTo>
                  <a:lnTo>
                    <a:pt x="1271024" y="276232"/>
                  </a:lnTo>
                  <a:lnTo>
                    <a:pt x="1242113" y="241160"/>
                  </a:lnTo>
                  <a:lnTo>
                    <a:pt x="1211056" y="208025"/>
                  </a:lnTo>
                  <a:lnTo>
                    <a:pt x="1177958" y="176933"/>
                  </a:lnTo>
                  <a:lnTo>
                    <a:pt x="1142925" y="147990"/>
                  </a:lnTo>
                  <a:lnTo>
                    <a:pt x="1106063" y="121300"/>
                  </a:lnTo>
                  <a:lnTo>
                    <a:pt x="1067477" y="96971"/>
                  </a:lnTo>
                  <a:lnTo>
                    <a:pt x="1027273" y="75108"/>
                  </a:lnTo>
                  <a:lnTo>
                    <a:pt x="985557" y="55816"/>
                  </a:lnTo>
                  <a:lnTo>
                    <a:pt x="942435" y="39202"/>
                  </a:lnTo>
                  <a:lnTo>
                    <a:pt x="898011" y="25371"/>
                  </a:lnTo>
                  <a:lnTo>
                    <a:pt x="852392" y="14430"/>
                  </a:lnTo>
                  <a:lnTo>
                    <a:pt x="805684" y="6484"/>
                  </a:lnTo>
                  <a:lnTo>
                    <a:pt x="757992" y="1638"/>
                  </a:lnTo>
                  <a:lnTo>
                    <a:pt x="709422" y="0"/>
                  </a:lnTo>
                  <a:close/>
                </a:path>
              </a:pathLst>
            </a:custGeom>
            <a:solidFill>
              <a:srgbClr val="EFEDE3"/>
            </a:solidFill>
          </p:spPr>
          <p:txBody>
            <a:bodyPr wrap="square" lIns="0" tIns="0" rIns="0" bIns="0" rtlCol="0"/>
            <a:lstStyle/>
            <a:p>
              <a:endParaRPr sz="2400" dirty="0"/>
            </a:p>
          </p:txBody>
        </p:sp>
        <p:sp>
          <p:nvSpPr>
            <p:cNvPr id="15" name="object 15"/>
            <p:cNvSpPr/>
            <p:nvPr/>
          </p:nvSpPr>
          <p:spPr>
            <a:xfrm>
              <a:off x="4362450" y="2638806"/>
              <a:ext cx="1419225" cy="1420495"/>
            </a:xfrm>
            <a:custGeom>
              <a:avLst/>
              <a:gdLst/>
              <a:ahLst/>
              <a:cxnLst/>
              <a:rect l="l" t="t" r="r" b="b"/>
              <a:pathLst>
                <a:path w="1419225" h="1420495">
                  <a:moveTo>
                    <a:pt x="0" y="710183"/>
                  </a:moveTo>
                  <a:lnTo>
                    <a:pt x="1636" y="661565"/>
                  </a:lnTo>
                  <a:lnTo>
                    <a:pt x="6476" y="613826"/>
                  </a:lnTo>
                  <a:lnTo>
                    <a:pt x="14413" y="567070"/>
                  </a:lnTo>
                  <a:lnTo>
                    <a:pt x="25341" y="521405"/>
                  </a:lnTo>
                  <a:lnTo>
                    <a:pt x="39156" y="476936"/>
                  </a:lnTo>
                  <a:lnTo>
                    <a:pt x="55751" y="433768"/>
                  </a:lnTo>
                  <a:lnTo>
                    <a:pt x="75020" y="392008"/>
                  </a:lnTo>
                  <a:lnTo>
                    <a:pt x="96858" y="351761"/>
                  </a:lnTo>
                  <a:lnTo>
                    <a:pt x="121160" y="313134"/>
                  </a:lnTo>
                  <a:lnTo>
                    <a:pt x="147819" y="276232"/>
                  </a:lnTo>
                  <a:lnTo>
                    <a:pt x="176730" y="241160"/>
                  </a:lnTo>
                  <a:lnTo>
                    <a:pt x="207787" y="208025"/>
                  </a:lnTo>
                  <a:lnTo>
                    <a:pt x="240885" y="176933"/>
                  </a:lnTo>
                  <a:lnTo>
                    <a:pt x="275918" y="147990"/>
                  </a:lnTo>
                  <a:lnTo>
                    <a:pt x="312780" y="121300"/>
                  </a:lnTo>
                  <a:lnTo>
                    <a:pt x="351366" y="96971"/>
                  </a:lnTo>
                  <a:lnTo>
                    <a:pt x="391570" y="75108"/>
                  </a:lnTo>
                  <a:lnTo>
                    <a:pt x="433286" y="55816"/>
                  </a:lnTo>
                  <a:lnTo>
                    <a:pt x="476408" y="39202"/>
                  </a:lnTo>
                  <a:lnTo>
                    <a:pt x="520832" y="25371"/>
                  </a:lnTo>
                  <a:lnTo>
                    <a:pt x="566451" y="14430"/>
                  </a:lnTo>
                  <a:lnTo>
                    <a:pt x="613159" y="6484"/>
                  </a:lnTo>
                  <a:lnTo>
                    <a:pt x="660851" y="1638"/>
                  </a:lnTo>
                  <a:lnTo>
                    <a:pt x="709422" y="0"/>
                  </a:lnTo>
                  <a:lnTo>
                    <a:pt x="757992" y="1638"/>
                  </a:lnTo>
                  <a:lnTo>
                    <a:pt x="805684" y="6484"/>
                  </a:lnTo>
                  <a:lnTo>
                    <a:pt x="852392" y="14430"/>
                  </a:lnTo>
                  <a:lnTo>
                    <a:pt x="898011" y="25371"/>
                  </a:lnTo>
                  <a:lnTo>
                    <a:pt x="942435" y="39202"/>
                  </a:lnTo>
                  <a:lnTo>
                    <a:pt x="985557" y="55816"/>
                  </a:lnTo>
                  <a:lnTo>
                    <a:pt x="1027273" y="75108"/>
                  </a:lnTo>
                  <a:lnTo>
                    <a:pt x="1067477" y="96971"/>
                  </a:lnTo>
                  <a:lnTo>
                    <a:pt x="1106063" y="121300"/>
                  </a:lnTo>
                  <a:lnTo>
                    <a:pt x="1142925" y="147990"/>
                  </a:lnTo>
                  <a:lnTo>
                    <a:pt x="1177958" y="176933"/>
                  </a:lnTo>
                  <a:lnTo>
                    <a:pt x="1211056" y="208025"/>
                  </a:lnTo>
                  <a:lnTo>
                    <a:pt x="1242113" y="241160"/>
                  </a:lnTo>
                  <a:lnTo>
                    <a:pt x="1271024" y="276232"/>
                  </a:lnTo>
                  <a:lnTo>
                    <a:pt x="1297683" y="313134"/>
                  </a:lnTo>
                  <a:lnTo>
                    <a:pt x="1321985" y="351761"/>
                  </a:lnTo>
                  <a:lnTo>
                    <a:pt x="1343823" y="392008"/>
                  </a:lnTo>
                  <a:lnTo>
                    <a:pt x="1363092" y="433768"/>
                  </a:lnTo>
                  <a:lnTo>
                    <a:pt x="1379687" y="476936"/>
                  </a:lnTo>
                  <a:lnTo>
                    <a:pt x="1393502" y="521405"/>
                  </a:lnTo>
                  <a:lnTo>
                    <a:pt x="1404430" y="567070"/>
                  </a:lnTo>
                  <a:lnTo>
                    <a:pt x="1412367" y="613826"/>
                  </a:lnTo>
                  <a:lnTo>
                    <a:pt x="1417207" y="661565"/>
                  </a:lnTo>
                  <a:lnTo>
                    <a:pt x="1418844" y="710183"/>
                  </a:lnTo>
                  <a:lnTo>
                    <a:pt x="1417207" y="758802"/>
                  </a:lnTo>
                  <a:lnTo>
                    <a:pt x="1412367" y="806541"/>
                  </a:lnTo>
                  <a:lnTo>
                    <a:pt x="1404430" y="853297"/>
                  </a:lnTo>
                  <a:lnTo>
                    <a:pt x="1393502" y="898962"/>
                  </a:lnTo>
                  <a:lnTo>
                    <a:pt x="1379687" y="943431"/>
                  </a:lnTo>
                  <a:lnTo>
                    <a:pt x="1363092" y="986599"/>
                  </a:lnTo>
                  <a:lnTo>
                    <a:pt x="1343823" y="1028359"/>
                  </a:lnTo>
                  <a:lnTo>
                    <a:pt x="1321985" y="1068606"/>
                  </a:lnTo>
                  <a:lnTo>
                    <a:pt x="1297683" y="1107233"/>
                  </a:lnTo>
                  <a:lnTo>
                    <a:pt x="1271024" y="1144135"/>
                  </a:lnTo>
                  <a:lnTo>
                    <a:pt x="1242113" y="1179207"/>
                  </a:lnTo>
                  <a:lnTo>
                    <a:pt x="1211056" y="1212342"/>
                  </a:lnTo>
                  <a:lnTo>
                    <a:pt x="1177958" y="1243434"/>
                  </a:lnTo>
                  <a:lnTo>
                    <a:pt x="1142925" y="1272377"/>
                  </a:lnTo>
                  <a:lnTo>
                    <a:pt x="1106063" y="1299067"/>
                  </a:lnTo>
                  <a:lnTo>
                    <a:pt x="1067477" y="1323396"/>
                  </a:lnTo>
                  <a:lnTo>
                    <a:pt x="1027273" y="1345259"/>
                  </a:lnTo>
                  <a:lnTo>
                    <a:pt x="985557" y="1364551"/>
                  </a:lnTo>
                  <a:lnTo>
                    <a:pt x="942435" y="1381165"/>
                  </a:lnTo>
                  <a:lnTo>
                    <a:pt x="898011" y="1394996"/>
                  </a:lnTo>
                  <a:lnTo>
                    <a:pt x="852392" y="1405937"/>
                  </a:lnTo>
                  <a:lnTo>
                    <a:pt x="805684" y="1413883"/>
                  </a:lnTo>
                  <a:lnTo>
                    <a:pt x="757992" y="1418729"/>
                  </a:lnTo>
                  <a:lnTo>
                    <a:pt x="709422" y="1420368"/>
                  </a:lnTo>
                  <a:lnTo>
                    <a:pt x="660851" y="1418729"/>
                  </a:lnTo>
                  <a:lnTo>
                    <a:pt x="613159" y="1413883"/>
                  </a:lnTo>
                  <a:lnTo>
                    <a:pt x="566451" y="1405937"/>
                  </a:lnTo>
                  <a:lnTo>
                    <a:pt x="520832" y="1394996"/>
                  </a:lnTo>
                  <a:lnTo>
                    <a:pt x="476408" y="1381165"/>
                  </a:lnTo>
                  <a:lnTo>
                    <a:pt x="433286" y="1364551"/>
                  </a:lnTo>
                  <a:lnTo>
                    <a:pt x="391570" y="1345259"/>
                  </a:lnTo>
                  <a:lnTo>
                    <a:pt x="351366" y="1323396"/>
                  </a:lnTo>
                  <a:lnTo>
                    <a:pt x="312780" y="1299067"/>
                  </a:lnTo>
                  <a:lnTo>
                    <a:pt x="275918" y="1272377"/>
                  </a:lnTo>
                  <a:lnTo>
                    <a:pt x="240885" y="1243434"/>
                  </a:lnTo>
                  <a:lnTo>
                    <a:pt x="207787" y="1212342"/>
                  </a:lnTo>
                  <a:lnTo>
                    <a:pt x="176730" y="1179207"/>
                  </a:lnTo>
                  <a:lnTo>
                    <a:pt x="147819" y="1144135"/>
                  </a:lnTo>
                  <a:lnTo>
                    <a:pt x="121160" y="1107233"/>
                  </a:lnTo>
                  <a:lnTo>
                    <a:pt x="96858" y="1068606"/>
                  </a:lnTo>
                  <a:lnTo>
                    <a:pt x="75020" y="1028359"/>
                  </a:lnTo>
                  <a:lnTo>
                    <a:pt x="55751" y="986599"/>
                  </a:lnTo>
                  <a:lnTo>
                    <a:pt x="39156" y="943431"/>
                  </a:lnTo>
                  <a:lnTo>
                    <a:pt x="25341" y="898962"/>
                  </a:lnTo>
                  <a:lnTo>
                    <a:pt x="14413" y="853297"/>
                  </a:lnTo>
                  <a:lnTo>
                    <a:pt x="6476" y="806541"/>
                  </a:lnTo>
                  <a:lnTo>
                    <a:pt x="1636" y="758802"/>
                  </a:lnTo>
                  <a:lnTo>
                    <a:pt x="0" y="710183"/>
                  </a:lnTo>
                  <a:close/>
                </a:path>
              </a:pathLst>
            </a:custGeom>
            <a:ln w="38100">
              <a:solidFill>
                <a:srgbClr val="FFC000"/>
              </a:solidFill>
            </a:ln>
          </p:spPr>
          <p:txBody>
            <a:bodyPr wrap="square" lIns="0" tIns="0" rIns="0" bIns="0" rtlCol="0"/>
            <a:lstStyle/>
            <a:p>
              <a:endParaRPr sz="2400"/>
            </a:p>
          </p:txBody>
        </p:sp>
        <p:sp>
          <p:nvSpPr>
            <p:cNvPr id="16" name="object 16"/>
            <p:cNvSpPr/>
            <p:nvPr/>
          </p:nvSpPr>
          <p:spPr>
            <a:xfrm>
              <a:off x="6132576" y="3009900"/>
              <a:ext cx="782320" cy="676910"/>
            </a:xfrm>
            <a:custGeom>
              <a:avLst/>
              <a:gdLst/>
              <a:ahLst/>
              <a:cxnLst/>
              <a:rect l="l" t="t" r="r" b="b"/>
              <a:pathLst>
                <a:path w="782320" h="676910">
                  <a:moveTo>
                    <a:pt x="445516" y="0"/>
                  </a:moveTo>
                  <a:lnTo>
                    <a:pt x="397294" y="3405"/>
                  </a:lnTo>
                  <a:lnTo>
                    <a:pt x="351225" y="13315"/>
                  </a:lnTo>
                  <a:lnTo>
                    <a:pt x="307752" y="29269"/>
                  </a:lnTo>
                  <a:lnTo>
                    <a:pt x="267321" y="50808"/>
                  </a:lnTo>
                  <a:lnTo>
                    <a:pt x="230378" y="77469"/>
                  </a:lnTo>
                  <a:lnTo>
                    <a:pt x="197366" y="108795"/>
                  </a:lnTo>
                  <a:lnTo>
                    <a:pt x="168731" y="144323"/>
                  </a:lnTo>
                  <a:lnTo>
                    <a:pt x="144918" y="183595"/>
                  </a:lnTo>
                  <a:lnTo>
                    <a:pt x="126372" y="226149"/>
                  </a:lnTo>
                  <a:lnTo>
                    <a:pt x="113537" y="271525"/>
                  </a:lnTo>
                  <a:lnTo>
                    <a:pt x="0" y="337185"/>
                  </a:lnTo>
                  <a:lnTo>
                    <a:pt x="113537" y="405130"/>
                  </a:lnTo>
                  <a:lnTo>
                    <a:pt x="126372" y="449981"/>
                  </a:lnTo>
                  <a:lnTo>
                    <a:pt x="144918" y="492231"/>
                  </a:lnTo>
                  <a:lnTo>
                    <a:pt x="168731" y="531380"/>
                  </a:lnTo>
                  <a:lnTo>
                    <a:pt x="197366" y="566927"/>
                  </a:lnTo>
                  <a:lnTo>
                    <a:pt x="230378" y="598376"/>
                  </a:lnTo>
                  <a:lnTo>
                    <a:pt x="267321" y="625226"/>
                  </a:lnTo>
                  <a:lnTo>
                    <a:pt x="307752" y="646978"/>
                  </a:lnTo>
                  <a:lnTo>
                    <a:pt x="351225" y="663133"/>
                  </a:lnTo>
                  <a:lnTo>
                    <a:pt x="397294" y="673192"/>
                  </a:lnTo>
                  <a:lnTo>
                    <a:pt x="445516" y="676656"/>
                  </a:lnTo>
                  <a:lnTo>
                    <a:pt x="491137" y="673573"/>
                  </a:lnTo>
                  <a:lnTo>
                    <a:pt x="534896" y="664589"/>
                  </a:lnTo>
                  <a:lnTo>
                    <a:pt x="576393" y="650099"/>
                  </a:lnTo>
                  <a:lnTo>
                    <a:pt x="615225" y="630498"/>
                  </a:lnTo>
                  <a:lnTo>
                    <a:pt x="650992" y="606183"/>
                  </a:lnTo>
                  <a:lnTo>
                    <a:pt x="683291" y="577548"/>
                  </a:lnTo>
                  <a:lnTo>
                    <a:pt x="711723" y="544989"/>
                  </a:lnTo>
                  <a:lnTo>
                    <a:pt x="735885" y="508903"/>
                  </a:lnTo>
                  <a:lnTo>
                    <a:pt x="755376" y="469683"/>
                  </a:lnTo>
                  <a:lnTo>
                    <a:pt x="769795" y="427727"/>
                  </a:lnTo>
                  <a:lnTo>
                    <a:pt x="778740" y="383429"/>
                  </a:lnTo>
                  <a:lnTo>
                    <a:pt x="781812" y="337185"/>
                  </a:lnTo>
                  <a:lnTo>
                    <a:pt x="778740" y="291466"/>
                  </a:lnTo>
                  <a:lnTo>
                    <a:pt x="769795" y="247605"/>
                  </a:lnTo>
                  <a:lnTo>
                    <a:pt x="755376" y="206007"/>
                  </a:lnTo>
                  <a:lnTo>
                    <a:pt x="735885" y="167075"/>
                  </a:lnTo>
                  <a:lnTo>
                    <a:pt x="711723" y="131212"/>
                  </a:lnTo>
                  <a:lnTo>
                    <a:pt x="683291" y="98821"/>
                  </a:lnTo>
                  <a:lnTo>
                    <a:pt x="650992" y="70307"/>
                  </a:lnTo>
                  <a:lnTo>
                    <a:pt x="615225" y="46072"/>
                  </a:lnTo>
                  <a:lnTo>
                    <a:pt x="576393" y="26521"/>
                  </a:lnTo>
                  <a:lnTo>
                    <a:pt x="534896" y="12056"/>
                  </a:lnTo>
                  <a:lnTo>
                    <a:pt x="491137" y="3081"/>
                  </a:lnTo>
                  <a:lnTo>
                    <a:pt x="445516" y="0"/>
                  </a:lnTo>
                  <a:close/>
                </a:path>
              </a:pathLst>
            </a:custGeom>
            <a:solidFill>
              <a:srgbClr val="1F487C"/>
            </a:solidFill>
          </p:spPr>
          <p:txBody>
            <a:bodyPr wrap="square" lIns="0" tIns="0" rIns="0" bIns="0" rtlCol="0"/>
            <a:lstStyle/>
            <a:p>
              <a:endParaRPr sz="2400"/>
            </a:p>
          </p:txBody>
        </p:sp>
        <p:sp>
          <p:nvSpPr>
            <p:cNvPr id="17" name="object 17"/>
            <p:cNvSpPr/>
            <p:nvPr/>
          </p:nvSpPr>
          <p:spPr>
            <a:xfrm>
              <a:off x="5701855" y="4160710"/>
              <a:ext cx="674370" cy="679450"/>
            </a:xfrm>
            <a:custGeom>
              <a:avLst/>
              <a:gdLst/>
              <a:ahLst/>
              <a:cxnLst/>
              <a:rect l="l" t="t" r="r" b="b"/>
              <a:pathLst>
                <a:path w="674370" h="679450">
                  <a:moveTo>
                    <a:pt x="49974" y="0"/>
                  </a:moveTo>
                  <a:lnTo>
                    <a:pt x="73977" y="131419"/>
                  </a:lnTo>
                  <a:lnTo>
                    <a:pt x="47383" y="169817"/>
                  </a:lnTo>
                  <a:lnTo>
                    <a:pt x="26622" y="210961"/>
                  </a:lnTo>
                  <a:lnTo>
                    <a:pt x="11761" y="254181"/>
                  </a:lnTo>
                  <a:lnTo>
                    <a:pt x="2865" y="298808"/>
                  </a:lnTo>
                  <a:lnTo>
                    <a:pt x="0" y="344171"/>
                  </a:lnTo>
                  <a:lnTo>
                    <a:pt x="3230" y="389600"/>
                  </a:lnTo>
                  <a:lnTo>
                    <a:pt x="12622" y="434425"/>
                  </a:lnTo>
                  <a:lnTo>
                    <a:pt x="28241" y="477975"/>
                  </a:lnTo>
                  <a:lnTo>
                    <a:pt x="50152" y="519580"/>
                  </a:lnTo>
                  <a:lnTo>
                    <a:pt x="78422" y="558571"/>
                  </a:lnTo>
                  <a:lnTo>
                    <a:pt x="110278" y="591600"/>
                  </a:lnTo>
                  <a:lnTo>
                    <a:pt x="145406" y="619457"/>
                  </a:lnTo>
                  <a:lnTo>
                    <a:pt x="183251" y="642082"/>
                  </a:lnTo>
                  <a:lnTo>
                    <a:pt x="223258" y="659412"/>
                  </a:lnTo>
                  <a:lnTo>
                    <a:pt x="264875" y="671388"/>
                  </a:lnTo>
                  <a:lnTo>
                    <a:pt x="307546" y="677949"/>
                  </a:lnTo>
                  <a:lnTo>
                    <a:pt x="350717" y="679034"/>
                  </a:lnTo>
                  <a:lnTo>
                    <a:pt x="393834" y="674582"/>
                  </a:lnTo>
                  <a:lnTo>
                    <a:pt x="436342" y="664532"/>
                  </a:lnTo>
                  <a:lnTo>
                    <a:pt x="477687" y="648824"/>
                  </a:lnTo>
                  <a:lnTo>
                    <a:pt x="517315" y="627397"/>
                  </a:lnTo>
                  <a:lnTo>
                    <a:pt x="554672" y="600189"/>
                  </a:lnTo>
                  <a:lnTo>
                    <a:pt x="587569" y="568245"/>
                  </a:lnTo>
                  <a:lnTo>
                    <a:pt x="615242" y="533031"/>
                  </a:lnTo>
                  <a:lnTo>
                    <a:pt x="637653" y="495110"/>
                  </a:lnTo>
                  <a:lnTo>
                    <a:pt x="654762" y="455045"/>
                  </a:lnTo>
                  <a:lnTo>
                    <a:pt x="666532" y="413398"/>
                  </a:lnTo>
                  <a:lnTo>
                    <a:pt x="672925" y="370732"/>
                  </a:lnTo>
                  <a:lnTo>
                    <a:pt x="673901" y="327609"/>
                  </a:lnTo>
                  <a:lnTo>
                    <a:pt x="669424" y="284594"/>
                  </a:lnTo>
                  <a:lnTo>
                    <a:pt x="659453" y="242248"/>
                  </a:lnTo>
                  <a:lnTo>
                    <a:pt x="643951" y="201134"/>
                  </a:lnTo>
                  <a:lnTo>
                    <a:pt x="622880" y="161815"/>
                  </a:lnTo>
                  <a:lnTo>
                    <a:pt x="596201" y="124853"/>
                  </a:lnTo>
                  <a:lnTo>
                    <a:pt x="562681" y="90236"/>
                  </a:lnTo>
                  <a:lnTo>
                    <a:pt x="525509" y="61348"/>
                  </a:lnTo>
                  <a:lnTo>
                    <a:pt x="485351" y="38270"/>
                  </a:lnTo>
                  <a:lnTo>
                    <a:pt x="442874" y="21079"/>
                  </a:lnTo>
                  <a:lnTo>
                    <a:pt x="398748" y="9855"/>
                  </a:lnTo>
                  <a:lnTo>
                    <a:pt x="353638" y="4676"/>
                  </a:lnTo>
                  <a:lnTo>
                    <a:pt x="308213" y="5623"/>
                  </a:lnTo>
                  <a:lnTo>
                    <a:pt x="263140" y="12773"/>
                  </a:lnTo>
                  <a:lnTo>
                    <a:pt x="219086" y="26205"/>
                  </a:lnTo>
                  <a:lnTo>
                    <a:pt x="176720" y="45999"/>
                  </a:lnTo>
                  <a:lnTo>
                    <a:pt x="49974" y="0"/>
                  </a:lnTo>
                  <a:close/>
                </a:path>
              </a:pathLst>
            </a:custGeom>
            <a:solidFill>
              <a:srgbClr val="001239"/>
            </a:solidFill>
          </p:spPr>
          <p:txBody>
            <a:bodyPr wrap="square" lIns="0" tIns="0" rIns="0" bIns="0" rtlCol="0"/>
            <a:lstStyle/>
            <a:p>
              <a:endParaRPr sz="2400"/>
            </a:p>
          </p:txBody>
        </p:sp>
        <p:sp>
          <p:nvSpPr>
            <p:cNvPr id="18" name="object 18"/>
            <p:cNvSpPr/>
            <p:nvPr/>
          </p:nvSpPr>
          <p:spPr>
            <a:xfrm>
              <a:off x="5701855" y="1856710"/>
              <a:ext cx="673735" cy="679450"/>
            </a:xfrm>
            <a:custGeom>
              <a:avLst/>
              <a:gdLst/>
              <a:ahLst/>
              <a:cxnLst/>
              <a:rect l="l" t="t" r="r" b="b"/>
              <a:pathLst>
                <a:path w="673735" h="679450">
                  <a:moveTo>
                    <a:pt x="350288" y="0"/>
                  </a:moveTo>
                  <a:lnTo>
                    <a:pt x="307276" y="1077"/>
                  </a:lnTo>
                  <a:lnTo>
                    <a:pt x="264719" y="7631"/>
                  </a:lnTo>
                  <a:lnTo>
                    <a:pt x="223178" y="19601"/>
                  </a:lnTo>
                  <a:lnTo>
                    <a:pt x="183217" y="36927"/>
                  </a:lnTo>
                  <a:lnTo>
                    <a:pt x="145396" y="59546"/>
                  </a:lnTo>
                  <a:lnTo>
                    <a:pt x="110277" y="87399"/>
                  </a:lnTo>
                  <a:lnTo>
                    <a:pt x="78422" y="120425"/>
                  </a:lnTo>
                  <a:lnTo>
                    <a:pt x="50152" y="159411"/>
                  </a:lnTo>
                  <a:lnTo>
                    <a:pt x="28241" y="201018"/>
                  </a:lnTo>
                  <a:lnTo>
                    <a:pt x="12622" y="244574"/>
                  </a:lnTo>
                  <a:lnTo>
                    <a:pt x="3230" y="289408"/>
                  </a:lnTo>
                  <a:lnTo>
                    <a:pt x="0" y="334849"/>
                  </a:lnTo>
                  <a:lnTo>
                    <a:pt x="2865" y="380224"/>
                  </a:lnTo>
                  <a:lnTo>
                    <a:pt x="11761" y="424864"/>
                  </a:lnTo>
                  <a:lnTo>
                    <a:pt x="26622" y="468096"/>
                  </a:lnTo>
                  <a:lnTo>
                    <a:pt x="47383" y="509250"/>
                  </a:lnTo>
                  <a:lnTo>
                    <a:pt x="73977" y="547653"/>
                  </a:lnTo>
                  <a:lnTo>
                    <a:pt x="49974" y="679098"/>
                  </a:lnTo>
                  <a:lnTo>
                    <a:pt x="174561" y="632997"/>
                  </a:lnTo>
                  <a:lnTo>
                    <a:pt x="217452" y="652803"/>
                  </a:lnTo>
                  <a:lnTo>
                    <a:pt x="261810" y="666248"/>
                  </a:lnTo>
                  <a:lnTo>
                    <a:pt x="307006" y="673409"/>
                  </a:lnTo>
                  <a:lnTo>
                    <a:pt x="352412" y="674365"/>
                  </a:lnTo>
                  <a:lnTo>
                    <a:pt x="397398" y="669192"/>
                  </a:lnTo>
                  <a:lnTo>
                    <a:pt x="441337" y="657969"/>
                  </a:lnTo>
                  <a:lnTo>
                    <a:pt x="483600" y="640774"/>
                  </a:lnTo>
                  <a:lnTo>
                    <a:pt x="523557" y="617684"/>
                  </a:lnTo>
                  <a:lnTo>
                    <a:pt x="560581" y="588777"/>
                  </a:lnTo>
                  <a:lnTo>
                    <a:pt x="594042" y="554130"/>
                  </a:lnTo>
                  <a:lnTo>
                    <a:pt x="621216" y="517172"/>
                  </a:lnTo>
                  <a:lnTo>
                    <a:pt x="642692" y="477855"/>
                  </a:lnTo>
                  <a:lnTo>
                    <a:pt x="658508" y="436744"/>
                  </a:lnTo>
                  <a:lnTo>
                    <a:pt x="668704" y="394402"/>
                  </a:lnTo>
                  <a:lnTo>
                    <a:pt x="673317" y="351390"/>
                  </a:lnTo>
                  <a:lnTo>
                    <a:pt x="672385" y="308274"/>
                  </a:lnTo>
                  <a:lnTo>
                    <a:pt x="665948" y="265615"/>
                  </a:lnTo>
                  <a:lnTo>
                    <a:pt x="654042" y="223977"/>
                  </a:lnTo>
                  <a:lnTo>
                    <a:pt x="636708" y="183923"/>
                  </a:lnTo>
                  <a:lnTo>
                    <a:pt x="613983" y="146016"/>
                  </a:lnTo>
                  <a:lnTo>
                    <a:pt x="585905" y="110819"/>
                  </a:lnTo>
                  <a:lnTo>
                    <a:pt x="552513" y="78896"/>
                  </a:lnTo>
                  <a:lnTo>
                    <a:pt x="515652" y="51676"/>
                  </a:lnTo>
                  <a:lnTo>
                    <a:pt x="476438" y="30237"/>
                  </a:lnTo>
                  <a:lnTo>
                    <a:pt x="435431" y="14519"/>
                  </a:lnTo>
                  <a:lnTo>
                    <a:pt x="393194" y="4460"/>
                  </a:lnTo>
                  <a:lnTo>
                    <a:pt x="350288" y="0"/>
                  </a:lnTo>
                  <a:close/>
                </a:path>
              </a:pathLst>
            </a:custGeom>
            <a:solidFill>
              <a:srgbClr val="FFC000"/>
            </a:solidFill>
          </p:spPr>
          <p:txBody>
            <a:bodyPr wrap="square" lIns="0" tIns="0" rIns="0" bIns="0" rtlCol="0"/>
            <a:lstStyle/>
            <a:p>
              <a:endParaRPr sz="2400" dirty="0"/>
            </a:p>
          </p:txBody>
        </p:sp>
      </p:grpSp>
      <p:sp>
        <p:nvSpPr>
          <p:cNvPr id="19" name="object 19"/>
          <p:cNvSpPr txBox="1"/>
          <p:nvPr/>
        </p:nvSpPr>
        <p:spPr>
          <a:xfrm>
            <a:off x="6452615" y="4190153"/>
            <a:ext cx="709507" cy="509541"/>
          </a:xfrm>
          <a:prstGeom prst="rect">
            <a:avLst/>
          </a:prstGeom>
        </p:spPr>
        <p:txBody>
          <a:bodyPr vert="horz" wrap="square" lIns="0" tIns="16933" rIns="0" bIns="0" rtlCol="0">
            <a:spAutoFit/>
          </a:bodyPr>
          <a:lstStyle/>
          <a:p>
            <a:pPr marL="16933" marR="6773" indent="94824">
              <a:spcBef>
                <a:spcPts val="133"/>
              </a:spcBef>
            </a:pPr>
            <a:r>
              <a:rPr sz="1600" b="1" spc="-7" dirty="0">
                <a:latin typeface="Calibri"/>
                <a:cs typeface="Calibri"/>
              </a:rPr>
              <a:t>Main </a:t>
            </a:r>
            <a:r>
              <a:rPr sz="1600" b="1" dirty="0">
                <a:latin typeface="Calibri"/>
                <a:cs typeface="Calibri"/>
              </a:rPr>
              <a:t> </a:t>
            </a:r>
            <a:r>
              <a:rPr sz="1600" b="1" spc="-7" dirty="0">
                <a:latin typeface="Calibri"/>
                <a:cs typeface="Calibri"/>
              </a:rPr>
              <a:t>M</a:t>
            </a:r>
            <a:r>
              <a:rPr sz="1600" b="1" spc="-27" dirty="0">
                <a:latin typeface="Calibri"/>
                <a:cs typeface="Calibri"/>
              </a:rPr>
              <a:t>e</a:t>
            </a:r>
            <a:r>
              <a:rPr sz="1600" b="1" dirty="0">
                <a:latin typeface="Calibri"/>
                <a:cs typeface="Calibri"/>
              </a:rPr>
              <a:t>t</a:t>
            </a:r>
            <a:r>
              <a:rPr sz="1600" b="1" spc="7" dirty="0">
                <a:latin typeface="Calibri"/>
                <a:cs typeface="Calibri"/>
              </a:rPr>
              <a:t>h</a:t>
            </a:r>
            <a:r>
              <a:rPr sz="1600" b="1" dirty="0">
                <a:latin typeface="Calibri"/>
                <a:cs typeface="Calibri"/>
              </a:rPr>
              <a:t>od</a:t>
            </a:r>
            <a:endParaRPr sz="1600" dirty="0">
              <a:latin typeface="Calibri"/>
              <a:cs typeface="Calibri"/>
            </a:endParaRPr>
          </a:p>
        </p:txBody>
      </p:sp>
      <p:sp>
        <p:nvSpPr>
          <p:cNvPr id="20" name="object 20"/>
          <p:cNvSpPr txBox="1"/>
          <p:nvPr/>
        </p:nvSpPr>
        <p:spPr>
          <a:xfrm>
            <a:off x="8715418" y="2525436"/>
            <a:ext cx="3035300" cy="631605"/>
          </a:xfrm>
          <a:prstGeom prst="rect">
            <a:avLst/>
          </a:prstGeom>
        </p:spPr>
        <p:txBody>
          <a:bodyPr vert="horz" wrap="square" lIns="0" tIns="16087" rIns="0" bIns="0" rtlCol="0">
            <a:spAutoFit/>
          </a:bodyPr>
          <a:lstStyle/>
          <a:p>
            <a:pPr marL="16933" marR="6773">
              <a:spcBef>
                <a:spcPts val="127"/>
              </a:spcBef>
            </a:pPr>
            <a:r>
              <a:rPr sz="1333" spc="-7" dirty="0">
                <a:latin typeface="Calibri"/>
                <a:cs typeface="Calibri"/>
              </a:rPr>
              <a:t>Accessible</a:t>
            </a:r>
            <a:r>
              <a:rPr sz="1333" spc="7" dirty="0">
                <a:latin typeface="Calibri"/>
                <a:cs typeface="Calibri"/>
              </a:rPr>
              <a:t> </a:t>
            </a:r>
            <a:r>
              <a:rPr sz="1333" spc="-7" dirty="0">
                <a:latin typeface="Calibri"/>
                <a:cs typeface="Calibri"/>
              </a:rPr>
              <a:t>everywhere</a:t>
            </a:r>
            <a:r>
              <a:rPr sz="1333" spc="27" dirty="0">
                <a:latin typeface="Calibri"/>
                <a:cs typeface="Calibri"/>
              </a:rPr>
              <a:t> </a:t>
            </a:r>
            <a:r>
              <a:rPr sz="1333" spc="-7" dirty="0">
                <a:latin typeface="Calibri"/>
                <a:cs typeface="Calibri"/>
              </a:rPr>
              <a:t>and</a:t>
            </a:r>
            <a:r>
              <a:rPr sz="1333" spc="-33" dirty="0">
                <a:latin typeface="Calibri"/>
                <a:cs typeface="Calibri"/>
              </a:rPr>
              <a:t> </a:t>
            </a:r>
            <a:r>
              <a:rPr sz="1333" spc="-7" dirty="0">
                <a:latin typeface="Calibri"/>
                <a:cs typeface="Calibri"/>
              </a:rPr>
              <a:t>to</a:t>
            </a:r>
            <a:r>
              <a:rPr sz="1333" spc="-13" dirty="0">
                <a:latin typeface="Calibri"/>
                <a:cs typeface="Calibri"/>
              </a:rPr>
              <a:t> </a:t>
            </a:r>
            <a:r>
              <a:rPr sz="1333" spc="-7" dirty="0">
                <a:latin typeface="Calibri"/>
                <a:cs typeface="Calibri"/>
              </a:rPr>
              <a:t>every</a:t>
            </a:r>
            <a:r>
              <a:rPr sz="1333" spc="7" dirty="0">
                <a:latin typeface="Calibri"/>
                <a:cs typeface="Calibri"/>
              </a:rPr>
              <a:t> </a:t>
            </a:r>
            <a:r>
              <a:rPr sz="1333" spc="-7" dirty="0">
                <a:latin typeface="Calibri"/>
                <a:cs typeface="Calibri"/>
              </a:rPr>
              <a:t>object </a:t>
            </a:r>
            <a:r>
              <a:rPr sz="1333" dirty="0">
                <a:latin typeface="Calibri"/>
                <a:cs typeface="Calibri"/>
              </a:rPr>
              <a:t> </a:t>
            </a:r>
            <a:r>
              <a:rPr sz="1333" spc="-7" dirty="0">
                <a:latin typeface="Calibri"/>
                <a:cs typeface="Calibri"/>
              </a:rPr>
              <a:t>which</a:t>
            </a:r>
            <a:r>
              <a:rPr sz="1333" dirty="0">
                <a:latin typeface="Calibri"/>
                <a:cs typeface="Calibri"/>
              </a:rPr>
              <a:t> </a:t>
            </a:r>
            <a:r>
              <a:rPr sz="1333" spc="-7" dirty="0">
                <a:latin typeface="Calibri"/>
                <a:cs typeface="Calibri"/>
              </a:rPr>
              <a:t>may desire</a:t>
            </a:r>
            <a:r>
              <a:rPr sz="1333" spc="7" dirty="0">
                <a:latin typeface="Calibri"/>
                <a:cs typeface="Calibri"/>
              </a:rPr>
              <a:t> </a:t>
            </a:r>
            <a:r>
              <a:rPr sz="1333" spc="-7" dirty="0">
                <a:latin typeface="Calibri"/>
                <a:cs typeface="Calibri"/>
              </a:rPr>
              <a:t>to use it</a:t>
            </a:r>
            <a:r>
              <a:rPr sz="1333" dirty="0">
                <a:latin typeface="Calibri"/>
                <a:cs typeface="Calibri"/>
              </a:rPr>
              <a:t> </a:t>
            </a:r>
            <a:r>
              <a:rPr sz="1333" spc="-7" dirty="0">
                <a:latin typeface="Calibri"/>
                <a:cs typeface="Calibri"/>
              </a:rPr>
              <a:t>for launching</a:t>
            </a:r>
            <a:r>
              <a:rPr sz="1333" spc="-20" dirty="0">
                <a:latin typeface="Calibri"/>
                <a:cs typeface="Calibri"/>
              </a:rPr>
              <a:t> </a:t>
            </a:r>
            <a:r>
              <a:rPr sz="1333" spc="-7" dirty="0">
                <a:latin typeface="Calibri"/>
                <a:cs typeface="Calibri"/>
              </a:rPr>
              <a:t>the </a:t>
            </a:r>
            <a:r>
              <a:rPr sz="1333" spc="-280" dirty="0">
                <a:latin typeface="Calibri"/>
                <a:cs typeface="Calibri"/>
              </a:rPr>
              <a:t> </a:t>
            </a:r>
            <a:r>
              <a:rPr sz="1333" spc="-7" dirty="0">
                <a:latin typeface="Calibri"/>
                <a:cs typeface="Calibri"/>
              </a:rPr>
              <a:t>application.</a:t>
            </a:r>
            <a:endParaRPr sz="1333">
              <a:latin typeface="Calibri"/>
              <a:cs typeface="Calibri"/>
            </a:endParaRPr>
          </a:p>
        </p:txBody>
      </p:sp>
      <p:sp>
        <p:nvSpPr>
          <p:cNvPr id="21" name="object 21"/>
          <p:cNvSpPr txBox="1"/>
          <p:nvPr/>
        </p:nvSpPr>
        <p:spPr>
          <a:xfrm>
            <a:off x="7775447" y="2779436"/>
            <a:ext cx="491067" cy="242866"/>
          </a:xfrm>
          <a:prstGeom prst="rect">
            <a:avLst/>
          </a:prstGeom>
        </p:spPr>
        <p:txBody>
          <a:bodyPr vert="horz" wrap="square" lIns="0" tIns="16933" rIns="0" bIns="0" rtlCol="0">
            <a:spAutoFit/>
          </a:bodyPr>
          <a:lstStyle/>
          <a:p>
            <a:pPr marL="16933">
              <a:spcBef>
                <a:spcPts val="133"/>
              </a:spcBef>
            </a:pPr>
            <a:r>
              <a:rPr sz="1467" dirty="0">
                <a:latin typeface="Calibri"/>
                <a:cs typeface="Calibri"/>
              </a:rPr>
              <a:t>P</a:t>
            </a:r>
            <a:r>
              <a:rPr sz="1467" spc="-7" dirty="0">
                <a:latin typeface="Calibri"/>
                <a:cs typeface="Calibri"/>
              </a:rPr>
              <a:t>ub</a:t>
            </a:r>
            <a:r>
              <a:rPr sz="1467" dirty="0">
                <a:latin typeface="Calibri"/>
                <a:cs typeface="Calibri"/>
              </a:rPr>
              <a:t>l</a:t>
            </a:r>
            <a:r>
              <a:rPr sz="1467" spc="-7" dirty="0">
                <a:latin typeface="Calibri"/>
                <a:cs typeface="Calibri"/>
              </a:rPr>
              <a:t>i</a:t>
            </a:r>
            <a:r>
              <a:rPr sz="1467" dirty="0">
                <a:latin typeface="Calibri"/>
                <a:cs typeface="Calibri"/>
              </a:rPr>
              <a:t>c</a:t>
            </a:r>
            <a:endParaRPr sz="1467">
              <a:latin typeface="Calibri"/>
              <a:cs typeface="Calibri"/>
            </a:endParaRPr>
          </a:p>
        </p:txBody>
      </p:sp>
      <p:sp>
        <p:nvSpPr>
          <p:cNvPr id="22" name="object 22"/>
          <p:cNvSpPr txBox="1"/>
          <p:nvPr/>
        </p:nvSpPr>
        <p:spPr>
          <a:xfrm>
            <a:off x="8474796" y="4323419"/>
            <a:ext cx="456353" cy="242866"/>
          </a:xfrm>
          <a:prstGeom prst="rect">
            <a:avLst/>
          </a:prstGeom>
        </p:spPr>
        <p:txBody>
          <a:bodyPr vert="horz" wrap="square" lIns="0" tIns="16933" rIns="0" bIns="0" rtlCol="0">
            <a:spAutoFit/>
          </a:bodyPr>
          <a:lstStyle/>
          <a:p>
            <a:pPr marL="16933">
              <a:spcBef>
                <a:spcPts val="133"/>
              </a:spcBef>
            </a:pPr>
            <a:r>
              <a:rPr sz="1467" spc="-7" dirty="0">
                <a:solidFill>
                  <a:srgbClr val="FFFFFF"/>
                </a:solidFill>
                <a:latin typeface="Calibri"/>
                <a:cs typeface="Calibri"/>
              </a:rPr>
              <a:t>Static</a:t>
            </a:r>
            <a:endParaRPr sz="1467" dirty="0">
              <a:latin typeface="Calibri"/>
              <a:cs typeface="Calibri"/>
            </a:endParaRPr>
          </a:p>
        </p:txBody>
      </p:sp>
      <p:sp>
        <p:nvSpPr>
          <p:cNvPr id="23" name="object 23"/>
          <p:cNvSpPr txBox="1"/>
          <p:nvPr/>
        </p:nvSpPr>
        <p:spPr>
          <a:xfrm>
            <a:off x="7814055" y="5867332"/>
            <a:ext cx="381000" cy="242866"/>
          </a:xfrm>
          <a:prstGeom prst="rect">
            <a:avLst/>
          </a:prstGeom>
        </p:spPr>
        <p:txBody>
          <a:bodyPr vert="horz" wrap="square" lIns="0" tIns="16933" rIns="0" bIns="0" rtlCol="0">
            <a:spAutoFit/>
          </a:bodyPr>
          <a:lstStyle/>
          <a:p>
            <a:pPr marL="16933">
              <a:spcBef>
                <a:spcPts val="133"/>
              </a:spcBef>
            </a:pPr>
            <a:r>
              <a:rPr sz="1467" spc="-7" dirty="0">
                <a:solidFill>
                  <a:srgbClr val="FFFFFF"/>
                </a:solidFill>
                <a:latin typeface="Calibri"/>
                <a:cs typeface="Calibri"/>
              </a:rPr>
              <a:t>V</a:t>
            </a:r>
            <a:r>
              <a:rPr sz="1467" dirty="0">
                <a:solidFill>
                  <a:srgbClr val="FFFFFF"/>
                </a:solidFill>
                <a:latin typeface="Calibri"/>
                <a:cs typeface="Calibri"/>
              </a:rPr>
              <a:t>oid</a:t>
            </a:r>
            <a:endParaRPr sz="1467" dirty="0">
              <a:latin typeface="Calibri"/>
              <a:cs typeface="Calibri"/>
            </a:endParaRPr>
          </a:p>
        </p:txBody>
      </p:sp>
      <p:sp>
        <p:nvSpPr>
          <p:cNvPr id="24" name="object 24"/>
          <p:cNvSpPr txBox="1"/>
          <p:nvPr/>
        </p:nvSpPr>
        <p:spPr>
          <a:xfrm>
            <a:off x="9377849" y="4047067"/>
            <a:ext cx="2230967" cy="664284"/>
          </a:xfrm>
          <a:prstGeom prst="rect">
            <a:avLst/>
          </a:prstGeom>
        </p:spPr>
        <p:txBody>
          <a:bodyPr vert="horz" wrap="square" lIns="0" tIns="17780" rIns="0" bIns="0" rtlCol="0">
            <a:spAutoFit/>
          </a:bodyPr>
          <a:lstStyle/>
          <a:p>
            <a:pPr marL="16933" marR="6773">
              <a:spcBef>
                <a:spcPts val="140"/>
              </a:spcBef>
            </a:pPr>
            <a:r>
              <a:rPr sz="1400" dirty="0">
                <a:latin typeface="Calibri"/>
                <a:cs typeface="Calibri"/>
              </a:rPr>
              <a:t>No</a:t>
            </a:r>
            <a:r>
              <a:rPr sz="1400" spc="-27" dirty="0">
                <a:latin typeface="Calibri"/>
                <a:cs typeface="Calibri"/>
              </a:rPr>
              <a:t> </a:t>
            </a:r>
            <a:r>
              <a:rPr sz="1400" spc="-7" dirty="0">
                <a:latin typeface="Calibri"/>
                <a:cs typeface="Calibri"/>
              </a:rPr>
              <a:t>object</a:t>
            </a:r>
            <a:r>
              <a:rPr sz="1400" spc="-13" dirty="0">
                <a:latin typeface="Calibri"/>
                <a:cs typeface="Calibri"/>
              </a:rPr>
              <a:t> </a:t>
            </a:r>
            <a:r>
              <a:rPr sz="1400" spc="-7" dirty="0">
                <a:latin typeface="Calibri"/>
                <a:cs typeface="Calibri"/>
              </a:rPr>
              <a:t>needed</a:t>
            </a:r>
            <a:r>
              <a:rPr sz="1400" spc="-40" dirty="0">
                <a:latin typeface="Calibri"/>
                <a:cs typeface="Calibri"/>
              </a:rPr>
              <a:t> </a:t>
            </a:r>
            <a:r>
              <a:rPr sz="1400" spc="-7" dirty="0">
                <a:latin typeface="Calibri"/>
                <a:cs typeface="Calibri"/>
              </a:rPr>
              <a:t>to</a:t>
            </a:r>
            <a:r>
              <a:rPr sz="1400" spc="-13" dirty="0">
                <a:latin typeface="Calibri"/>
                <a:cs typeface="Calibri"/>
              </a:rPr>
              <a:t> </a:t>
            </a:r>
            <a:r>
              <a:rPr sz="1400" dirty="0">
                <a:latin typeface="Calibri"/>
                <a:cs typeface="Calibri"/>
              </a:rPr>
              <a:t>run</a:t>
            </a:r>
            <a:r>
              <a:rPr sz="1400" spc="-27" dirty="0">
                <a:latin typeface="Calibri"/>
                <a:cs typeface="Calibri"/>
              </a:rPr>
              <a:t> </a:t>
            </a:r>
            <a:r>
              <a:rPr sz="1400" spc="-7" dirty="0">
                <a:latin typeface="Calibri"/>
                <a:cs typeface="Calibri"/>
              </a:rPr>
              <a:t>static </a:t>
            </a:r>
            <a:r>
              <a:rPr sz="1400" spc="-293" dirty="0">
                <a:latin typeface="Calibri"/>
                <a:cs typeface="Calibri"/>
              </a:rPr>
              <a:t> </a:t>
            </a:r>
            <a:r>
              <a:rPr sz="1400" spc="-7" dirty="0">
                <a:latin typeface="Calibri"/>
                <a:cs typeface="Calibri"/>
              </a:rPr>
              <a:t>methods. </a:t>
            </a:r>
            <a:r>
              <a:rPr sz="1400" dirty="0">
                <a:latin typeface="Calibri"/>
                <a:cs typeface="Calibri"/>
              </a:rPr>
              <a:t>A </a:t>
            </a:r>
            <a:r>
              <a:rPr sz="1400" spc="-7" dirty="0">
                <a:latin typeface="Calibri"/>
                <a:cs typeface="Calibri"/>
              </a:rPr>
              <a:t>starting point for </a:t>
            </a:r>
            <a:r>
              <a:rPr sz="1400" dirty="0">
                <a:latin typeface="Calibri"/>
                <a:cs typeface="Calibri"/>
              </a:rPr>
              <a:t> </a:t>
            </a:r>
            <a:r>
              <a:rPr sz="1400" spc="-7" dirty="0">
                <a:latin typeface="Calibri"/>
                <a:cs typeface="Calibri"/>
              </a:rPr>
              <a:t>execution.</a:t>
            </a:r>
            <a:endParaRPr sz="14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647439" y="981455"/>
            <a:ext cx="4897120" cy="4895088"/>
          </a:xfrm>
          <a:prstGeom prst="rect">
            <a:avLst/>
          </a:prstGeom>
        </p:spPr>
      </p:pic>
      <p:sp>
        <p:nvSpPr>
          <p:cNvPr id="4" name="object 4"/>
          <p:cNvSpPr txBox="1">
            <a:spLocks noGrp="1"/>
          </p:cNvSpPr>
          <p:nvPr>
            <p:ph type="title"/>
          </p:nvPr>
        </p:nvSpPr>
        <p:spPr>
          <a:xfrm>
            <a:off x="4968409" y="2308471"/>
            <a:ext cx="2162387" cy="1331262"/>
          </a:xfrm>
          <a:prstGeom prst="rect">
            <a:avLst/>
          </a:prstGeom>
        </p:spPr>
        <p:txBody>
          <a:bodyPr vert="horz" wrap="square" lIns="0" tIns="17780" rIns="0" bIns="0" rtlCol="0" anchor="ctr">
            <a:spAutoFit/>
          </a:bodyPr>
          <a:lstStyle/>
          <a:p>
            <a:pPr marL="394537" marR="6773" indent="-378451">
              <a:lnSpc>
                <a:spcPct val="100000"/>
              </a:lnSpc>
              <a:spcBef>
                <a:spcPts val="140"/>
              </a:spcBef>
            </a:pPr>
            <a:r>
              <a:rPr sz="4267" dirty="0">
                <a:solidFill>
                  <a:srgbClr val="001B50"/>
                </a:solidFill>
                <a:latin typeface="Calibri"/>
                <a:cs typeface="Calibri"/>
              </a:rPr>
              <a:t>Langu</a:t>
            </a:r>
            <a:r>
              <a:rPr sz="4267" spc="-27" dirty="0">
                <a:solidFill>
                  <a:srgbClr val="001B50"/>
                </a:solidFill>
                <a:latin typeface="Calibri"/>
                <a:cs typeface="Calibri"/>
              </a:rPr>
              <a:t>a</a:t>
            </a:r>
            <a:r>
              <a:rPr sz="4267" spc="-47" dirty="0">
                <a:solidFill>
                  <a:srgbClr val="001B50"/>
                </a:solidFill>
                <a:latin typeface="Calibri"/>
                <a:cs typeface="Calibri"/>
              </a:rPr>
              <a:t>g</a:t>
            </a:r>
            <a:r>
              <a:rPr sz="4267" dirty="0">
                <a:solidFill>
                  <a:srgbClr val="001B50"/>
                </a:solidFill>
                <a:latin typeface="Calibri"/>
                <a:cs typeface="Calibri"/>
              </a:rPr>
              <a:t>e  Basics</a:t>
            </a:r>
            <a:endParaRPr sz="4267">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D973-2EAC-56F3-650A-AE4C75428776}"/>
              </a:ext>
            </a:extLst>
          </p:cNvPr>
          <p:cNvSpPr>
            <a:spLocks noGrp="1"/>
          </p:cNvSpPr>
          <p:nvPr>
            <p:ph type="title"/>
          </p:nvPr>
        </p:nvSpPr>
        <p:spPr>
          <a:xfrm>
            <a:off x="-217443" y="169387"/>
            <a:ext cx="10364451" cy="1068881"/>
          </a:xfrm>
        </p:spPr>
        <p:txBody>
          <a:bodyPr>
            <a:normAutofit/>
          </a:bodyPr>
          <a:lstStyle/>
          <a:p>
            <a:r>
              <a:rPr lang="en-IN" b="1" dirty="0">
                <a:latin typeface="Century Schoolbook" panose="02040604050505020304" pitchFamily="18" charset="0"/>
              </a:rPr>
              <a:t>Training Flow</a:t>
            </a:r>
          </a:p>
        </p:txBody>
      </p:sp>
      <p:pic>
        <p:nvPicPr>
          <p:cNvPr id="5" name="Content Placeholder 4">
            <a:extLst>
              <a:ext uri="{FF2B5EF4-FFF2-40B4-BE49-F238E27FC236}">
                <a16:creationId xmlns:a16="http://schemas.microsoft.com/office/drawing/2014/main" id="{0B3DBE06-5146-7905-6235-1A7F7CAE9EB9}"/>
              </a:ext>
            </a:extLst>
          </p:cNvPr>
          <p:cNvPicPr>
            <a:picLocks noGrp="1" noChangeAspect="1"/>
          </p:cNvPicPr>
          <p:nvPr>
            <p:ph idx="1"/>
          </p:nvPr>
        </p:nvPicPr>
        <p:blipFill>
          <a:blip r:embed="rId2"/>
          <a:stretch>
            <a:fillRect/>
          </a:stretch>
        </p:blipFill>
        <p:spPr>
          <a:xfrm>
            <a:off x="7659950" y="3434358"/>
            <a:ext cx="4513195" cy="3387890"/>
          </a:xfrm>
        </p:spPr>
      </p:pic>
      <p:sp>
        <p:nvSpPr>
          <p:cNvPr id="6" name="Rectangle: Rounded Corners 5">
            <a:extLst>
              <a:ext uri="{FF2B5EF4-FFF2-40B4-BE49-F238E27FC236}">
                <a16:creationId xmlns:a16="http://schemas.microsoft.com/office/drawing/2014/main" id="{1745C529-7510-A954-5DCA-3048F3481E4C}"/>
              </a:ext>
            </a:extLst>
          </p:cNvPr>
          <p:cNvSpPr/>
          <p:nvPr/>
        </p:nvSpPr>
        <p:spPr>
          <a:xfrm>
            <a:off x="780184" y="5619732"/>
            <a:ext cx="3751867" cy="1068881"/>
          </a:xfrm>
          <a:prstGeom prst="roundRect">
            <a:avLst/>
          </a:prstGeom>
          <a:solidFill>
            <a:schemeClr val="accent1"/>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Basics of Automation Testing</a:t>
            </a:r>
          </a:p>
        </p:txBody>
      </p:sp>
      <p:sp>
        <p:nvSpPr>
          <p:cNvPr id="7" name="Rectangle: Rounded Corners 6">
            <a:extLst>
              <a:ext uri="{FF2B5EF4-FFF2-40B4-BE49-F238E27FC236}">
                <a16:creationId xmlns:a16="http://schemas.microsoft.com/office/drawing/2014/main" id="{EF776B7C-FB47-F813-31AA-8D031B4DDA10}"/>
              </a:ext>
            </a:extLst>
          </p:cNvPr>
          <p:cNvSpPr/>
          <p:nvPr/>
        </p:nvSpPr>
        <p:spPr>
          <a:xfrm>
            <a:off x="2188590" y="4395456"/>
            <a:ext cx="3751867" cy="1068881"/>
          </a:xfrm>
          <a:prstGeom prst="roundRect">
            <a:avLst/>
          </a:prstGeom>
          <a:solidFill>
            <a:schemeClr val="accent1"/>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Selenium Introduction</a:t>
            </a:r>
          </a:p>
        </p:txBody>
      </p:sp>
      <p:sp>
        <p:nvSpPr>
          <p:cNvPr id="8" name="Rectangle: Rounded Corners 7">
            <a:extLst>
              <a:ext uri="{FF2B5EF4-FFF2-40B4-BE49-F238E27FC236}">
                <a16:creationId xmlns:a16="http://schemas.microsoft.com/office/drawing/2014/main" id="{5DBEB4F1-5B10-8F63-B4A6-A3C2BFE961F4}"/>
              </a:ext>
            </a:extLst>
          </p:cNvPr>
          <p:cNvSpPr/>
          <p:nvPr/>
        </p:nvSpPr>
        <p:spPr>
          <a:xfrm>
            <a:off x="3330802" y="3171181"/>
            <a:ext cx="3751867" cy="1068881"/>
          </a:xfrm>
          <a:prstGeom prst="roundRect">
            <a:avLst/>
          </a:prstGeom>
          <a:solidFill>
            <a:schemeClr val="accent1"/>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Java Programming Overview</a:t>
            </a:r>
          </a:p>
        </p:txBody>
      </p:sp>
      <p:sp>
        <p:nvSpPr>
          <p:cNvPr id="9" name="Rectangle: Rounded Corners 8">
            <a:extLst>
              <a:ext uri="{FF2B5EF4-FFF2-40B4-BE49-F238E27FC236}">
                <a16:creationId xmlns:a16="http://schemas.microsoft.com/office/drawing/2014/main" id="{E09D99A6-F076-460A-E693-DC0EEFBC2417}"/>
              </a:ext>
            </a:extLst>
          </p:cNvPr>
          <p:cNvSpPr/>
          <p:nvPr/>
        </p:nvSpPr>
        <p:spPr>
          <a:xfrm>
            <a:off x="5206735" y="1826104"/>
            <a:ext cx="3751867" cy="1068881"/>
          </a:xfrm>
          <a:prstGeom prst="roundRect">
            <a:avLst/>
          </a:prstGeom>
          <a:solidFill>
            <a:schemeClr val="accent1"/>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a:t>Selenium WebDriver</a:t>
            </a:r>
          </a:p>
        </p:txBody>
      </p:sp>
      <p:sp>
        <p:nvSpPr>
          <p:cNvPr id="10" name="Rectangle: Rounded Corners 9">
            <a:extLst>
              <a:ext uri="{FF2B5EF4-FFF2-40B4-BE49-F238E27FC236}">
                <a16:creationId xmlns:a16="http://schemas.microsoft.com/office/drawing/2014/main" id="{7F5FE0C3-2B34-D7AE-44C9-CBD761E46A9F}"/>
              </a:ext>
            </a:extLst>
          </p:cNvPr>
          <p:cNvSpPr/>
          <p:nvPr/>
        </p:nvSpPr>
        <p:spPr>
          <a:xfrm>
            <a:off x="7513164" y="744204"/>
            <a:ext cx="4336329" cy="1068881"/>
          </a:xfrm>
          <a:prstGeom prst="roundRect">
            <a:avLst/>
          </a:prstGeom>
          <a:solidFill>
            <a:schemeClr val="accent1"/>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800" dirty="0" err="1"/>
              <a:t>Fameworks</a:t>
            </a:r>
            <a:endParaRPr lang="en-IN" sz="2800" dirty="0"/>
          </a:p>
          <a:p>
            <a:pPr algn="ctr"/>
            <a:r>
              <a:rPr lang="en-IN" sz="2800" dirty="0" err="1"/>
              <a:t>TestNG,Cucumber,Maven</a:t>
            </a:r>
            <a:endParaRPr lang="en-IN" sz="2800" dirty="0"/>
          </a:p>
        </p:txBody>
      </p:sp>
    </p:spTree>
    <p:extLst>
      <p:ext uri="{BB962C8B-B14F-4D97-AF65-F5344CB8AC3E}">
        <p14:creationId xmlns:p14="http://schemas.microsoft.com/office/powerpoint/2010/main" val="1925227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630838" y="1799917"/>
            <a:ext cx="4383461" cy="5277513"/>
          </a:xfrm>
          <a:prstGeom prst="rect">
            <a:avLst/>
          </a:prstGeom>
        </p:spPr>
        <p:txBody>
          <a:bodyPr vert="horz" wrap="square" lIns="0" tIns="113453" rIns="0" bIns="0" rtlCol="0">
            <a:spAutoFit/>
          </a:bodyPr>
          <a:lstStyle/>
          <a:p>
            <a:pPr marL="398770" indent="-382684">
              <a:spcBef>
                <a:spcPts val="893"/>
              </a:spcBef>
              <a:buSzPct val="145454"/>
              <a:buFont typeface="Arial MT"/>
              <a:buChar char="▪"/>
              <a:tabLst>
                <a:tab pos="398770" algn="l"/>
                <a:tab pos="399617" algn="l"/>
              </a:tabLst>
            </a:pPr>
            <a:r>
              <a:rPr dirty="0">
                <a:latin typeface="Calibri"/>
                <a:cs typeface="Calibri"/>
              </a:rPr>
              <a:t>A class</a:t>
            </a:r>
            <a:r>
              <a:rPr spc="-27" dirty="0">
                <a:latin typeface="Calibri"/>
                <a:cs typeface="Calibri"/>
              </a:rPr>
              <a:t> </a:t>
            </a:r>
            <a:r>
              <a:rPr dirty="0">
                <a:latin typeface="Calibri"/>
                <a:cs typeface="Calibri"/>
              </a:rPr>
              <a:t>is</a:t>
            </a:r>
            <a:r>
              <a:rPr spc="-7" dirty="0">
                <a:latin typeface="Calibri"/>
                <a:cs typeface="Calibri"/>
              </a:rPr>
              <a:t> </a:t>
            </a:r>
            <a:r>
              <a:rPr dirty="0">
                <a:latin typeface="Calibri"/>
                <a:cs typeface="Calibri"/>
              </a:rPr>
              <a:t>a</a:t>
            </a:r>
            <a:r>
              <a:rPr spc="-13" dirty="0">
                <a:latin typeface="Calibri"/>
                <a:cs typeface="Calibri"/>
              </a:rPr>
              <a:t> </a:t>
            </a:r>
            <a:r>
              <a:rPr spc="-7" dirty="0">
                <a:latin typeface="Calibri"/>
                <a:cs typeface="Calibri"/>
              </a:rPr>
              <a:t>group</a:t>
            </a:r>
            <a:r>
              <a:rPr spc="-13" dirty="0">
                <a:latin typeface="Calibri"/>
                <a:cs typeface="Calibri"/>
              </a:rPr>
              <a:t> </a:t>
            </a:r>
            <a:r>
              <a:rPr dirty="0">
                <a:latin typeface="Calibri"/>
                <a:cs typeface="Calibri"/>
              </a:rPr>
              <a:t>of</a:t>
            </a:r>
            <a:r>
              <a:rPr spc="-7" dirty="0">
                <a:latin typeface="Calibri"/>
                <a:cs typeface="Calibri"/>
              </a:rPr>
              <a:t> </a:t>
            </a:r>
            <a:r>
              <a:rPr dirty="0">
                <a:latin typeface="Calibri"/>
                <a:cs typeface="Calibri"/>
              </a:rPr>
              <a:t>objects</a:t>
            </a:r>
            <a:r>
              <a:rPr spc="-53" dirty="0">
                <a:latin typeface="Calibri"/>
                <a:cs typeface="Calibri"/>
              </a:rPr>
              <a:t> </a:t>
            </a:r>
            <a:r>
              <a:rPr dirty="0">
                <a:latin typeface="Calibri"/>
                <a:cs typeface="Calibri"/>
              </a:rPr>
              <a:t>that</a:t>
            </a:r>
            <a:r>
              <a:rPr spc="-33" dirty="0">
                <a:latin typeface="Calibri"/>
                <a:cs typeface="Calibri"/>
              </a:rPr>
              <a:t> </a:t>
            </a:r>
            <a:r>
              <a:rPr dirty="0">
                <a:latin typeface="Calibri"/>
                <a:cs typeface="Calibri"/>
              </a:rPr>
              <a:t>has</a:t>
            </a:r>
            <a:r>
              <a:rPr spc="-7" dirty="0">
                <a:latin typeface="Calibri"/>
                <a:cs typeface="Calibri"/>
              </a:rPr>
              <a:t> common</a:t>
            </a:r>
            <a:r>
              <a:rPr spc="-47" dirty="0">
                <a:latin typeface="Calibri"/>
                <a:cs typeface="Calibri"/>
              </a:rPr>
              <a:t> </a:t>
            </a:r>
            <a:r>
              <a:rPr spc="-7" dirty="0">
                <a:latin typeface="Calibri"/>
                <a:cs typeface="Calibri"/>
              </a:rPr>
              <a:t>properties.</a:t>
            </a:r>
            <a:endParaRPr dirty="0">
              <a:latin typeface="Calibri"/>
              <a:cs typeface="Calibri"/>
            </a:endParaRPr>
          </a:p>
          <a:p>
            <a:pPr marL="398770" indent="-382684">
              <a:spcBef>
                <a:spcPts val="1760"/>
              </a:spcBef>
              <a:buSzPct val="145454"/>
              <a:buFont typeface="Arial MT"/>
              <a:buChar char="▪"/>
              <a:tabLst>
                <a:tab pos="398770" algn="l"/>
                <a:tab pos="399617" algn="l"/>
              </a:tabLst>
            </a:pPr>
            <a:r>
              <a:rPr dirty="0">
                <a:latin typeface="Calibri"/>
                <a:cs typeface="Calibri"/>
              </a:rPr>
              <a:t>It</a:t>
            </a:r>
            <a:r>
              <a:rPr spc="-20" dirty="0">
                <a:latin typeface="Calibri"/>
                <a:cs typeface="Calibri"/>
              </a:rPr>
              <a:t> </a:t>
            </a:r>
            <a:r>
              <a:rPr dirty="0">
                <a:latin typeface="Calibri"/>
                <a:cs typeface="Calibri"/>
              </a:rPr>
              <a:t>is</a:t>
            </a:r>
            <a:r>
              <a:rPr spc="-13" dirty="0">
                <a:latin typeface="Calibri"/>
                <a:cs typeface="Calibri"/>
              </a:rPr>
              <a:t> </a:t>
            </a:r>
            <a:r>
              <a:rPr dirty="0">
                <a:latin typeface="Calibri"/>
                <a:cs typeface="Calibri"/>
              </a:rPr>
              <a:t>a</a:t>
            </a:r>
            <a:r>
              <a:rPr spc="-7" dirty="0">
                <a:latin typeface="Calibri"/>
                <a:cs typeface="Calibri"/>
              </a:rPr>
              <a:t> </a:t>
            </a:r>
            <a:r>
              <a:rPr dirty="0">
                <a:latin typeface="Calibri"/>
                <a:cs typeface="Calibri"/>
              </a:rPr>
              <a:t>template</a:t>
            </a:r>
            <a:r>
              <a:rPr spc="-40" dirty="0">
                <a:latin typeface="Calibri"/>
                <a:cs typeface="Calibri"/>
              </a:rPr>
              <a:t> </a:t>
            </a:r>
            <a:r>
              <a:rPr dirty="0">
                <a:latin typeface="Calibri"/>
                <a:cs typeface="Calibri"/>
              </a:rPr>
              <a:t>or</a:t>
            </a:r>
            <a:r>
              <a:rPr spc="-20" dirty="0">
                <a:latin typeface="Calibri"/>
                <a:cs typeface="Calibri"/>
              </a:rPr>
              <a:t> </a:t>
            </a:r>
            <a:r>
              <a:rPr spc="-7" dirty="0">
                <a:latin typeface="Calibri"/>
                <a:cs typeface="Calibri"/>
              </a:rPr>
              <a:t>blueprint</a:t>
            </a:r>
            <a:r>
              <a:rPr spc="-13" dirty="0">
                <a:latin typeface="Calibri"/>
                <a:cs typeface="Calibri"/>
              </a:rPr>
              <a:t> </a:t>
            </a:r>
            <a:r>
              <a:rPr dirty="0">
                <a:latin typeface="Calibri"/>
                <a:cs typeface="Calibri"/>
              </a:rPr>
              <a:t>to</a:t>
            </a:r>
            <a:r>
              <a:rPr spc="-40" dirty="0">
                <a:latin typeface="Calibri"/>
                <a:cs typeface="Calibri"/>
              </a:rPr>
              <a:t> </a:t>
            </a:r>
            <a:r>
              <a:rPr dirty="0">
                <a:latin typeface="Calibri"/>
                <a:cs typeface="Calibri"/>
              </a:rPr>
              <a:t>create</a:t>
            </a:r>
            <a:r>
              <a:rPr spc="-7" dirty="0">
                <a:latin typeface="Calibri"/>
                <a:cs typeface="Calibri"/>
              </a:rPr>
              <a:t> </a:t>
            </a:r>
            <a:r>
              <a:rPr dirty="0">
                <a:latin typeface="Calibri"/>
                <a:cs typeface="Calibri"/>
              </a:rPr>
              <a:t>an</a:t>
            </a:r>
            <a:r>
              <a:rPr spc="-27" dirty="0">
                <a:latin typeface="Calibri"/>
                <a:cs typeface="Calibri"/>
              </a:rPr>
              <a:t> </a:t>
            </a:r>
            <a:r>
              <a:rPr dirty="0">
                <a:latin typeface="Calibri"/>
                <a:cs typeface="Calibri"/>
              </a:rPr>
              <a:t>object.</a:t>
            </a:r>
            <a:endParaRPr lang="en-US" dirty="0">
              <a:latin typeface="Calibri"/>
              <a:cs typeface="Calibri"/>
            </a:endParaRPr>
          </a:p>
          <a:p>
            <a:pPr marL="398770" indent="-382684">
              <a:spcBef>
                <a:spcPts val="1760"/>
              </a:spcBef>
              <a:buSzPct val="145454"/>
              <a:buFont typeface="Arial MT"/>
              <a:buChar char="▪"/>
              <a:tabLst>
                <a:tab pos="398770" algn="l"/>
                <a:tab pos="399617" algn="l"/>
              </a:tabLst>
            </a:pPr>
            <a:r>
              <a:rPr lang="en-IN" spc="-7" dirty="0">
                <a:latin typeface="Calibri"/>
                <a:cs typeface="Calibri"/>
              </a:rPr>
              <a:t>S</a:t>
            </a:r>
            <a:r>
              <a:rPr spc="-7" dirty="0" err="1">
                <a:latin typeface="Calibri"/>
                <a:cs typeface="Calibri"/>
              </a:rPr>
              <a:t>yntax</a:t>
            </a:r>
            <a:r>
              <a:rPr spc="-53" dirty="0">
                <a:latin typeface="Calibri"/>
                <a:cs typeface="Calibri"/>
              </a:rPr>
              <a:t> </a:t>
            </a:r>
            <a:r>
              <a:rPr dirty="0">
                <a:latin typeface="Calibri"/>
                <a:cs typeface="Calibri"/>
              </a:rPr>
              <a:t>of</a:t>
            </a:r>
            <a:r>
              <a:rPr spc="-53" dirty="0">
                <a:latin typeface="Calibri"/>
                <a:cs typeface="Calibri"/>
              </a:rPr>
              <a:t> </a:t>
            </a:r>
            <a:r>
              <a:rPr dirty="0">
                <a:latin typeface="Calibri"/>
                <a:cs typeface="Calibri"/>
              </a:rPr>
              <a:t>a</a:t>
            </a:r>
            <a:r>
              <a:rPr spc="-20" dirty="0">
                <a:latin typeface="Calibri"/>
                <a:cs typeface="Calibri"/>
              </a:rPr>
              <a:t> </a:t>
            </a:r>
            <a:r>
              <a:rPr dirty="0">
                <a:latin typeface="Calibri"/>
                <a:cs typeface="Calibri"/>
              </a:rPr>
              <a:t>class</a:t>
            </a:r>
            <a:endParaRPr lang="en-US" dirty="0">
              <a:latin typeface="Calibri"/>
              <a:cs typeface="Calibri"/>
            </a:endParaRPr>
          </a:p>
          <a:p>
            <a:pPr marL="16933">
              <a:spcBef>
                <a:spcPts val="140"/>
              </a:spcBef>
            </a:pPr>
            <a:r>
              <a:rPr lang="en-US" sz="1800" b="1" spc="-7" dirty="0">
                <a:solidFill>
                  <a:srgbClr val="333399"/>
                </a:solidFill>
                <a:latin typeface="Calibri"/>
                <a:cs typeface="Calibri"/>
              </a:rPr>
              <a:t>&lt;&lt;modifiers&gt;&gt;</a:t>
            </a:r>
            <a:r>
              <a:rPr lang="en-US" sz="1800" b="1" spc="-60" dirty="0">
                <a:solidFill>
                  <a:srgbClr val="333399"/>
                </a:solidFill>
                <a:latin typeface="Calibri"/>
                <a:cs typeface="Calibri"/>
              </a:rPr>
              <a:t> </a:t>
            </a:r>
            <a:r>
              <a:rPr lang="en-US" sz="1800" b="1" dirty="0">
                <a:solidFill>
                  <a:srgbClr val="333399"/>
                </a:solidFill>
                <a:latin typeface="Calibri"/>
                <a:cs typeface="Calibri"/>
              </a:rPr>
              <a:t>class</a:t>
            </a:r>
            <a:r>
              <a:rPr lang="en-US" sz="1800" b="1" spc="-40" dirty="0">
                <a:solidFill>
                  <a:srgbClr val="333399"/>
                </a:solidFill>
                <a:latin typeface="Calibri"/>
                <a:cs typeface="Calibri"/>
              </a:rPr>
              <a:t> </a:t>
            </a:r>
            <a:r>
              <a:rPr lang="en-US" sz="1800" b="1" dirty="0">
                <a:solidFill>
                  <a:srgbClr val="333399"/>
                </a:solidFill>
                <a:latin typeface="Calibri"/>
                <a:cs typeface="Calibri"/>
              </a:rPr>
              <a:t>&lt;&lt;class</a:t>
            </a:r>
            <a:r>
              <a:rPr lang="en-US" sz="1800" b="1" spc="-40" dirty="0">
                <a:solidFill>
                  <a:srgbClr val="333399"/>
                </a:solidFill>
                <a:latin typeface="Calibri"/>
                <a:cs typeface="Calibri"/>
              </a:rPr>
              <a:t> </a:t>
            </a:r>
            <a:r>
              <a:rPr lang="en-US" sz="1800" b="1" spc="-7" dirty="0">
                <a:solidFill>
                  <a:srgbClr val="333399"/>
                </a:solidFill>
                <a:latin typeface="Calibri"/>
                <a:cs typeface="Calibri"/>
              </a:rPr>
              <a:t>name&gt;&gt;</a:t>
            </a:r>
            <a:endParaRPr lang="en-US" sz="1800" dirty="0">
              <a:latin typeface="Calibri"/>
              <a:cs typeface="Calibri"/>
            </a:endParaRPr>
          </a:p>
          <a:p>
            <a:pPr marL="16933">
              <a:spcBef>
                <a:spcPts val="7"/>
              </a:spcBef>
            </a:pPr>
            <a:r>
              <a:rPr lang="en-US" sz="1800" b="1" dirty="0">
                <a:solidFill>
                  <a:srgbClr val="333399"/>
                </a:solidFill>
                <a:latin typeface="Calibri"/>
                <a:cs typeface="Calibri"/>
              </a:rPr>
              <a:t>{</a:t>
            </a:r>
            <a:endParaRPr lang="en-US" sz="1800" dirty="0">
              <a:latin typeface="Calibri"/>
              <a:cs typeface="Calibri"/>
            </a:endParaRPr>
          </a:p>
          <a:p>
            <a:pPr marL="16933"/>
            <a:r>
              <a:rPr lang="en-US" sz="1800" b="1" dirty="0">
                <a:solidFill>
                  <a:srgbClr val="333399"/>
                </a:solidFill>
                <a:latin typeface="Calibri"/>
                <a:cs typeface="Calibri"/>
              </a:rPr>
              <a:t>//</a:t>
            </a:r>
            <a:r>
              <a:rPr lang="en-US" sz="1800" b="1" spc="-13" dirty="0">
                <a:solidFill>
                  <a:srgbClr val="333399"/>
                </a:solidFill>
                <a:latin typeface="Calibri"/>
                <a:cs typeface="Calibri"/>
              </a:rPr>
              <a:t> </a:t>
            </a:r>
            <a:r>
              <a:rPr lang="en-US" sz="1800" b="1" spc="-7" dirty="0">
                <a:solidFill>
                  <a:srgbClr val="333399"/>
                </a:solidFill>
                <a:latin typeface="Calibri"/>
                <a:cs typeface="Calibri"/>
              </a:rPr>
              <a:t>fields</a:t>
            </a:r>
            <a:r>
              <a:rPr lang="en-US" sz="1800" b="1" spc="-20" dirty="0">
                <a:solidFill>
                  <a:srgbClr val="333399"/>
                </a:solidFill>
                <a:latin typeface="Calibri"/>
                <a:cs typeface="Calibri"/>
              </a:rPr>
              <a:t> </a:t>
            </a:r>
            <a:r>
              <a:rPr lang="en-US" sz="1800" b="1" spc="-7" dirty="0">
                <a:solidFill>
                  <a:srgbClr val="333399"/>
                </a:solidFill>
                <a:latin typeface="Calibri"/>
                <a:cs typeface="Calibri"/>
              </a:rPr>
              <a:t>and</a:t>
            </a:r>
            <a:r>
              <a:rPr lang="en-US" sz="1800" b="1" spc="-27" dirty="0">
                <a:solidFill>
                  <a:srgbClr val="333399"/>
                </a:solidFill>
                <a:latin typeface="Calibri"/>
                <a:cs typeface="Calibri"/>
              </a:rPr>
              <a:t> </a:t>
            </a:r>
            <a:r>
              <a:rPr lang="en-US" sz="1800" b="1" spc="-7" dirty="0">
                <a:solidFill>
                  <a:srgbClr val="333399"/>
                </a:solidFill>
                <a:latin typeface="Calibri"/>
                <a:cs typeface="Calibri"/>
              </a:rPr>
              <a:t>members</a:t>
            </a:r>
            <a:r>
              <a:rPr lang="en-US" sz="1800" b="1" spc="-20" dirty="0">
                <a:solidFill>
                  <a:srgbClr val="333399"/>
                </a:solidFill>
                <a:latin typeface="Calibri"/>
                <a:cs typeface="Calibri"/>
              </a:rPr>
              <a:t> </a:t>
            </a:r>
            <a:r>
              <a:rPr lang="en-US" sz="1800" b="1" spc="-7" dirty="0">
                <a:solidFill>
                  <a:srgbClr val="333399"/>
                </a:solidFill>
                <a:latin typeface="Calibri"/>
                <a:cs typeface="Calibri"/>
              </a:rPr>
              <a:t>of</a:t>
            </a:r>
            <a:r>
              <a:rPr lang="en-US" sz="1800" b="1" spc="-13" dirty="0">
                <a:solidFill>
                  <a:srgbClr val="333399"/>
                </a:solidFill>
                <a:latin typeface="Calibri"/>
                <a:cs typeface="Calibri"/>
              </a:rPr>
              <a:t> </a:t>
            </a:r>
            <a:r>
              <a:rPr lang="en-US" sz="1800" b="1" dirty="0">
                <a:solidFill>
                  <a:srgbClr val="333399"/>
                </a:solidFill>
                <a:latin typeface="Calibri"/>
                <a:cs typeface="Calibri"/>
              </a:rPr>
              <a:t>the</a:t>
            </a:r>
            <a:r>
              <a:rPr lang="en-US" sz="1800" b="1" spc="-13" dirty="0">
                <a:solidFill>
                  <a:srgbClr val="333399"/>
                </a:solidFill>
                <a:latin typeface="Calibri"/>
                <a:cs typeface="Calibri"/>
              </a:rPr>
              <a:t> </a:t>
            </a:r>
            <a:r>
              <a:rPr lang="en-US" sz="1800" b="1" dirty="0">
                <a:solidFill>
                  <a:srgbClr val="333399"/>
                </a:solidFill>
                <a:latin typeface="Calibri"/>
                <a:cs typeface="Calibri"/>
              </a:rPr>
              <a:t>class</a:t>
            </a:r>
            <a:endParaRPr lang="en-US" sz="1800" dirty="0">
              <a:latin typeface="Calibri"/>
              <a:cs typeface="Calibri"/>
            </a:endParaRPr>
          </a:p>
          <a:p>
            <a:pPr marL="16933"/>
            <a:r>
              <a:rPr lang="en-US" sz="1800" b="1" dirty="0">
                <a:solidFill>
                  <a:srgbClr val="333399"/>
                </a:solidFill>
                <a:latin typeface="Calibri"/>
                <a:cs typeface="Calibri"/>
              </a:rPr>
              <a:t>}</a:t>
            </a:r>
          </a:p>
          <a:p>
            <a:pPr marL="414856" indent="-398770">
              <a:spcBef>
                <a:spcPts val="133"/>
              </a:spcBef>
              <a:buSzPct val="145454"/>
              <a:buFont typeface="Arial MT"/>
              <a:buChar char="▪"/>
              <a:tabLst>
                <a:tab pos="414856" algn="l"/>
                <a:tab pos="415703" algn="l"/>
              </a:tabLst>
            </a:pPr>
            <a:endParaRPr lang="en-IN" sz="1800" dirty="0">
              <a:latin typeface="Calibri"/>
              <a:cs typeface="Calibri"/>
            </a:endParaRPr>
          </a:p>
          <a:p>
            <a:pPr marL="414856" indent="-398770">
              <a:spcBef>
                <a:spcPts val="133"/>
              </a:spcBef>
              <a:buSzPct val="145454"/>
              <a:buFont typeface="Arial MT"/>
              <a:buChar char="▪"/>
              <a:tabLst>
                <a:tab pos="414856" algn="l"/>
                <a:tab pos="415703" algn="l"/>
              </a:tabLst>
            </a:pPr>
            <a:r>
              <a:rPr lang="en-IN" sz="1800" dirty="0">
                <a:latin typeface="Calibri"/>
                <a:cs typeface="Calibri"/>
              </a:rPr>
              <a:t>variables</a:t>
            </a:r>
          </a:p>
          <a:p>
            <a:pPr marL="414856" indent="-398770">
              <a:spcBef>
                <a:spcPts val="7"/>
              </a:spcBef>
              <a:buSzPct val="145454"/>
              <a:buFont typeface="Arial MT"/>
              <a:buChar char="▪"/>
              <a:tabLst>
                <a:tab pos="414856" algn="l"/>
                <a:tab pos="415703" algn="l"/>
              </a:tabLst>
            </a:pPr>
            <a:r>
              <a:rPr lang="en-IN" sz="1800" dirty="0">
                <a:latin typeface="Calibri"/>
                <a:cs typeface="Calibri"/>
              </a:rPr>
              <a:t>methods</a:t>
            </a:r>
          </a:p>
          <a:p>
            <a:pPr marL="414856" indent="-398770">
              <a:buSzPct val="145454"/>
              <a:buFont typeface="Arial MT"/>
              <a:buChar char="▪"/>
              <a:tabLst>
                <a:tab pos="414856" algn="l"/>
                <a:tab pos="415703" algn="l"/>
              </a:tabLst>
            </a:pPr>
            <a:r>
              <a:rPr lang="en-IN" sz="1800" spc="-7" dirty="0">
                <a:latin typeface="Calibri"/>
                <a:cs typeface="Calibri"/>
              </a:rPr>
              <a:t>constructors</a:t>
            </a:r>
            <a:endParaRPr lang="en-IN" sz="1800" dirty="0">
              <a:latin typeface="Calibri"/>
              <a:cs typeface="Calibri"/>
            </a:endParaRPr>
          </a:p>
          <a:p>
            <a:pPr marL="414856" indent="-398770">
              <a:buSzPct val="145454"/>
              <a:buFont typeface="Arial MT"/>
              <a:buChar char="▪"/>
              <a:tabLst>
                <a:tab pos="414856" algn="l"/>
                <a:tab pos="415703" algn="l"/>
              </a:tabLst>
            </a:pPr>
            <a:r>
              <a:rPr lang="en-IN" sz="1800" dirty="0">
                <a:latin typeface="Calibri"/>
                <a:cs typeface="Calibri"/>
              </a:rPr>
              <a:t>blocks</a:t>
            </a:r>
          </a:p>
          <a:p>
            <a:pPr marL="16933"/>
            <a:endParaRPr lang="en-US" sz="1800" dirty="0">
              <a:latin typeface="Calibri"/>
              <a:cs typeface="Calibri"/>
            </a:endParaRPr>
          </a:p>
          <a:p>
            <a:pPr marL="398770" indent="-382684">
              <a:spcBef>
                <a:spcPts val="1760"/>
              </a:spcBef>
              <a:buSzPct val="145454"/>
              <a:buFont typeface="Arial MT"/>
              <a:buChar char="▪"/>
              <a:tabLst>
                <a:tab pos="398770" algn="l"/>
                <a:tab pos="399617" algn="l"/>
              </a:tabLst>
            </a:pPr>
            <a:endParaRPr dirty="0">
              <a:latin typeface="Calibri"/>
              <a:cs typeface="Calibri"/>
            </a:endParaRPr>
          </a:p>
        </p:txBody>
      </p:sp>
      <p:sp>
        <p:nvSpPr>
          <p:cNvPr id="7" name="object 7"/>
          <p:cNvSpPr txBox="1"/>
          <p:nvPr/>
        </p:nvSpPr>
        <p:spPr>
          <a:xfrm>
            <a:off x="1588166" y="4875930"/>
            <a:ext cx="3943320" cy="294097"/>
          </a:xfrm>
          <a:prstGeom prst="rect">
            <a:avLst/>
          </a:prstGeom>
        </p:spPr>
        <p:txBody>
          <a:bodyPr vert="horz" wrap="square" lIns="0" tIns="16933" rIns="0" bIns="0" rtlCol="0">
            <a:spAutoFit/>
          </a:bodyPr>
          <a:lstStyle/>
          <a:p>
            <a:pPr marL="398770" indent="-382684">
              <a:spcBef>
                <a:spcPts val="133"/>
              </a:spcBef>
              <a:buSzPct val="145454"/>
              <a:buFont typeface="Arial MT"/>
              <a:buChar char="▪"/>
              <a:tabLst>
                <a:tab pos="398770" algn="l"/>
                <a:tab pos="399617" algn="l"/>
              </a:tabLst>
            </a:pPr>
            <a:r>
              <a:rPr lang="en-US" dirty="0">
                <a:latin typeface="Calibri"/>
                <a:cs typeface="Calibri"/>
              </a:rPr>
              <a:t>A</a:t>
            </a:r>
            <a:r>
              <a:rPr lang="en-US" spc="-20" dirty="0">
                <a:latin typeface="Calibri"/>
                <a:cs typeface="Calibri"/>
              </a:rPr>
              <a:t> </a:t>
            </a:r>
            <a:r>
              <a:rPr lang="en-US" dirty="0">
                <a:latin typeface="Calibri"/>
                <a:cs typeface="Calibri"/>
              </a:rPr>
              <a:t>class</a:t>
            </a:r>
            <a:r>
              <a:rPr lang="en-US" spc="-47" dirty="0">
                <a:latin typeface="Calibri"/>
                <a:cs typeface="Calibri"/>
              </a:rPr>
              <a:t> </a:t>
            </a:r>
            <a:r>
              <a:rPr lang="en-US" dirty="0">
                <a:latin typeface="Calibri"/>
                <a:cs typeface="Calibri"/>
              </a:rPr>
              <a:t>in</a:t>
            </a:r>
            <a:r>
              <a:rPr lang="en-US" spc="-33" dirty="0">
                <a:latin typeface="Calibri"/>
                <a:cs typeface="Calibri"/>
              </a:rPr>
              <a:t> </a:t>
            </a:r>
            <a:r>
              <a:rPr lang="en-US" spc="-7" dirty="0">
                <a:latin typeface="Calibri"/>
                <a:cs typeface="Calibri"/>
              </a:rPr>
              <a:t>java</a:t>
            </a:r>
            <a:r>
              <a:rPr lang="en-US" spc="-27" dirty="0">
                <a:latin typeface="Calibri"/>
                <a:cs typeface="Calibri"/>
              </a:rPr>
              <a:t> </a:t>
            </a:r>
            <a:r>
              <a:rPr lang="en-US" dirty="0">
                <a:latin typeface="Calibri"/>
                <a:cs typeface="Calibri"/>
              </a:rPr>
              <a:t>can</a:t>
            </a:r>
            <a:r>
              <a:rPr lang="en-US" spc="-33" dirty="0">
                <a:latin typeface="Calibri"/>
                <a:cs typeface="Calibri"/>
              </a:rPr>
              <a:t> </a:t>
            </a:r>
            <a:r>
              <a:rPr lang="en-US" dirty="0">
                <a:latin typeface="Calibri"/>
                <a:cs typeface="Calibri"/>
              </a:rPr>
              <a:t>contain:</a:t>
            </a:r>
          </a:p>
        </p:txBody>
      </p:sp>
      <p:sp>
        <p:nvSpPr>
          <p:cNvPr id="9" name="object 9"/>
          <p:cNvSpPr txBox="1">
            <a:spLocks noGrp="1"/>
          </p:cNvSpPr>
          <p:nvPr>
            <p:ph type="title"/>
          </p:nvPr>
        </p:nvSpPr>
        <p:spPr>
          <a:xfrm>
            <a:off x="1699345" y="761236"/>
            <a:ext cx="2338493"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chemeClr val="tx1"/>
                </a:solidFill>
              </a:rPr>
              <a:t>Classes</a:t>
            </a:r>
          </a:p>
        </p:txBody>
      </p:sp>
      <p:sp>
        <p:nvSpPr>
          <p:cNvPr id="10" name="object 10"/>
          <p:cNvSpPr/>
          <p:nvPr/>
        </p:nvSpPr>
        <p:spPr>
          <a:xfrm>
            <a:off x="6367103" y="2764711"/>
            <a:ext cx="0" cy="3581400"/>
          </a:xfrm>
          <a:custGeom>
            <a:avLst/>
            <a:gdLst/>
            <a:ahLst/>
            <a:cxnLst/>
            <a:rect l="l" t="t" r="r" b="b"/>
            <a:pathLst>
              <a:path h="2686050">
                <a:moveTo>
                  <a:pt x="0" y="0"/>
                </a:moveTo>
                <a:lnTo>
                  <a:pt x="0" y="2685554"/>
                </a:lnTo>
              </a:path>
            </a:pathLst>
          </a:custGeom>
          <a:ln w="19050">
            <a:solidFill>
              <a:srgbClr val="FFC000"/>
            </a:solidFill>
          </a:ln>
        </p:spPr>
        <p:txBody>
          <a:bodyPr wrap="square" lIns="0" tIns="0" rIns="0" bIns="0" rtlCol="0"/>
          <a:lstStyle/>
          <a:p>
            <a:endParaRPr sz="2400"/>
          </a:p>
        </p:txBody>
      </p:sp>
      <p:sp>
        <p:nvSpPr>
          <p:cNvPr id="11" name="object 11"/>
          <p:cNvSpPr txBox="1"/>
          <p:nvPr/>
        </p:nvSpPr>
        <p:spPr>
          <a:xfrm>
            <a:off x="7160049" y="2675479"/>
            <a:ext cx="1374987" cy="1125350"/>
          </a:xfrm>
          <a:prstGeom prst="rect">
            <a:avLst/>
          </a:prstGeom>
        </p:spPr>
        <p:txBody>
          <a:bodyPr vert="horz" wrap="square" lIns="0" tIns="67733" rIns="0" bIns="0" rtlCol="0">
            <a:spAutoFit/>
          </a:bodyPr>
          <a:lstStyle/>
          <a:p>
            <a:pPr marL="16933">
              <a:spcBef>
                <a:spcPts val="533"/>
              </a:spcBef>
            </a:pPr>
            <a:r>
              <a:rPr sz="1467" b="1" dirty="0">
                <a:solidFill>
                  <a:srgbClr val="006699"/>
                </a:solidFill>
                <a:latin typeface="Calibri"/>
                <a:cs typeface="Calibri"/>
              </a:rPr>
              <a:t>class</a:t>
            </a:r>
            <a:r>
              <a:rPr sz="1467" b="1" spc="-73" dirty="0">
                <a:solidFill>
                  <a:srgbClr val="006699"/>
                </a:solidFill>
                <a:latin typeface="Calibri"/>
                <a:cs typeface="Calibri"/>
              </a:rPr>
              <a:t> </a:t>
            </a:r>
            <a:r>
              <a:rPr sz="1467" dirty="0">
                <a:latin typeface="Calibri"/>
                <a:cs typeface="Calibri"/>
              </a:rPr>
              <a:t>A</a:t>
            </a:r>
          </a:p>
          <a:p>
            <a:pPr marL="16933">
              <a:spcBef>
                <a:spcPts val="400"/>
              </a:spcBef>
            </a:pPr>
            <a:r>
              <a:rPr sz="1467" dirty="0">
                <a:latin typeface="Calibri"/>
                <a:cs typeface="Calibri"/>
              </a:rPr>
              <a:t>{</a:t>
            </a:r>
          </a:p>
          <a:p>
            <a:pPr marL="59265">
              <a:spcBef>
                <a:spcPts val="400"/>
              </a:spcBef>
            </a:pPr>
            <a:r>
              <a:rPr sz="1467" b="1" spc="-7" dirty="0">
                <a:solidFill>
                  <a:srgbClr val="006699"/>
                </a:solidFill>
                <a:latin typeface="Calibri"/>
                <a:cs typeface="Calibri"/>
              </a:rPr>
              <a:t>int</a:t>
            </a:r>
            <a:r>
              <a:rPr sz="1467" b="1" spc="-40" dirty="0">
                <a:solidFill>
                  <a:srgbClr val="006699"/>
                </a:solidFill>
                <a:latin typeface="Calibri"/>
                <a:cs typeface="Calibri"/>
              </a:rPr>
              <a:t> </a:t>
            </a:r>
            <a:r>
              <a:rPr sz="1467" dirty="0">
                <a:latin typeface="Calibri"/>
                <a:cs typeface="Calibri"/>
              </a:rPr>
              <a:t>data=</a:t>
            </a:r>
            <a:r>
              <a:rPr sz="1467" dirty="0">
                <a:solidFill>
                  <a:srgbClr val="C00000"/>
                </a:solidFill>
                <a:latin typeface="Calibri"/>
                <a:cs typeface="Calibri"/>
              </a:rPr>
              <a:t>50</a:t>
            </a:r>
            <a:r>
              <a:rPr sz="1467" dirty="0">
                <a:latin typeface="Calibri"/>
                <a:cs typeface="Calibri"/>
              </a:rPr>
              <a:t>;</a:t>
            </a:r>
          </a:p>
          <a:p>
            <a:pPr marL="59265">
              <a:spcBef>
                <a:spcPts val="400"/>
              </a:spcBef>
            </a:pPr>
            <a:r>
              <a:rPr sz="1467" b="1" dirty="0">
                <a:solidFill>
                  <a:srgbClr val="006699"/>
                </a:solidFill>
                <a:latin typeface="Calibri"/>
                <a:cs typeface="Calibri"/>
              </a:rPr>
              <a:t>static</a:t>
            </a:r>
            <a:r>
              <a:rPr sz="1467" b="1" spc="-40" dirty="0">
                <a:solidFill>
                  <a:srgbClr val="006699"/>
                </a:solidFill>
                <a:latin typeface="Calibri"/>
                <a:cs typeface="Calibri"/>
              </a:rPr>
              <a:t> </a:t>
            </a:r>
            <a:r>
              <a:rPr sz="1467" b="1" spc="-7" dirty="0">
                <a:solidFill>
                  <a:srgbClr val="006699"/>
                </a:solidFill>
                <a:latin typeface="Calibri"/>
                <a:cs typeface="Calibri"/>
              </a:rPr>
              <a:t>int</a:t>
            </a:r>
            <a:r>
              <a:rPr sz="1467" b="1" spc="-27" dirty="0">
                <a:solidFill>
                  <a:srgbClr val="006699"/>
                </a:solidFill>
                <a:latin typeface="Calibri"/>
                <a:cs typeface="Calibri"/>
              </a:rPr>
              <a:t> </a:t>
            </a:r>
            <a:r>
              <a:rPr sz="1467" dirty="0">
                <a:latin typeface="Calibri"/>
                <a:cs typeface="Calibri"/>
              </a:rPr>
              <a:t>m=</a:t>
            </a:r>
            <a:r>
              <a:rPr sz="1467" dirty="0">
                <a:solidFill>
                  <a:srgbClr val="C00000"/>
                </a:solidFill>
                <a:latin typeface="Calibri"/>
                <a:cs typeface="Calibri"/>
              </a:rPr>
              <a:t>100</a:t>
            </a:r>
            <a:r>
              <a:rPr sz="1467" dirty="0">
                <a:latin typeface="Calibri"/>
                <a:cs typeface="Calibri"/>
              </a:rPr>
              <a:t>;</a:t>
            </a:r>
          </a:p>
        </p:txBody>
      </p:sp>
      <p:sp>
        <p:nvSpPr>
          <p:cNvPr id="12" name="object 12"/>
          <p:cNvSpPr txBox="1"/>
          <p:nvPr/>
        </p:nvSpPr>
        <p:spPr>
          <a:xfrm>
            <a:off x="8751105" y="3224119"/>
            <a:ext cx="1468120" cy="571224"/>
          </a:xfrm>
          <a:prstGeom prst="rect">
            <a:avLst/>
          </a:prstGeom>
        </p:spPr>
        <p:txBody>
          <a:bodyPr vert="horz" wrap="square" lIns="0" tIns="67733" rIns="0" bIns="0" rtlCol="0">
            <a:spAutoFit/>
          </a:bodyPr>
          <a:lstStyle/>
          <a:p>
            <a:pPr marL="28786">
              <a:spcBef>
                <a:spcPts val="533"/>
              </a:spcBef>
            </a:pPr>
            <a:r>
              <a:rPr sz="1467" dirty="0">
                <a:solidFill>
                  <a:srgbClr val="008200"/>
                </a:solidFill>
                <a:latin typeface="Calibri"/>
                <a:cs typeface="Calibri"/>
              </a:rPr>
              <a:t>//i</a:t>
            </a:r>
            <a:r>
              <a:rPr sz="1467" spc="-7" dirty="0">
                <a:solidFill>
                  <a:srgbClr val="008200"/>
                </a:solidFill>
                <a:latin typeface="Calibri"/>
                <a:cs typeface="Calibri"/>
              </a:rPr>
              <a:t>nsta</a:t>
            </a:r>
            <a:r>
              <a:rPr sz="1467" spc="-20" dirty="0">
                <a:solidFill>
                  <a:srgbClr val="008200"/>
                </a:solidFill>
                <a:latin typeface="Calibri"/>
                <a:cs typeface="Calibri"/>
              </a:rPr>
              <a:t>n</a:t>
            </a:r>
            <a:r>
              <a:rPr sz="1467" dirty="0">
                <a:solidFill>
                  <a:srgbClr val="008200"/>
                </a:solidFill>
                <a:latin typeface="Calibri"/>
                <a:cs typeface="Calibri"/>
              </a:rPr>
              <a:t>ce</a:t>
            </a:r>
            <a:r>
              <a:rPr sz="1467" spc="-40" dirty="0">
                <a:solidFill>
                  <a:srgbClr val="008200"/>
                </a:solidFill>
                <a:latin typeface="Calibri"/>
                <a:cs typeface="Calibri"/>
              </a:rPr>
              <a:t> </a:t>
            </a:r>
            <a:r>
              <a:rPr sz="1467" dirty="0">
                <a:solidFill>
                  <a:srgbClr val="008200"/>
                </a:solidFill>
                <a:latin typeface="Calibri"/>
                <a:cs typeface="Calibri"/>
              </a:rPr>
              <a:t>var</a:t>
            </a:r>
            <a:r>
              <a:rPr sz="1467" spc="-7" dirty="0">
                <a:solidFill>
                  <a:srgbClr val="008200"/>
                </a:solidFill>
                <a:latin typeface="Calibri"/>
                <a:cs typeface="Calibri"/>
              </a:rPr>
              <a:t>i</a:t>
            </a:r>
            <a:r>
              <a:rPr sz="1467" dirty="0">
                <a:solidFill>
                  <a:srgbClr val="008200"/>
                </a:solidFill>
                <a:latin typeface="Calibri"/>
                <a:cs typeface="Calibri"/>
              </a:rPr>
              <a:t>a</a:t>
            </a:r>
            <a:r>
              <a:rPr sz="1467" spc="-7" dirty="0">
                <a:solidFill>
                  <a:srgbClr val="008200"/>
                </a:solidFill>
                <a:latin typeface="Calibri"/>
                <a:cs typeface="Calibri"/>
              </a:rPr>
              <a:t>b</a:t>
            </a:r>
            <a:r>
              <a:rPr sz="1467" dirty="0">
                <a:solidFill>
                  <a:srgbClr val="008200"/>
                </a:solidFill>
                <a:latin typeface="Calibri"/>
                <a:cs typeface="Calibri"/>
              </a:rPr>
              <a:t>le</a:t>
            </a:r>
            <a:endParaRPr sz="1467" dirty="0">
              <a:latin typeface="Calibri"/>
              <a:cs typeface="Calibri"/>
            </a:endParaRPr>
          </a:p>
          <a:p>
            <a:pPr marL="16933">
              <a:spcBef>
                <a:spcPts val="400"/>
              </a:spcBef>
            </a:pPr>
            <a:r>
              <a:rPr sz="1467" dirty="0">
                <a:solidFill>
                  <a:srgbClr val="008200"/>
                </a:solidFill>
                <a:latin typeface="Calibri"/>
                <a:cs typeface="Calibri"/>
              </a:rPr>
              <a:t>//</a:t>
            </a:r>
            <a:r>
              <a:rPr sz="1467" spc="-7" dirty="0">
                <a:solidFill>
                  <a:srgbClr val="008200"/>
                </a:solidFill>
                <a:latin typeface="Calibri"/>
                <a:cs typeface="Calibri"/>
              </a:rPr>
              <a:t>sta</a:t>
            </a:r>
            <a:r>
              <a:rPr sz="1467" dirty="0">
                <a:solidFill>
                  <a:srgbClr val="008200"/>
                </a:solidFill>
                <a:latin typeface="Calibri"/>
                <a:cs typeface="Calibri"/>
              </a:rPr>
              <a:t>tic</a:t>
            </a:r>
            <a:r>
              <a:rPr sz="1467" spc="-60" dirty="0">
                <a:solidFill>
                  <a:srgbClr val="008200"/>
                </a:solidFill>
                <a:latin typeface="Calibri"/>
                <a:cs typeface="Calibri"/>
              </a:rPr>
              <a:t> </a:t>
            </a:r>
            <a:r>
              <a:rPr sz="1467" dirty="0">
                <a:solidFill>
                  <a:srgbClr val="008200"/>
                </a:solidFill>
                <a:latin typeface="Calibri"/>
                <a:cs typeface="Calibri"/>
              </a:rPr>
              <a:t>var</a:t>
            </a:r>
            <a:r>
              <a:rPr sz="1467" spc="-7" dirty="0">
                <a:solidFill>
                  <a:srgbClr val="008200"/>
                </a:solidFill>
                <a:latin typeface="Calibri"/>
                <a:cs typeface="Calibri"/>
              </a:rPr>
              <a:t>i</a:t>
            </a:r>
            <a:r>
              <a:rPr sz="1467" dirty="0">
                <a:solidFill>
                  <a:srgbClr val="008200"/>
                </a:solidFill>
                <a:latin typeface="Calibri"/>
                <a:cs typeface="Calibri"/>
              </a:rPr>
              <a:t>a</a:t>
            </a:r>
            <a:r>
              <a:rPr sz="1467" spc="-7" dirty="0">
                <a:solidFill>
                  <a:srgbClr val="008200"/>
                </a:solidFill>
                <a:latin typeface="Calibri"/>
                <a:cs typeface="Calibri"/>
              </a:rPr>
              <a:t>b</a:t>
            </a:r>
            <a:r>
              <a:rPr sz="1467" dirty="0">
                <a:solidFill>
                  <a:srgbClr val="008200"/>
                </a:solidFill>
                <a:latin typeface="Calibri"/>
                <a:cs typeface="Calibri"/>
              </a:rPr>
              <a:t>le</a:t>
            </a:r>
            <a:endParaRPr sz="1467" dirty="0">
              <a:latin typeface="Calibri"/>
              <a:cs typeface="Calibri"/>
            </a:endParaRPr>
          </a:p>
        </p:txBody>
      </p:sp>
      <p:sp>
        <p:nvSpPr>
          <p:cNvPr id="13" name="object 13"/>
          <p:cNvSpPr txBox="1"/>
          <p:nvPr/>
        </p:nvSpPr>
        <p:spPr>
          <a:xfrm>
            <a:off x="7202721" y="3771987"/>
            <a:ext cx="2785533" cy="571224"/>
          </a:xfrm>
          <a:prstGeom prst="rect">
            <a:avLst/>
          </a:prstGeom>
        </p:spPr>
        <p:txBody>
          <a:bodyPr vert="horz" wrap="square" lIns="0" tIns="67733" rIns="0" bIns="0" rtlCol="0">
            <a:spAutoFit/>
          </a:bodyPr>
          <a:lstStyle/>
          <a:p>
            <a:pPr marL="16933">
              <a:spcBef>
                <a:spcPts val="533"/>
              </a:spcBef>
            </a:pPr>
            <a:r>
              <a:rPr sz="1467" b="1" spc="-7" dirty="0">
                <a:solidFill>
                  <a:srgbClr val="006699"/>
                </a:solidFill>
                <a:latin typeface="Calibri"/>
                <a:cs typeface="Calibri"/>
              </a:rPr>
              <a:t>public</a:t>
            </a:r>
            <a:r>
              <a:rPr sz="1467" b="1" spc="-13" dirty="0">
                <a:solidFill>
                  <a:srgbClr val="006699"/>
                </a:solidFill>
                <a:latin typeface="Calibri"/>
                <a:cs typeface="Calibri"/>
              </a:rPr>
              <a:t> </a:t>
            </a:r>
            <a:r>
              <a:rPr sz="1467" b="1" dirty="0">
                <a:solidFill>
                  <a:srgbClr val="006699"/>
                </a:solidFill>
                <a:latin typeface="Calibri"/>
                <a:cs typeface="Calibri"/>
              </a:rPr>
              <a:t>static</a:t>
            </a:r>
            <a:r>
              <a:rPr sz="1467" b="1" spc="-7" dirty="0">
                <a:solidFill>
                  <a:srgbClr val="006699"/>
                </a:solidFill>
                <a:latin typeface="Calibri"/>
                <a:cs typeface="Calibri"/>
              </a:rPr>
              <a:t> </a:t>
            </a:r>
            <a:r>
              <a:rPr sz="1467" b="1" dirty="0">
                <a:solidFill>
                  <a:srgbClr val="006699"/>
                </a:solidFill>
                <a:latin typeface="Calibri"/>
                <a:cs typeface="Calibri"/>
              </a:rPr>
              <a:t>void</a:t>
            </a:r>
            <a:r>
              <a:rPr sz="1467" b="1" spc="-7" dirty="0">
                <a:solidFill>
                  <a:srgbClr val="006699"/>
                </a:solidFill>
                <a:latin typeface="Calibri"/>
                <a:cs typeface="Calibri"/>
              </a:rPr>
              <a:t> </a:t>
            </a:r>
            <a:r>
              <a:rPr sz="1467" spc="-7" dirty="0">
                <a:latin typeface="Calibri"/>
                <a:cs typeface="Calibri"/>
              </a:rPr>
              <a:t>main(String</a:t>
            </a:r>
            <a:r>
              <a:rPr sz="1467" spc="-60" dirty="0">
                <a:latin typeface="Calibri"/>
                <a:cs typeface="Calibri"/>
              </a:rPr>
              <a:t> </a:t>
            </a:r>
            <a:r>
              <a:rPr sz="1467" spc="-7" dirty="0">
                <a:latin typeface="Calibri"/>
                <a:cs typeface="Calibri"/>
              </a:rPr>
              <a:t>args[])</a:t>
            </a:r>
            <a:endParaRPr sz="1467" dirty="0">
              <a:latin typeface="Calibri"/>
              <a:cs typeface="Calibri"/>
            </a:endParaRPr>
          </a:p>
          <a:p>
            <a:pPr marL="16933">
              <a:spcBef>
                <a:spcPts val="407"/>
              </a:spcBef>
            </a:pPr>
            <a:r>
              <a:rPr sz="1467" dirty="0">
                <a:latin typeface="Calibri"/>
                <a:cs typeface="Calibri"/>
              </a:rPr>
              <a:t>{</a:t>
            </a:r>
          </a:p>
        </p:txBody>
      </p:sp>
      <p:sp>
        <p:nvSpPr>
          <p:cNvPr id="14" name="object 14"/>
          <p:cNvSpPr txBox="1"/>
          <p:nvPr/>
        </p:nvSpPr>
        <p:spPr>
          <a:xfrm>
            <a:off x="7160049" y="4321739"/>
            <a:ext cx="3020907" cy="848288"/>
          </a:xfrm>
          <a:prstGeom prst="rect">
            <a:avLst/>
          </a:prstGeom>
        </p:spPr>
        <p:txBody>
          <a:bodyPr vert="horz" wrap="square" lIns="0" tIns="67733" rIns="0" bIns="0" rtlCol="0">
            <a:spAutoFit/>
          </a:bodyPr>
          <a:lstStyle/>
          <a:p>
            <a:pPr marL="626518">
              <a:spcBef>
                <a:spcPts val="533"/>
              </a:spcBef>
              <a:tabLst>
                <a:tab pos="1861773" algn="l"/>
              </a:tabLst>
            </a:pPr>
            <a:r>
              <a:rPr sz="1467" b="1" dirty="0">
                <a:solidFill>
                  <a:srgbClr val="006699"/>
                </a:solidFill>
                <a:latin typeface="Calibri"/>
                <a:cs typeface="Calibri"/>
              </a:rPr>
              <a:t>i</a:t>
            </a:r>
            <a:r>
              <a:rPr sz="1467" b="1" spc="-7" dirty="0">
                <a:solidFill>
                  <a:srgbClr val="006699"/>
                </a:solidFill>
                <a:latin typeface="Calibri"/>
                <a:cs typeface="Calibri"/>
              </a:rPr>
              <a:t>n</a:t>
            </a:r>
            <a:r>
              <a:rPr sz="1467" b="1" dirty="0">
                <a:solidFill>
                  <a:srgbClr val="006699"/>
                </a:solidFill>
                <a:latin typeface="Calibri"/>
                <a:cs typeface="Calibri"/>
              </a:rPr>
              <a:t>t</a:t>
            </a:r>
            <a:r>
              <a:rPr sz="1467" b="1" spc="7" dirty="0">
                <a:solidFill>
                  <a:srgbClr val="006699"/>
                </a:solidFill>
                <a:latin typeface="Calibri"/>
                <a:cs typeface="Calibri"/>
              </a:rPr>
              <a:t> </a:t>
            </a:r>
            <a:r>
              <a:rPr sz="1467" spc="-7" dirty="0">
                <a:latin typeface="Calibri"/>
                <a:cs typeface="Calibri"/>
              </a:rPr>
              <a:t>n</a:t>
            </a:r>
            <a:r>
              <a:rPr sz="1467" dirty="0">
                <a:latin typeface="Calibri"/>
                <a:cs typeface="Calibri"/>
              </a:rPr>
              <a:t>=</a:t>
            </a:r>
            <a:r>
              <a:rPr sz="1467" dirty="0">
                <a:solidFill>
                  <a:srgbClr val="C00000"/>
                </a:solidFill>
                <a:latin typeface="Calibri"/>
                <a:cs typeface="Calibri"/>
              </a:rPr>
              <a:t>90</a:t>
            </a:r>
            <a:r>
              <a:rPr sz="1467" dirty="0">
                <a:latin typeface="Calibri"/>
                <a:cs typeface="Calibri"/>
              </a:rPr>
              <a:t>;	</a:t>
            </a:r>
            <a:r>
              <a:rPr sz="1467" dirty="0">
                <a:solidFill>
                  <a:srgbClr val="008200"/>
                </a:solidFill>
                <a:latin typeface="Calibri"/>
                <a:cs typeface="Calibri"/>
              </a:rPr>
              <a:t>//local</a:t>
            </a:r>
            <a:r>
              <a:rPr sz="1467" spc="-47" dirty="0">
                <a:solidFill>
                  <a:srgbClr val="008200"/>
                </a:solidFill>
                <a:latin typeface="Calibri"/>
                <a:cs typeface="Calibri"/>
              </a:rPr>
              <a:t> </a:t>
            </a:r>
            <a:r>
              <a:rPr sz="1467" dirty="0">
                <a:solidFill>
                  <a:srgbClr val="008200"/>
                </a:solidFill>
                <a:latin typeface="Calibri"/>
                <a:cs typeface="Calibri"/>
              </a:rPr>
              <a:t>var</a:t>
            </a:r>
            <a:r>
              <a:rPr sz="1467" spc="-7" dirty="0">
                <a:solidFill>
                  <a:srgbClr val="008200"/>
                </a:solidFill>
                <a:latin typeface="Calibri"/>
                <a:cs typeface="Calibri"/>
              </a:rPr>
              <a:t>i</a:t>
            </a:r>
            <a:r>
              <a:rPr sz="1467" dirty="0">
                <a:solidFill>
                  <a:srgbClr val="008200"/>
                </a:solidFill>
                <a:latin typeface="Calibri"/>
                <a:cs typeface="Calibri"/>
              </a:rPr>
              <a:t>a</a:t>
            </a:r>
            <a:r>
              <a:rPr sz="1467" spc="-7" dirty="0">
                <a:solidFill>
                  <a:srgbClr val="008200"/>
                </a:solidFill>
                <a:latin typeface="Calibri"/>
                <a:cs typeface="Calibri"/>
              </a:rPr>
              <a:t>b</a:t>
            </a:r>
            <a:r>
              <a:rPr sz="1467" dirty="0">
                <a:solidFill>
                  <a:srgbClr val="008200"/>
                </a:solidFill>
                <a:latin typeface="Calibri"/>
                <a:cs typeface="Calibri"/>
              </a:rPr>
              <a:t>le</a:t>
            </a:r>
            <a:endParaRPr sz="1467">
              <a:latin typeface="Calibri"/>
              <a:cs typeface="Calibri"/>
            </a:endParaRPr>
          </a:p>
          <a:p>
            <a:pPr marL="59265">
              <a:spcBef>
                <a:spcPts val="400"/>
              </a:spcBef>
            </a:pPr>
            <a:r>
              <a:rPr sz="1467" dirty="0">
                <a:latin typeface="Calibri"/>
                <a:cs typeface="Calibri"/>
              </a:rPr>
              <a:t>}</a:t>
            </a:r>
            <a:endParaRPr sz="1467">
              <a:latin typeface="Calibri"/>
              <a:cs typeface="Calibri"/>
            </a:endParaRPr>
          </a:p>
          <a:p>
            <a:pPr marL="16933">
              <a:spcBef>
                <a:spcPts val="400"/>
              </a:spcBef>
            </a:pPr>
            <a:r>
              <a:rPr sz="1467" dirty="0">
                <a:latin typeface="Calibri"/>
                <a:cs typeface="Calibri"/>
              </a:rPr>
              <a:t>}</a:t>
            </a:r>
            <a:r>
              <a:rPr sz="1467" spc="-27" dirty="0">
                <a:latin typeface="Calibri"/>
                <a:cs typeface="Calibri"/>
              </a:rPr>
              <a:t> </a:t>
            </a:r>
            <a:r>
              <a:rPr sz="1467" dirty="0">
                <a:solidFill>
                  <a:srgbClr val="008200"/>
                </a:solidFill>
                <a:latin typeface="Calibri"/>
                <a:cs typeface="Calibri"/>
              </a:rPr>
              <a:t>//end</a:t>
            </a:r>
            <a:r>
              <a:rPr sz="1467" spc="-60" dirty="0">
                <a:solidFill>
                  <a:srgbClr val="008200"/>
                </a:solidFill>
                <a:latin typeface="Calibri"/>
                <a:cs typeface="Calibri"/>
              </a:rPr>
              <a:t> </a:t>
            </a:r>
            <a:r>
              <a:rPr sz="1467" dirty="0">
                <a:solidFill>
                  <a:srgbClr val="008200"/>
                </a:solidFill>
                <a:latin typeface="Calibri"/>
                <a:cs typeface="Calibri"/>
              </a:rPr>
              <a:t>of</a:t>
            </a:r>
            <a:r>
              <a:rPr sz="1467" spc="-33" dirty="0">
                <a:solidFill>
                  <a:srgbClr val="008200"/>
                </a:solidFill>
                <a:latin typeface="Calibri"/>
                <a:cs typeface="Calibri"/>
              </a:rPr>
              <a:t> </a:t>
            </a:r>
            <a:r>
              <a:rPr sz="1467" dirty="0">
                <a:solidFill>
                  <a:srgbClr val="008200"/>
                </a:solidFill>
                <a:latin typeface="Calibri"/>
                <a:cs typeface="Calibri"/>
              </a:rPr>
              <a:t>class</a:t>
            </a:r>
            <a:endParaRPr sz="1467">
              <a:latin typeface="Calibri"/>
              <a:cs typeface="Calibri"/>
            </a:endParaRPr>
          </a:p>
        </p:txBody>
      </p:sp>
    </p:spTree>
    <p:extLst>
      <p:ext uri="{BB962C8B-B14F-4D97-AF65-F5344CB8AC3E}">
        <p14:creationId xmlns:p14="http://schemas.microsoft.com/office/powerpoint/2010/main" val="440438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30925" y="963428"/>
            <a:ext cx="2268219" cy="755762"/>
          </a:xfrm>
          <a:prstGeom prst="rect">
            <a:avLst/>
          </a:prstGeom>
        </p:spPr>
        <p:txBody>
          <a:bodyPr vert="horz" wrap="square" lIns="0" tIns="16933" rIns="0" bIns="0" rtlCol="0" anchor="ctr">
            <a:spAutoFit/>
          </a:bodyPr>
          <a:lstStyle/>
          <a:p>
            <a:pPr marL="16933">
              <a:lnSpc>
                <a:spcPct val="100000"/>
              </a:lnSpc>
              <a:spcBef>
                <a:spcPts val="133"/>
              </a:spcBef>
            </a:pPr>
            <a:r>
              <a:rPr dirty="0">
                <a:solidFill>
                  <a:srgbClr val="000000"/>
                </a:solidFill>
              </a:rPr>
              <a:t>Ob</a:t>
            </a:r>
            <a:r>
              <a:rPr spc="-20" dirty="0">
                <a:solidFill>
                  <a:srgbClr val="000000"/>
                </a:solidFill>
              </a:rPr>
              <a:t>j</a:t>
            </a:r>
            <a:r>
              <a:rPr spc="-7" dirty="0">
                <a:solidFill>
                  <a:srgbClr val="000000"/>
                </a:solidFill>
              </a:rPr>
              <a:t>ect</a:t>
            </a:r>
          </a:p>
        </p:txBody>
      </p:sp>
      <p:sp>
        <p:nvSpPr>
          <p:cNvPr id="4" name="object 4"/>
          <p:cNvSpPr/>
          <p:nvPr/>
        </p:nvSpPr>
        <p:spPr>
          <a:xfrm>
            <a:off x="5328920" y="2278888"/>
            <a:ext cx="0" cy="3552613"/>
          </a:xfrm>
          <a:custGeom>
            <a:avLst/>
            <a:gdLst/>
            <a:ahLst/>
            <a:cxnLst/>
            <a:rect l="l" t="t" r="r" b="b"/>
            <a:pathLst>
              <a:path h="2664460">
                <a:moveTo>
                  <a:pt x="0" y="0"/>
                </a:moveTo>
                <a:lnTo>
                  <a:pt x="0" y="2664294"/>
                </a:lnTo>
              </a:path>
            </a:pathLst>
          </a:custGeom>
          <a:ln w="19050">
            <a:solidFill>
              <a:srgbClr val="FFC000"/>
            </a:solidFill>
          </a:ln>
        </p:spPr>
        <p:txBody>
          <a:bodyPr wrap="square" lIns="0" tIns="0" rIns="0" bIns="0" rtlCol="0"/>
          <a:lstStyle/>
          <a:p>
            <a:endParaRPr sz="2400"/>
          </a:p>
        </p:txBody>
      </p:sp>
      <p:sp>
        <p:nvSpPr>
          <p:cNvPr id="5" name="object 5"/>
          <p:cNvSpPr txBox="1"/>
          <p:nvPr/>
        </p:nvSpPr>
        <p:spPr>
          <a:xfrm>
            <a:off x="901532" y="2212710"/>
            <a:ext cx="4237396" cy="3775393"/>
          </a:xfrm>
          <a:prstGeom prst="rect">
            <a:avLst/>
          </a:prstGeom>
        </p:spPr>
        <p:txBody>
          <a:bodyPr vert="horz" wrap="square" lIns="0" tIns="114300" rIns="0" bIns="0" rtlCol="0">
            <a:spAutoFit/>
          </a:bodyPr>
          <a:lstStyle/>
          <a:p>
            <a:pPr marL="398770" indent="-382684">
              <a:spcBef>
                <a:spcPts val="900"/>
              </a:spcBef>
              <a:buSzPct val="145454"/>
              <a:buFont typeface="Arial MT"/>
              <a:buChar char="▪"/>
              <a:tabLst>
                <a:tab pos="398770" algn="l"/>
                <a:tab pos="399617" algn="l"/>
              </a:tabLst>
            </a:pPr>
            <a:r>
              <a:rPr dirty="0">
                <a:latin typeface="Calibri"/>
                <a:cs typeface="Calibri"/>
              </a:rPr>
              <a:t>Everything</a:t>
            </a:r>
            <a:r>
              <a:rPr spc="-53" dirty="0">
                <a:latin typeface="Calibri"/>
                <a:cs typeface="Calibri"/>
              </a:rPr>
              <a:t> </a:t>
            </a:r>
            <a:r>
              <a:rPr dirty="0">
                <a:latin typeface="Calibri"/>
                <a:cs typeface="Calibri"/>
              </a:rPr>
              <a:t>in</a:t>
            </a:r>
            <a:r>
              <a:rPr spc="-33" dirty="0">
                <a:latin typeface="Calibri"/>
                <a:cs typeface="Calibri"/>
              </a:rPr>
              <a:t> </a:t>
            </a:r>
            <a:r>
              <a:rPr dirty="0">
                <a:latin typeface="Calibri"/>
                <a:cs typeface="Calibri"/>
              </a:rPr>
              <a:t>Java</a:t>
            </a:r>
            <a:r>
              <a:rPr spc="-33" dirty="0">
                <a:latin typeface="Calibri"/>
                <a:cs typeface="Calibri"/>
              </a:rPr>
              <a:t> </a:t>
            </a:r>
            <a:r>
              <a:rPr dirty="0">
                <a:latin typeface="Calibri"/>
                <a:cs typeface="Calibri"/>
              </a:rPr>
              <a:t>is</a:t>
            </a:r>
            <a:r>
              <a:rPr spc="-27" dirty="0">
                <a:latin typeface="Calibri"/>
                <a:cs typeface="Calibri"/>
              </a:rPr>
              <a:t> </a:t>
            </a:r>
            <a:r>
              <a:rPr dirty="0">
                <a:latin typeface="Calibri"/>
                <a:cs typeface="Calibri"/>
              </a:rPr>
              <a:t>an</a:t>
            </a:r>
            <a:r>
              <a:rPr spc="-27" dirty="0">
                <a:latin typeface="Calibri"/>
                <a:cs typeface="Calibri"/>
              </a:rPr>
              <a:t> </a:t>
            </a:r>
            <a:r>
              <a:rPr dirty="0">
                <a:latin typeface="Calibri"/>
                <a:cs typeface="Calibri"/>
              </a:rPr>
              <a:t>object.</a:t>
            </a:r>
          </a:p>
          <a:p>
            <a:pPr marL="398770" indent="-382684">
              <a:spcBef>
                <a:spcPts val="1760"/>
              </a:spcBef>
              <a:buSzPct val="145454"/>
              <a:buFont typeface="Arial MT"/>
              <a:buChar char="▪"/>
              <a:tabLst>
                <a:tab pos="398770" algn="l"/>
                <a:tab pos="399617" algn="l"/>
              </a:tabLst>
            </a:pPr>
            <a:r>
              <a:rPr spc="-7" dirty="0">
                <a:latin typeface="Calibri"/>
                <a:cs typeface="Calibri"/>
              </a:rPr>
              <a:t>Instance</a:t>
            </a:r>
            <a:r>
              <a:rPr spc="-67" dirty="0">
                <a:latin typeface="Calibri"/>
                <a:cs typeface="Calibri"/>
              </a:rPr>
              <a:t> </a:t>
            </a:r>
            <a:r>
              <a:rPr dirty="0">
                <a:latin typeface="Calibri"/>
                <a:cs typeface="Calibri"/>
              </a:rPr>
              <a:t>of</a:t>
            </a:r>
            <a:r>
              <a:rPr spc="-33" dirty="0">
                <a:latin typeface="Calibri"/>
                <a:cs typeface="Calibri"/>
              </a:rPr>
              <a:t> </a:t>
            </a:r>
            <a:r>
              <a:rPr dirty="0">
                <a:latin typeface="Calibri"/>
                <a:cs typeface="Calibri"/>
              </a:rPr>
              <a:t>a</a:t>
            </a:r>
            <a:r>
              <a:rPr spc="-20" dirty="0">
                <a:latin typeface="Calibri"/>
                <a:cs typeface="Calibri"/>
              </a:rPr>
              <a:t> </a:t>
            </a:r>
            <a:r>
              <a:rPr dirty="0">
                <a:latin typeface="Calibri"/>
                <a:cs typeface="Calibri"/>
              </a:rPr>
              <a:t>class.</a:t>
            </a:r>
          </a:p>
          <a:p>
            <a:pPr marL="398770" indent="-382684">
              <a:spcBef>
                <a:spcPts val="1760"/>
              </a:spcBef>
              <a:buSzPct val="145454"/>
              <a:buFont typeface="Arial MT"/>
              <a:buChar char="▪"/>
              <a:tabLst>
                <a:tab pos="398770" algn="l"/>
                <a:tab pos="399617" algn="l"/>
              </a:tabLst>
            </a:pPr>
            <a:r>
              <a:rPr dirty="0">
                <a:latin typeface="Calibri"/>
                <a:cs typeface="Calibri"/>
              </a:rPr>
              <a:t>Containers</a:t>
            </a:r>
            <a:r>
              <a:rPr spc="-67" dirty="0">
                <a:latin typeface="Calibri"/>
                <a:cs typeface="Calibri"/>
              </a:rPr>
              <a:t> </a:t>
            </a:r>
            <a:r>
              <a:rPr dirty="0">
                <a:latin typeface="Calibri"/>
                <a:cs typeface="Calibri"/>
              </a:rPr>
              <a:t>with</a:t>
            </a:r>
            <a:r>
              <a:rPr spc="-47" dirty="0">
                <a:latin typeface="Calibri"/>
                <a:cs typeface="Calibri"/>
              </a:rPr>
              <a:t> </a:t>
            </a:r>
            <a:r>
              <a:rPr spc="-7" dirty="0">
                <a:latin typeface="Calibri"/>
                <a:cs typeface="Calibri"/>
              </a:rPr>
              <a:t>state</a:t>
            </a:r>
            <a:r>
              <a:rPr spc="-40" dirty="0">
                <a:latin typeface="Calibri"/>
                <a:cs typeface="Calibri"/>
              </a:rPr>
              <a:t> </a:t>
            </a:r>
            <a:r>
              <a:rPr dirty="0">
                <a:latin typeface="Calibri"/>
                <a:cs typeface="Calibri"/>
              </a:rPr>
              <a:t>and</a:t>
            </a:r>
            <a:r>
              <a:rPr spc="-33" dirty="0">
                <a:latin typeface="Calibri"/>
                <a:cs typeface="Calibri"/>
              </a:rPr>
              <a:t> </a:t>
            </a:r>
            <a:r>
              <a:rPr dirty="0">
                <a:latin typeface="Calibri"/>
                <a:cs typeface="Calibri"/>
              </a:rPr>
              <a:t>behavior.</a:t>
            </a:r>
          </a:p>
          <a:p>
            <a:pPr marL="398770" indent="-382684">
              <a:spcBef>
                <a:spcPts val="1760"/>
              </a:spcBef>
              <a:buSzPct val="145454"/>
              <a:buFont typeface="Arial MT"/>
              <a:buChar char="▪"/>
              <a:tabLst>
                <a:tab pos="398770" algn="l"/>
                <a:tab pos="399617" algn="l"/>
              </a:tabLst>
            </a:pPr>
            <a:r>
              <a:rPr dirty="0">
                <a:latin typeface="Calibri"/>
                <a:cs typeface="Calibri"/>
              </a:rPr>
              <a:t>Actors</a:t>
            </a:r>
            <a:r>
              <a:rPr spc="-60" dirty="0">
                <a:latin typeface="Calibri"/>
                <a:cs typeface="Calibri"/>
              </a:rPr>
              <a:t> </a:t>
            </a:r>
            <a:r>
              <a:rPr dirty="0">
                <a:latin typeface="Calibri"/>
                <a:cs typeface="Calibri"/>
              </a:rPr>
              <a:t>in</a:t>
            </a:r>
            <a:r>
              <a:rPr spc="-13" dirty="0">
                <a:latin typeface="Calibri"/>
                <a:cs typeface="Calibri"/>
              </a:rPr>
              <a:t> </a:t>
            </a:r>
            <a:r>
              <a:rPr dirty="0">
                <a:latin typeface="Calibri"/>
                <a:cs typeface="Calibri"/>
              </a:rPr>
              <a:t>the</a:t>
            </a:r>
            <a:r>
              <a:rPr spc="-27" dirty="0">
                <a:latin typeface="Calibri"/>
                <a:cs typeface="Calibri"/>
              </a:rPr>
              <a:t> </a:t>
            </a:r>
            <a:r>
              <a:rPr spc="-7" dirty="0">
                <a:latin typeface="Calibri"/>
                <a:cs typeface="Calibri"/>
              </a:rPr>
              <a:t>application.</a:t>
            </a:r>
            <a:endParaRPr dirty="0">
              <a:latin typeface="Calibri"/>
              <a:cs typeface="Calibri"/>
            </a:endParaRPr>
          </a:p>
          <a:p>
            <a:pPr marL="398770" indent="-382684">
              <a:spcBef>
                <a:spcPts val="1760"/>
              </a:spcBef>
              <a:buSzPct val="145454"/>
              <a:buFont typeface="Arial MT"/>
              <a:buChar char="▪"/>
              <a:tabLst>
                <a:tab pos="398770" algn="l"/>
                <a:tab pos="399617" algn="l"/>
              </a:tabLst>
            </a:pPr>
            <a:r>
              <a:rPr dirty="0">
                <a:latin typeface="Calibri"/>
                <a:cs typeface="Calibri"/>
              </a:rPr>
              <a:t>Models</a:t>
            </a:r>
            <a:r>
              <a:rPr spc="-73" dirty="0">
                <a:latin typeface="Calibri"/>
                <a:cs typeface="Calibri"/>
              </a:rPr>
              <a:t> </a:t>
            </a:r>
            <a:r>
              <a:rPr dirty="0">
                <a:latin typeface="Calibri"/>
                <a:cs typeface="Calibri"/>
              </a:rPr>
              <a:t>real-world</a:t>
            </a:r>
            <a:r>
              <a:rPr spc="-60" dirty="0">
                <a:latin typeface="Calibri"/>
                <a:cs typeface="Calibri"/>
              </a:rPr>
              <a:t> </a:t>
            </a:r>
            <a:r>
              <a:rPr dirty="0">
                <a:latin typeface="Calibri"/>
                <a:cs typeface="Calibri"/>
              </a:rPr>
              <a:t>entities.</a:t>
            </a:r>
          </a:p>
          <a:p>
            <a:pPr marL="398770" marR="6773" indent="-382684">
              <a:spcBef>
                <a:spcPts val="1760"/>
              </a:spcBef>
              <a:buClr>
                <a:srgbClr val="000000"/>
              </a:buClr>
              <a:buSzPct val="145454"/>
              <a:buFont typeface="Arial MT"/>
              <a:buChar char="▪"/>
              <a:tabLst>
                <a:tab pos="398770" algn="l"/>
                <a:tab pos="399617" algn="l"/>
              </a:tabLst>
            </a:pPr>
            <a:r>
              <a:rPr dirty="0">
                <a:solidFill>
                  <a:srgbClr val="333333"/>
                </a:solidFill>
                <a:latin typeface="Calibri"/>
                <a:cs typeface="Calibri"/>
              </a:rPr>
              <a:t>In</a:t>
            </a:r>
            <a:r>
              <a:rPr spc="-13" dirty="0">
                <a:solidFill>
                  <a:srgbClr val="333333"/>
                </a:solidFill>
                <a:latin typeface="Calibri"/>
                <a:cs typeface="Calibri"/>
              </a:rPr>
              <a:t> </a:t>
            </a:r>
            <a:r>
              <a:rPr dirty="0">
                <a:solidFill>
                  <a:srgbClr val="333333"/>
                </a:solidFill>
                <a:latin typeface="Calibri"/>
                <a:cs typeface="Calibri"/>
              </a:rPr>
              <a:t>Java,</a:t>
            </a:r>
            <a:r>
              <a:rPr spc="-20" dirty="0">
                <a:solidFill>
                  <a:srgbClr val="333333"/>
                </a:solidFill>
                <a:latin typeface="Calibri"/>
                <a:cs typeface="Calibri"/>
              </a:rPr>
              <a:t> </a:t>
            </a:r>
            <a:r>
              <a:rPr dirty="0">
                <a:solidFill>
                  <a:srgbClr val="333333"/>
                </a:solidFill>
                <a:latin typeface="Calibri"/>
                <a:cs typeface="Calibri"/>
              </a:rPr>
              <a:t>an</a:t>
            </a:r>
            <a:r>
              <a:rPr spc="-27" dirty="0">
                <a:solidFill>
                  <a:srgbClr val="333333"/>
                </a:solidFill>
                <a:latin typeface="Calibri"/>
                <a:cs typeface="Calibri"/>
              </a:rPr>
              <a:t> </a:t>
            </a:r>
            <a:r>
              <a:rPr dirty="0">
                <a:solidFill>
                  <a:srgbClr val="333333"/>
                </a:solidFill>
                <a:latin typeface="Calibri"/>
                <a:cs typeface="Calibri"/>
              </a:rPr>
              <a:t>object</a:t>
            </a:r>
            <a:r>
              <a:rPr spc="-47" dirty="0">
                <a:solidFill>
                  <a:srgbClr val="333333"/>
                </a:solidFill>
                <a:latin typeface="Calibri"/>
                <a:cs typeface="Calibri"/>
              </a:rPr>
              <a:t> </a:t>
            </a:r>
            <a:r>
              <a:rPr dirty="0">
                <a:solidFill>
                  <a:srgbClr val="333333"/>
                </a:solidFill>
                <a:latin typeface="Calibri"/>
                <a:cs typeface="Calibri"/>
              </a:rPr>
              <a:t>is</a:t>
            </a:r>
            <a:r>
              <a:rPr spc="-20" dirty="0">
                <a:solidFill>
                  <a:srgbClr val="333333"/>
                </a:solidFill>
                <a:latin typeface="Calibri"/>
                <a:cs typeface="Calibri"/>
              </a:rPr>
              <a:t> </a:t>
            </a:r>
            <a:r>
              <a:rPr dirty="0">
                <a:solidFill>
                  <a:srgbClr val="333333"/>
                </a:solidFill>
                <a:latin typeface="Calibri"/>
                <a:cs typeface="Calibri"/>
              </a:rPr>
              <a:t>created</a:t>
            </a:r>
            <a:r>
              <a:rPr spc="-27" dirty="0">
                <a:solidFill>
                  <a:srgbClr val="333333"/>
                </a:solidFill>
                <a:latin typeface="Calibri"/>
                <a:cs typeface="Calibri"/>
              </a:rPr>
              <a:t> </a:t>
            </a:r>
            <a:r>
              <a:rPr spc="-7" dirty="0">
                <a:solidFill>
                  <a:srgbClr val="333333"/>
                </a:solidFill>
                <a:latin typeface="Calibri"/>
                <a:cs typeface="Calibri"/>
              </a:rPr>
              <a:t>using</a:t>
            </a:r>
            <a:r>
              <a:rPr spc="-40" dirty="0">
                <a:solidFill>
                  <a:srgbClr val="333333"/>
                </a:solidFill>
                <a:latin typeface="Calibri"/>
                <a:cs typeface="Calibri"/>
              </a:rPr>
              <a:t> </a:t>
            </a:r>
            <a:r>
              <a:rPr dirty="0">
                <a:solidFill>
                  <a:srgbClr val="333333"/>
                </a:solidFill>
                <a:latin typeface="Calibri"/>
                <a:cs typeface="Calibri"/>
              </a:rPr>
              <a:t>the</a:t>
            </a:r>
            <a:r>
              <a:rPr spc="-20" dirty="0">
                <a:solidFill>
                  <a:srgbClr val="333333"/>
                </a:solidFill>
                <a:latin typeface="Calibri"/>
                <a:cs typeface="Calibri"/>
              </a:rPr>
              <a:t> </a:t>
            </a:r>
            <a:r>
              <a:rPr dirty="0">
                <a:solidFill>
                  <a:srgbClr val="333333"/>
                </a:solidFill>
                <a:latin typeface="Calibri"/>
                <a:cs typeface="Calibri"/>
              </a:rPr>
              <a:t>keyword </a:t>
            </a:r>
            <a:r>
              <a:rPr spc="-305" dirty="0">
                <a:solidFill>
                  <a:srgbClr val="333333"/>
                </a:solidFill>
                <a:latin typeface="Calibri"/>
                <a:cs typeface="Calibri"/>
              </a:rPr>
              <a:t> </a:t>
            </a:r>
            <a:r>
              <a:rPr dirty="0">
                <a:solidFill>
                  <a:srgbClr val="333333"/>
                </a:solidFill>
                <a:latin typeface="Calibri"/>
                <a:cs typeface="Calibri"/>
              </a:rPr>
              <a:t>"new".</a:t>
            </a:r>
            <a:endParaRPr dirty="0">
              <a:latin typeface="Calibri"/>
              <a:cs typeface="Calibri"/>
            </a:endParaRPr>
          </a:p>
          <a:p>
            <a:pPr>
              <a:spcBef>
                <a:spcPts val="53"/>
              </a:spcBef>
              <a:buChar char="▪"/>
            </a:pPr>
            <a:endParaRPr dirty="0">
              <a:latin typeface="Calibri"/>
              <a:cs typeface="Calibri"/>
            </a:endParaRPr>
          </a:p>
          <a:p>
            <a:pPr marL="398770" indent="-382684">
              <a:buSzPct val="145454"/>
              <a:buFont typeface="Arial MT"/>
              <a:buChar char="▪"/>
              <a:tabLst>
                <a:tab pos="398770" algn="l"/>
                <a:tab pos="399617" algn="l"/>
              </a:tabLst>
            </a:pPr>
            <a:r>
              <a:rPr dirty="0">
                <a:solidFill>
                  <a:srgbClr val="333333"/>
                </a:solidFill>
                <a:latin typeface="Calibri"/>
                <a:cs typeface="Calibri"/>
              </a:rPr>
              <a:t>Examples:</a:t>
            </a:r>
            <a:r>
              <a:rPr spc="-67" dirty="0">
                <a:solidFill>
                  <a:srgbClr val="333333"/>
                </a:solidFill>
                <a:latin typeface="Calibri"/>
                <a:cs typeface="Calibri"/>
              </a:rPr>
              <a:t> </a:t>
            </a:r>
            <a:r>
              <a:rPr dirty="0">
                <a:solidFill>
                  <a:srgbClr val="333333"/>
                </a:solidFill>
                <a:latin typeface="Calibri"/>
                <a:cs typeface="Calibri"/>
              </a:rPr>
              <a:t>Employee,</a:t>
            </a:r>
            <a:r>
              <a:rPr spc="-80" dirty="0">
                <a:solidFill>
                  <a:srgbClr val="333333"/>
                </a:solidFill>
                <a:latin typeface="Calibri"/>
                <a:cs typeface="Calibri"/>
              </a:rPr>
              <a:t> </a:t>
            </a:r>
            <a:r>
              <a:rPr dirty="0">
                <a:solidFill>
                  <a:srgbClr val="333333"/>
                </a:solidFill>
                <a:latin typeface="Calibri"/>
                <a:cs typeface="Calibri"/>
              </a:rPr>
              <a:t>Product,</a:t>
            </a:r>
            <a:r>
              <a:rPr spc="-67" dirty="0">
                <a:solidFill>
                  <a:srgbClr val="333333"/>
                </a:solidFill>
                <a:latin typeface="Calibri"/>
                <a:cs typeface="Calibri"/>
              </a:rPr>
              <a:t> </a:t>
            </a:r>
            <a:r>
              <a:rPr dirty="0">
                <a:solidFill>
                  <a:srgbClr val="333333"/>
                </a:solidFill>
                <a:latin typeface="Calibri"/>
                <a:cs typeface="Calibri"/>
              </a:rPr>
              <a:t>Animal</a:t>
            </a:r>
            <a:endParaRPr dirty="0">
              <a:latin typeface="Calibri"/>
              <a:cs typeface="Calibri"/>
            </a:endParaRPr>
          </a:p>
        </p:txBody>
      </p:sp>
      <p:sp>
        <p:nvSpPr>
          <p:cNvPr id="6" name="object 6"/>
          <p:cNvSpPr/>
          <p:nvPr/>
        </p:nvSpPr>
        <p:spPr>
          <a:xfrm>
            <a:off x="9903969" y="3135376"/>
            <a:ext cx="1882140" cy="1461347"/>
          </a:xfrm>
          <a:custGeom>
            <a:avLst/>
            <a:gdLst/>
            <a:ahLst/>
            <a:cxnLst/>
            <a:rect l="l" t="t" r="r" b="b"/>
            <a:pathLst>
              <a:path w="1411604" h="1096010">
                <a:moveTo>
                  <a:pt x="589026" y="75056"/>
                </a:moveTo>
                <a:lnTo>
                  <a:pt x="630630" y="52828"/>
                </a:lnTo>
                <a:lnTo>
                  <a:pt x="674210" y="34261"/>
                </a:lnTo>
                <a:lnTo>
                  <a:pt x="719645" y="19526"/>
                </a:lnTo>
                <a:lnTo>
                  <a:pt x="766816" y="8791"/>
                </a:lnTo>
                <a:lnTo>
                  <a:pt x="815603" y="2226"/>
                </a:lnTo>
                <a:lnTo>
                  <a:pt x="865885" y="0"/>
                </a:lnTo>
                <a:lnTo>
                  <a:pt x="913020" y="2015"/>
                </a:lnTo>
                <a:lnTo>
                  <a:pt x="959026" y="7951"/>
                </a:lnTo>
                <a:lnTo>
                  <a:pt x="1003740" y="17642"/>
                </a:lnTo>
                <a:lnTo>
                  <a:pt x="1047002" y="30921"/>
                </a:lnTo>
                <a:lnTo>
                  <a:pt x="1088647" y="47623"/>
                </a:lnTo>
                <a:lnTo>
                  <a:pt x="1128515" y="67582"/>
                </a:lnTo>
                <a:lnTo>
                  <a:pt x="1166443" y="90631"/>
                </a:lnTo>
                <a:lnTo>
                  <a:pt x="1202269" y="116605"/>
                </a:lnTo>
                <a:lnTo>
                  <a:pt x="1235831" y="145337"/>
                </a:lnTo>
                <a:lnTo>
                  <a:pt x="1266966" y="176663"/>
                </a:lnTo>
                <a:lnTo>
                  <a:pt x="1295512" y="210415"/>
                </a:lnTo>
                <a:lnTo>
                  <a:pt x="1321307" y="246428"/>
                </a:lnTo>
                <a:lnTo>
                  <a:pt x="1344189" y="284535"/>
                </a:lnTo>
                <a:lnTo>
                  <a:pt x="1363996" y="324572"/>
                </a:lnTo>
                <a:lnTo>
                  <a:pt x="1380565" y="366371"/>
                </a:lnTo>
                <a:lnTo>
                  <a:pt x="1393735" y="409767"/>
                </a:lnTo>
                <a:lnTo>
                  <a:pt x="1403343" y="454594"/>
                </a:lnTo>
                <a:lnTo>
                  <a:pt x="1409226" y="500686"/>
                </a:lnTo>
                <a:lnTo>
                  <a:pt x="1411224" y="547878"/>
                </a:lnTo>
                <a:lnTo>
                  <a:pt x="1409226" y="595069"/>
                </a:lnTo>
                <a:lnTo>
                  <a:pt x="1403343" y="641161"/>
                </a:lnTo>
                <a:lnTo>
                  <a:pt x="1393735" y="685988"/>
                </a:lnTo>
                <a:lnTo>
                  <a:pt x="1380565" y="729384"/>
                </a:lnTo>
                <a:lnTo>
                  <a:pt x="1363996" y="771183"/>
                </a:lnTo>
                <a:lnTo>
                  <a:pt x="1344189" y="811220"/>
                </a:lnTo>
                <a:lnTo>
                  <a:pt x="1321307" y="849327"/>
                </a:lnTo>
                <a:lnTo>
                  <a:pt x="1295512" y="885340"/>
                </a:lnTo>
                <a:lnTo>
                  <a:pt x="1266966" y="919092"/>
                </a:lnTo>
                <a:lnTo>
                  <a:pt x="1235831" y="950418"/>
                </a:lnTo>
                <a:lnTo>
                  <a:pt x="1202269" y="979150"/>
                </a:lnTo>
                <a:lnTo>
                  <a:pt x="1166443" y="1005124"/>
                </a:lnTo>
                <a:lnTo>
                  <a:pt x="1128515" y="1028173"/>
                </a:lnTo>
                <a:lnTo>
                  <a:pt x="1088647" y="1048132"/>
                </a:lnTo>
                <a:lnTo>
                  <a:pt x="1047002" y="1064834"/>
                </a:lnTo>
                <a:lnTo>
                  <a:pt x="1003740" y="1078113"/>
                </a:lnTo>
                <a:lnTo>
                  <a:pt x="959026" y="1087804"/>
                </a:lnTo>
                <a:lnTo>
                  <a:pt x="913020" y="1093740"/>
                </a:lnTo>
                <a:lnTo>
                  <a:pt x="865885" y="1095756"/>
                </a:lnTo>
                <a:lnTo>
                  <a:pt x="812025" y="1093123"/>
                </a:lnTo>
                <a:lnTo>
                  <a:pt x="759517" y="1085391"/>
                </a:lnTo>
                <a:lnTo>
                  <a:pt x="708688" y="1072812"/>
                </a:lnTo>
                <a:lnTo>
                  <a:pt x="659866" y="1055637"/>
                </a:lnTo>
                <a:lnTo>
                  <a:pt x="613376" y="1034116"/>
                </a:lnTo>
                <a:lnTo>
                  <a:pt x="569545" y="1008501"/>
                </a:lnTo>
                <a:lnTo>
                  <a:pt x="528701" y="979043"/>
                </a:lnTo>
                <a:lnTo>
                  <a:pt x="487234" y="1002590"/>
                </a:lnTo>
                <a:lnTo>
                  <a:pt x="440264" y="1020725"/>
                </a:lnTo>
                <a:lnTo>
                  <a:pt x="387801" y="1033550"/>
                </a:lnTo>
                <a:lnTo>
                  <a:pt x="329857" y="1041169"/>
                </a:lnTo>
                <a:lnTo>
                  <a:pt x="266446" y="1043686"/>
                </a:lnTo>
                <a:lnTo>
                  <a:pt x="207743" y="1041688"/>
                </a:lnTo>
                <a:lnTo>
                  <a:pt x="151644" y="1035692"/>
                </a:lnTo>
                <a:lnTo>
                  <a:pt x="98251" y="1025690"/>
                </a:lnTo>
                <a:lnTo>
                  <a:pt x="47668" y="1011677"/>
                </a:lnTo>
                <a:lnTo>
                  <a:pt x="0" y="993648"/>
                </a:lnTo>
                <a:lnTo>
                  <a:pt x="0" y="898493"/>
                </a:lnTo>
                <a:lnTo>
                  <a:pt x="0" y="849630"/>
                </a:lnTo>
                <a:lnTo>
                  <a:pt x="0" y="831627"/>
                </a:lnTo>
                <a:lnTo>
                  <a:pt x="0" y="829056"/>
                </a:lnTo>
                <a:lnTo>
                  <a:pt x="27338" y="842367"/>
                </a:lnTo>
                <a:lnTo>
                  <a:pt x="86635" y="864274"/>
                </a:lnTo>
                <a:lnTo>
                  <a:pt x="149891" y="880721"/>
                </a:lnTo>
                <a:lnTo>
                  <a:pt x="213201" y="888658"/>
                </a:lnTo>
                <a:lnTo>
                  <a:pt x="245618" y="889507"/>
                </a:lnTo>
                <a:lnTo>
                  <a:pt x="289708" y="887555"/>
                </a:lnTo>
                <a:lnTo>
                  <a:pt x="328120" y="881697"/>
                </a:lnTo>
                <a:lnTo>
                  <a:pt x="387096" y="858266"/>
                </a:lnTo>
                <a:lnTo>
                  <a:pt x="420973" y="814546"/>
                </a:lnTo>
                <a:lnTo>
                  <a:pt x="432943" y="751967"/>
                </a:lnTo>
                <a:lnTo>
                  <a:pt x="429454" y="721854"/>
                </a:lnTo>
                <a:lnTo>
                  <a:pt x="402189" y="676439"/>
                </a:lnTo>
                <a:lnTo>
                  <a:pt x="349611" y="648243"/>
                </a:lnTo>
                <a:lnTo>
                  <a:pt x="311975" y="639826"/>
                </a:lnTo>
                <a:lnTo>
                  <a:pt x="266148" y="634932"/>
                </a:lnTo>
                <a:lnTo>
                  <a:pt x="212344" y="633349"/>
                </a:lnTo>
                <a:lnTo>
                  <a:pt x="171374" y="633349"/>
                </a:lnTo>
                <a:lnTo>
                  <a:pt x="150336" y="633349"/>
                </a:lnTo>
                <a:lnTo>
                  <a:pt x="142585" y="633349"/>
                </a:lnTo>
                <a:lnTo>
                  <a:pt x="141477" y="633349"/>
                </a:lnTo>
                <a:lnTo>
                  <a:pt x="141477" y="547812"/>
                </a:lnTo>
                <a:lnTo>
                  <a:pt x="141477" y="503888"/>
                </a:lnTo>
                <a:lnTo>
                  <a:pt x="141477" y="487705"/>
                </a:lnTo>
                <a:lnTo>
                  <a:pt x="141477" y="485394"/>
                </a:lnTo>
                <a:lnTo>
                  <a:pt x="182447" y="485394"/>
                </a:lnTo>
                <a:lnTo>
                  <a:pt x="203485" y="485394"/>
                </a:lnTo>
                <a:lnTo>
                  <a:pt x="211236" y="485394"/>
                </a:lnTo>
                <a:lnTo>
                  <a:pt x="212344" y="485394"/>
                </a:lnTo>
                <a:lnTo>
                  <a:pt x="261895" y="483473"/>
                </a:lnTo>
                <a:lnTo>
                  <a:pt x="304434" y="477837"/>
                </a:lnTo>
                <a:lnTo>
                  <a:pt x="368426" y="456184"/>
                </a:lnTo>
                <a:lnTo>
                  <a:pt x="405860" y="418496"/>
                </a:lnTo>
                <a:lnTo>
                  <a:pt x="418338" y="360425"/>
                </a:lnTo>
                <a:lnTo>
                  <a:pt x="410146" y="315114"/>
                </a:lnTo>
                <a:lnTo>
                  <a:pt x="385572" y="282543"/>
                </a:lnTo>
                <a:lnTo>
                  <a:pt x="344614" y="262878"/>
                </a:lnTo>
                <a:lnTo>
                  <a:pt x="287274" y="256286"/>
                </a:lnTo>
                <a:lnTo>
                  <a:pt x="265019" y="257083"/>
                </a:lnTo>
                <a:lnTo>
                  <a:pt x="219033" y="264108"/>
                </a:lnTo>
                <a:lnTo>
                  <a:pt x="171523" y="279792"/>
                </a:lnTo>
                <a:lnTo>
                  <a:pt x="119251" y="305661"/>
                </a:lnTo>
                <a:lnTo>
                  <a:pt x="91567" y="322834"/>
                </a:lnTo>
                <a:lnTo>
                  <a:pt x="39804" y="245814"/>
                </a:lnTo>
                <a:lnTo>
                  <a:pt x="13223" y="206263"/>
                </a:lnTo>
                <a:lnTo>
                  <a:pt x="3430" y="191692"/>
                </a:lnTo>
                <a:lnTo>
                  <a:pt x="2031" y="189611"/>
                </a:lnTo>
                <a:lnTo>
                  <a:pt x="45073" y="161828"/>
                </a:lnTo>
                <a:lnTo>
                  <a:pt x="90884" y="138970"/>
                </a:lnTo>
                <a:lnTo>
                  <a:pt x="139461" y="121094"/>
                </a:lnTo>
                <a:lnTo>
                  <a:pt x="190801" y="108255"/>
                </a:lnTo>
                <a:lnTo>
                  <a:pt x="244898" y="100511"/>
                </a:lnTo>
                <a:lnTo>
                  <a:pt x="301751" y="97917"/>
                </a:lnTo>
                <a:lnTo>
                  <a:pt x="355733" y="100382"/>
                </a:lnTo>
                <a:lnTo>
                  <a:pt x="405209" y="107646"/>
                </a:lnTo>
                <a:lnTo>
                  <a:pt x="450186" y="119505"/>
                </a:lnTo>
                <a:lnTo>
                  <a:pt x="490671" y="135760"/>
                </a:lnTo>
                <a:lnTo>
                  <a:pt x="526669" y="156210"/>
                </a:lnTo>
                <a:lnTo>
                  <a:pt x="562490" y="188646"/>
                </a:lnTo>
                <a:lnTo>
                  <a:pt x="588549" y="226536"/>
                </a:lnTo>
                <a:lnTo>
                  <a:pt x="604464" y="269902"/>
                </a:lnTo>
                <a:lnTo>
                  <a:pt x="609853" y="318769"/>
                </a:lnTo>
                <a:lnTo>
                  <a:pt x="606415" y="359713"/>
                </a:lnTo>
                <a:lnTo>
                  <a:pt x="596344" y="397906"/>
                </a:lnTo>
                <a:lnTo>
                  <a:pt x="580010" y="432980"/>
                </a:lnTo>
                <a:lnTo>
                  <a:pt x="557783" y="464566"/>
                </a:lnTo>
                <a:lnTo>
                  <a:pt x="528579" y="491960"/>
                </a:lnTo>
                <a:lnTo>
                  <a:pt x="494077" y="514842"/>
                </a:lnTo>
                <a:lnTo>
                  <a:pt x="454503" y="533413"/>
                </a:lnTo>
                <a:lnTo>
                  <a:pt x="410082" y="547878"/>
                </a:lnTo>
                <a:lnTo>
                  <a:pt x="410082" y="552069"/>
                </a:lnTo>
                <a:lnTo>
                  <a:pt x="462758" y="560986"/>
                </a:lnTo>
                <a:lnTo>
                  <a:pt x="508396" y="575214"/>
                </a:lnTo>
                <a:lnTo>
                  <a:pt x="547010" y="594538"/>
                </a:lnTo>
                <a:lnTo>
                  <a:pt x="578612" y="618744"/>
                </a:lnTo>
                <a:lnTo>
                  <a:pt x="603525" y="647686"/>
                </a:lnTo>
                <a:lnTo>
                  <a:pt x="621807" y="681497"/>
                </a:lnTo>
                <a:lnTo>
                  <a:pt x="633065" y="720381"/>
                </a:lnTo>
                <a:lnTo>
                  <a:pt x="636904" y="764540"/>
                </a:lnTo>
                <a:lnTo>
                  <a:pt x="635386" y="795029"/>
                </a:lnTo>
                <a:lnTo>
                  <a:pt x="630951" y="824150"/>
                </a:lnTo>
                <a:lnTo>
                  <a:pt x="623778" y="852104"/>
                </a:lnTo>
                <a:lnTo>
                  <a:pt x="614045" y="879094"/>
                </a:lnTo>
              </a:path>
            </a:pathLst>
          </a:custGeom>
          <a:ln w="30162">
            <a:solidFill>
              <a:srgbClr val="C0504D"/>
            </a:solidFill>
          </a:ln>
        </p:spPr>
        <p:txBody>
          <a:bodyPr wrap="square" lIns="0" tIns="0" rIns="0" bIns="0" rtlCol="0"/>
          <a:lstStyle/>
          <a:p>
            <a:endParaRPr sz="2400"/>
          </a:p>
        </p:txBody>
      </p:sp>
      <p:sp>
        <p:nvSpPr>
          <p:cNvPr id="7" name="object 7"/>
          <p:cNvSpPr/>
          <p:nvPr/>
        </p:nvSpPr>
        <p:spPr>
          <a:xfrm>
            <a:off x="10690353" y="4273297"/>
            <a:ext cx="65193" cy="65193"/>
          </a:xfrm>
          <a:custGeom>
            <a:avLst/>
            <a:gdLst/>
            <a:ahLst/>
            <a:cxnLst/>
            <a:rect l="l" t="t" r="r" b="b"/>
            <a:pathLst>
              <a:path w="48895" h="48895">
                <a:moveTo>
                  <a:pt x="24383" y="0"/>
                </a:moveTo>
                <a:lnTo>
                  <a:pt x="14894" y="1916"/>
                </a:lnTo>
                <a:lnTo>
                  <a:pt x="7143" y="7143"/>
                </a:lnTo>
                <a:lnTo>
                  <a:pt x="1916" y="14894"/>
                </a:lnTo>
                <a:lnTo>
                  <a:pt x="0" y="24383"/>
                </a:lnTo>
                <a:lnTo>
                  <a:pt x="1916" y="33873"/>
                </a:lnTo>
                <a:lnTo>
                  <a:pt x="7143" y="41624"/>
                </a:lnTo>
                <a:lnTo>
                  <a:pt x="14894" y="46851"/>
                </a:lnTo>
                <a:lnTo>
                  <a:pt x="24383" y="48767"/>
                </a:lnTo>
                <a:lnTo>
                  <a:pt x="33873" y="46851"/>
                </a:lnTo>
                <a:lnTo>
                  <a:pt x="41624" y="41624"/>
                </a:lnTo>
                <a:lnTo>
                  <a:pt x="46851" y="33873"/>
                </a:lnTo>
                <a:lnTo>
                  <a:pt x="48767" y="24383"/>
                </a:lnTo>
                <a:lnTo>
                  <a:pt x="46851" y="14894"/>
                </a:lnTo>
                <a:lnTo>
                  <a:pt x="41624" y="7143"/>
                </a:lnTo>
                <a:lnTo>
                  <a:pt x="33873" y="1916"/>
                </a:lnTo>
                <a:lnTo>
                  <a:pt x="24383" y="0"/>
                </a:lnTo>
                <a:close/>
              </a:path>
            </a:pathLst>
          </a:custGeom>
          <a:solidFill>
            <a:srgbClr val="C0504D"/>
          </a:solidFill>
        </p:spPr>
        <p:txBody>
          <a:bodyPr wrap="square" lIns="0" tIns="0" rIns="0" bIns="0" rtlCol="0"/>
          <a:lstStyle/>
          <a:p>
            <a:endParaRPr sz="2400"/>
          </a:p>
        </p:txBody>
      </p:sp>
      <p:sp>
        <p:nvSpPr>
          <p:cNvPr id="8" name="object 8"/>
          <p:cNvSpPr/>
          <p:nvPr/>
        </p:nvSpPr>
        <p:spPr>
          <a:xfrm>
            <a:off x="10655808" y="3202431"/>
            <a:ext cx="67733" cy="67733"/>
          </a:xfrm>
          <a:custGeom>
            <a:avLst/>
            <a:gdLst/>
            <a:ahLst/>
            <a:cxnLst/>
            <a:rect l="l" t="t" r="r" b="b"/>
            <a:pathLst>
              <a:path w="50800" h="50800">
                <a:moveTo>
                  <a:pt x="25146" y="0"/>
                </a:moveTo>
                <a:lnTo>
                  <a:pt x="15376" y="1982"/>
                </a:lnTo>
                <a:lnTo>
                  <a:pt x="7381" y="7381"/>
                </a:lnTo>
                <a:lnTo>
                  <a:pt x="1982" y="15376"/>
                </a:lnTo>
                <a:lnTo>
                  <a:pt x="0" y="25145"/>
                </a:lnTo>
                <a:lnTo>
                  <a:pt x="1982" y="34915"/>
                </a:lnTo>
                <a:lnTo>
                  <a:pt x="7381" y="42910"/>
                </a:lnTo>
                <a:lnTo>
                  <a:pt x="15376" y="48309"/>
                </a:lnTo>
                <a:lnTo>
                  <a:pt x="25146" y="50292"/>
                </a:lnTo>
                <a:lnTo>
                  <a:pt x="34915" y="48309"/>
                </a:lnTo>
                <a:lnTo>
                  <a:pt x="42910" y="42910"/>
                </a:lnTo>
                <a:lnTo>
                  <a:pt x="48309" y="34915"/>
                </a:lnTo>
                <a:lnTo>
                  <a:pt x="50292" y="25145"/>
                </a:lnTo>
                <a:lnTo>
                  <a:pt x="48309" y="15376"/>
                </a:lnTo>
                <a:lnTo>
                  <a:pt x="42910" y="7381"/>
                </a:lnTo>
                <a:lnTo>
                  <a:pt x="34915" y="1982"/>
                </a:lnTo>
                <a:lnTo>
                  <a:pt x="25146" y="0"/>
                </a:lnTo>
                <a:close/>
              </a:path>
            </a:pathLst>
          </a:custGeom>
          <a:solidFill>
            <a:srgbClr val="C0504D"/>
          </a:solidFill>
        </p:spPr>
        <p:txBody>
          <a:bodyPr wrap="square" lIns="0" tIns="0" rIns="0" bIns="0" rtlCol="0"/>
          <a:lstStyle/>
          <a:p>
            <a:endParaRPr sz="2400"/>
          </a:p>
        </p:txBody>
      </p:sp>
      <p:grpSp>
        <p:nvGrpSpPr>
          <p:cNvPr id="9" name="object 9"/>
          <p:cNvGrpSpPr/>
          <p:nvPr/>
        </p:nvGrpSpPr>
        <p:grpSpPr>
          <a:xfrm>
            <a:off x="7620211" y="3115267"/>
            <a:ext cx="1860973" cy="1501987"/>
            <a:chOff x="5715158" y="2336450"/>
            <a:chExt cx="1395730" cy="1126490"/>
          </a:xfrm>
        </p:grpSpPr>
        <p:sp>
          <p:nvSpPr>
            <p:cNvPr id="10" name="object 10"/>
            <p:cNvSpPr/>
            <p:nvPr/>
          </p:nvSpPr>
          <p:spPr>
            <a:xfrm>
              <a:off x="5730240" y="2351532"/>
              <a:ext cx="1365885" cy="1096010"/>
            </a:xfrm>
            <a:custGeom>
              <a:avLst/>
              <a:gdLst/>
              <a:ahLst/>
              <a:cxnLst/>
              <a:rect l="l" t="t" r="r" b="b"/>
              <a:pathLst>
                <a:path w="1365884" h="1096010">
                  <a:moveTo>
                    <a:pt x="551561" y="68706"/>
                  </a:moveTo>
                  <a:lnTo>
                    <a:pt x="592120" y="48448"/>
                  </a:lnTo>
                  <a:lnTo>
                    <a:pt x="634524" y="31477"/>
                  </a:lnTo>
                  <a:lnTo>
                    <a:pt x="678545" y="17970"/>
                  </a:lnTo>
                  <a:lnTo>
                    <a:pt x="723951" y="8104"/>
                  </a:lnTo>
                  <a:lnTo>
                    <a:pt x="770515" y="2055"/>
                  </a:lnTo>
                  <a:lnTo>
                    <a:pt x="818007" y="0"/>
                  </a:lnTo>
                  <a:lnTo>
                    <a:pt x="865176" y="2015"/>
                  </a:lnTo>
                  <a:lnTo>
                    <a:pt x="911246" y="7951"/>
                  </a:lnTo>
                  <a:lnTo>
                    <a:pt x="956049" y="17642"/>
                  </a:lnTo>
                  <a:lnTo>
                    <a:pt x="999419" y="30921"/>
                  </a:lnTo>
                  <a:lnTo>
                    <a:pt x="1041193" y="47623"/>
                  </a:lnTo>
                  <a:lnTo>
                    <a:pt x="1081202" y="67582"/>
                  </a:lnTo>
                  <a:lnTo>
                    <a:pt x="1119283" y="90631"/>
                  </a:lnTo>
                  <a:lnTo>
                    <a:pt x="1155270" y="116605"/>
                  </a:lnTo>
                  <a:lnTo>
                    <a:pt x="1188996" y="145337"/>
                  </a:lnTo>
                  <a:lnTo>
                    <a:pt x="1220296" y="176663"/>
                  </a:lnTo>
                  <a:lnTo>
                    <a:pt x="1249005" y="210415"/>
                  </a:lnTo>
                  <a:lnTo>
                    <a:pt x="1274957" y="246428"/>
                  </a:lnTo>
                  <a:lnTo>
                    <a:pt x="1297985" y="284535"/>
                  </a:lnTo>
                  <a:lnTo>
                    <a:pt x="1317926" y="324572"/>
                  </a:lnTo>
                  <a:lnTo>
                    <a:pt x="1334612" y="366371"/>
                  </a:lnTo>
                  <a:lnTo>
                    <a:pt x="1347879" y="409767"/>
                  </a:lnTo>
                  <a:lnTo>
                    <a:pt x="1357560" y="454594"/>
                  </a:lnTo>
                  <a:lnTo>
                    <a:pt x="1363490" y="500686"/>
                  </a:lnTo>
                  <a:lnTo>
                    <a:pt x="1365504" y="547878"/>
                  </a:lnTo>
                  <a:lnTo>
                    <a:pt x="1363490" y="595069"/>
                  </a:lnTo>
                  <a:lnTo>
                    <a:pt x="1357560" y="641161"/>
                  </a:lnTo>
                  <a:lnTo>
                    <a:pt x="1347879" y="685988"/>
                  </a:lnTo>
                  <a:lnTo>
                    <a:pt x="1334612" y="729384"/>
                  </a:lnTo>
                  <a:lnTo>
                    <a:pt x="1317926" y="771183"/>
                  </a:lnTo>
                  <a:lnTo>
                    <a:pt x="1297985" y="811220"/>
                  </a:lnTo>
                  <a:lnTo>
                    <a:pt x="1274957" y="849327"/>
                  </a:lnTo>
                  <a:lnTo>
                    <a:pt x="1249005" y="885340"/>
                  </a:lnTo>
                  <a:lnTo>
                    <a:pt x="1220296" y="919092"/>
                  </a:lnTo>
                  <a:lnTo>
                    <a:pt x="1188996" y="950418"/>
                  </a:lnTo>
                  <a:lnTo>
                    <a:pt x="1155270" y="979150"/>
                  </a:lnTo>
                  <a:lnTo>
                    <a:pt x="1119283" y="1005124"/>
                  </a:lnTo>
                  <a:lnTo>
                    <a:pt x="1081202" y="1028173"/>
                  </a:lnTo>
                  <a:lnTo>
                    <a:pt x="1041193" y="1048132"/>
                  </a:lnTo>
                  <a:lnTo>
                    <a:pt x="999419" y="1064834"/>
                  </a:lnTo>
                  <a:lnTo>
                    <a:pt x="956049" y="1078113"/>
                  </a:lnTo>
                  <a:lnTo>
                    <a:pt x="911246" y="1087804"/>
                  </a:lnTo>
                  <a:lnTo>
                    <a:pt x="865176" y="1093740"/>
                  </a:lnTo>
                  <a:lnTo>
                    <a:pt x="818007" y="1095756"/>
                  </a:lnTo>
                  <a:lnTo>
                    <a:pt x="763618" y="1093045"/>
                  </a:lnTo>
                  <a:lnTo>
                    <a:pt x="710528" y="1085043"/>
                  </a:lnTo>
                  <a:lnTo>
                    <a:pt x="659029" y="1071945"/>
                  </a:lnTo>
                  <a:lnTo>
                    <a:pt x="609414" y="1053945"/>
                  </a:lnTo>
                  <a:lnTo>
                    <a:pt x="561975" y="1031240"/>
                  </a:lnTo>
                  <a:lnTo>
                    <a:pt x="238257" y="1031240"/>
                  </a:lnTo>
                  <a:lnTo>
                    <a:pt x="72024" y="1031240"/>
                  </a:lnTo>
                  <a:lnTo>
                    <a:pt x="10781" y="1031240"/>
                  </a:lnTo>
                  <a:lnTo>
                    <a:pt x="2032" y="1031240"/>
                  </a:lnTo>
                  <a:lnTo>
                    <a:pt x="2032" y="952898"/>
                  </a:lnTo>
                  <a:lnTo>
                    <a:pt x="2032" y="912669"/>
                  </a:lnTo>
                  <a:lnTo>
                    <a:pt x="2032" y="897848"/>
                  </a:lnTo>
                  <a:lnTo>
                    <a:pt x="2032" y="895731"/>
                  </a:lnTo>
                  <a:lnTo>
                    <a:pt x="135659" y="760855"/>
                  </a:lnTo>
                  <a:lnTo>
                    <a:pt x="204279" y="691594"/>
                  </a:lnTo>
                  <a:lnTo>
                    <a:pt x="229560" y="666077"/>
                  </a:lnTo>
                  <a:lnTo>
                    <a:pt x="233172" y="662432"/>
                  </a:lnTo>
                  <a:lnTo>
                    <a:pt x="280362" y="614469"/>
                  </a:lnTo>
                  <a:lnTo>
                    <a:pt x="318754" y="573913"/>
                  </a:lnTo>
                  <a:lnTo>
                    <a:pt x="348168" y="541166"/>
                  </a:lnTo>
                  <a:lnTo>
                    <a:pt x="382879" y="496728"/>
                  </a:lnTo>
                  <a:lnTo>
                    <a:pt x="404735" y="459200"/>
                  </a:lnTo>
                  <a:lnTo>
                    <a:pt x="423322" y="407019"/>
                  </a:lnTo>
                  <a:lnTo>
                    <a:pt x="426720" y="370840"/>
                  </a:lnTo>
                  <a:lnTo>
                    <a:pt x="424767" y="344588"/>
                  </a:lnTo>
                  <a:lnTo>
                    <a:pt x="409146" y="303135"/>
                  </a:lnTo>
                  <a:lnTo>
                    <a:pt x="379904" y="276209"/>
                  </a:lnTo>
                  <a:lnTo>
                    <a:pt x="339328" y="262239"/>
                  </a:lnTo>
                  <a:lnTo>
                    <a:pt x="314325" y="260350"/>
                  </a:lnTo>
                  <a:lnTo>
                    <a:pt x="288087" y="261919"/>
                  </a:lnTo>
                  <a:lnTo>
                    <a:pt x="236422" y="274441"/>
                  </a:lnTo>
                  <a:lnTo>
                    <a:pt x="185164" y="299067"/>
                  </a:lnTo>
                  <a:lnTo>
                    <a:pt x="133550" y="334321"/>
                  </a:lnTo>
                  <a:lnTo>
                    <a:pt x="106172" y="356235"/>
                  </a:lnTo>
                  <a:lnTo>
                    <a:pt x="44791" y="283987"/>
                  </a:lnTo>
                  <a:lnTo>
                    <a:pt x="13271" y="246887"/>
                  </a:lnTo>
                  <a:lnTo>
                    <a:pt x="1658" y="233219"/>
                  </a:lnTo>
                  <a:lnTo>
                    <a:pt x="0" y="231267"/>
                  </a:lnTo>
                  <a:lnTo>
                    <a:pt x="32813" y="203872"/>
                  </a:lnTo>
                  <a:lnTo>
                    <a:pt x="89011" y="162419"/>
                  </a:lnTo>
                  <a:lnTo>
                    <a:pt x="135889" y="137417"/>
                  </a:lnTo>
                  <a:lnTo>
                    <a:pt x="184403" y="119487"/>
                  </a:lnTo>
                  <a:lnTo>
                    <a:pt x="237525" y="106703"/>
                  </a:lnTo>
                  <a:lnTo>
                    <a:pt x="296874" y="99020"/>
                  </a:lnTo>
                  <a:lnTo>
                    <a:pt x="328930" y="97917"/>
                  </a:lnTo>
                  <a:lnTo>
                    <a:pt x="370201" y="99901"/>
                  </a:lnTo>
                  <a:lnTo>
                    <a:pt x="409543" y="105981"/>
                  </a:lnTo>
                  <a:lnTo>
                    <a:pt x="446551" y="116347"/>
                  </a:lnTo>
                  <a:lnTo>
                    <a:pt x="511972" y="148381"/>
                  </a:lnTo>
                  <a:lnTo>
                    <a:pt x="563368" y="192145"/>
                  </a:lnTo>
                  <a:lnTo>
                    <a:pt x="599211" y="248001"/>
                  </a:lnTo>
                  <a:lnTo>
                    <a:pt x="617932" y="312759"/>
                  </a:lnTo>
                  <a:lnTo>
                    <a:pt x="620268" y="347853"/>
                  </a:lnTo>
                  <a:lnTo>
                    <a:pt x="618749" y="378712"/>
                  </a:lnTo>
                  <a:lnTo>
                    <a:pt x="607141" y="438096"/>
                  </a:lnTo>
                  <a:lnTo>
                    <a:pt x="584904" y="494801"/>
                  </a:lnTo>
                  <a:lnTo>
                    <a:pt x="550562" y="551876"/>
                  </a:lnTo>
                  <a:lnTo>
                    <a:pt x="507000" y="606711"/>
                  </a:lnTo>
                  <a:lnTo>
                    <a:pt x="479514" y="635971"/>
                  </a:lnTo>
                  <a:lnTo>
                    <a:pt x="446432" y="669126"/>
                  </a:lnTo>
                  <a:lnTo>
                    <a:pt x="407943" y="706371"/>
                  </a:lnTo>
                  <a:lnTo>
                    <a:pt x="364236" y="747903"/>
                  </a:lnTo>
                  <a:lnTo>
                    <a:pt x="295659" y="811706"/>
                  </a:lnTo>
                  <a:lnTo>
                    <a:pt x="260445" y="844470"/>
                  </a:lnTo>
                  <a:lnTo>
                    <a:pt x="247471" y="856541"/>
                  </a:lnTo>
                  <a:lnTo>
                    <a:pt x="245618" y="858266"/>
                  </a:lnTo>
                  <a:lnTo>
                    <a:pt x="245618" y="868680"/>
                  </a:lnTo>
                  <a:lnTo>
                    <a:pt x="385192" y="868680"/>
                  </a:lnTo>
                  <a:lnTo>
                    <a:pt x="456866" y="868680"/>
                  </a:lnTo>
                  <a:lnTo>
                    <a:pt x="483272" y="868680"/>
                  </a:lnTo>
                  <a:lnTo>
                    <a:pt x="487045" y="868680"/>
                  </a:lnTo>
                </a:path>
              </a:pathLst>
            </a:custGeom>
            <a:ln w="30162">
              <a:solidFill>
                <a:srgbClr val="4F81BC"/>
              </a:solidFill>
            </a:ln>
          </p:spPr>
          <p:txBody>
            <a:bodyPr wrap="square" lIns="0" tIns="0" rIns="0" bIns="0" rtlCol="0"/>
            <a:lstStyle/>
            <a:p>
              <a:endParaRPr sz="2400"/>
            </a:p>
          </p:txBody>
        </p:sp>
        <p:sp>
          <p:nvSpPr>
            <p:cNvPr id="11" name="object 11"/>
            <p:cNvSpPr/>
            <p:nvPr/>
          </p:nvSpPr>
          <p:spPr>
            <a:xfrm>
              <a:off x="6195060" y="2397251"/>
              <a:ext cx="111760" cy="848994"/>
            </a:xfrm>
            <a:custGeom>
              <a:avLst/>
              <a:gdLst/>
              <a:ahLst/>
              <a:cxnLst/>
              <a:rect l="l" t="t" r="r" b="b"/>
              <a:pathLst>
                <a:path w="111760" h="848994">
                  <a:moveTo>
                    <a:pt x="48768" y="823722"/>
                  </a:moveTo>
                  <a:lnTo>
                    <a:pt x="46850" y="813955"/>
                  </a:lnTo>
                  <a:lnTo>
                    <a:pt x="41617" y="805967"/>
                  </a:lnTo>
                  <a:lnTo>
                    <a:pt x="33870" y="800569"/>
                  </a:lnTo>
                  <a:lnTo>
                    <a:pt x="24384" y="798576"/>
                  </a:lnTo>
                  <a:lnTo>
                    <a:pt x="14884" y="800569"/>
                  </a:lnTo>
                  <a:lnTo>
                    <a:pt x="7137" y="805967"/>
                  </a:lnTo>
                  <a:lnTo>
                    <a:pt x="1905" y="813955"/>
                  </a:lnTo>
                  <a:lnTo>
                    <a:pt x="0" y="823722"/>
                  </a:lnTo>
                  <a:lnTo>
                    <a:pt x="1905" y="833501"/>
                  </a:lnTo>
                  <a:lnTo>
                    <a:pt x="7137" y="841489"/>
                  </a:lnTo>
                  <a:lnTo>
                    <a:pt x="14884" y="846886"/>
                  </a:lnTo>
                  <a:lnTo>
                    <a:pt x="24384" y="848868"/>
                  </a:lnTo>
                  <a:lnTo>
                    <a:pt x="33870" y="846886"/>
                  </a:lnTo>
                  <a:lnTo>
                    <a:pt x="41617" y="841489"/>
                  </a:lnTo>
                  <a:lnTo>
                    <a:pt x="46850" y="833501"/>
                  </a:lnTo>
                  <a:lnTo>
                    <a:pt x="48768" y="823722"/>
                  </a:lnTo>
                  <a:close/>
                </a:path>
                <a:path w="111760" h="848994">
                  <a:moveTo>
                    <a:pt x="111252" y="24384"/>
                  </a:moveTo>
                  <a:lnTo>
                    <a:pt x="109334" y="14897"/>
                  </a:lnTo>
                  <a:lnTo>
                    <a:pt x="104101" y="7150"/>
                  </a:lnTo>
                  <a:lnTo>
                    <a:pt x="96354" y="1917"/>
                  </a:lnTo>
                  <a:lnTo>
                    <a:pt x="86868" y="0"/>
                  </a:lnTo>
                  <a:lnTo>
                    <a:pt x="77368" y="1917"/>
                  </a:lnTo>
                  <a:lnTo>
                    <a:pt x="69621" y="7150"/>
                  </a:lnTo>
                  <a:lnTo>
                    <a:pt x="64389" y="14897"/>
                  </a:lnTo>
                  <a:lnTo>
                    <a:pt x="62484" y="24384"/>
                  </a:lnTo>
                  <a:lnTo>
                    <a:pt x="64389" y="33883"/>
                  </a:lnTo>
                  <a:lnTo>
                    <a:pt x="69621" y="41630"/>
                  </a:lnTo>
                  <a:lnTo>
                    <a:pt x="77368" y="46863"/>
                  </a:lnTo>
                  <a:lnTo>
                    <a:pt x="86868" y="48768"/>
                  </a:lnTo>
                  <a:lnTo>
                    <a:pt x="96354" y="46863"/>
                  </a:lnTo>
                  <a:lnTo>
                    <a:pt x="104101" y="41630"/>
                  </a:lnTo>
                  <a:lnTo>
                    <a:pt x="109334" y="33883"/>
                  </a:lnTo>
                  <a:lnTo>
                    <a:pt x="111252" y="24384"/>
                  </a:lnTo>
                  <a:close/>
                </a:path>
              </a:pathLst>
            </a:custGeom>
            <a:solidFill>
              <a:srgbClr val="4F81BC"/>
            </a:solidFill>
          </p:spPr>
          <p:txBody>
            <a:bodyPr wrap="square" lIns="0" tIns="0" rIns="0" bIns="0" rtlCol="0"/>
            <a:lstStyle/>
            <a:p>
              <a:endParaRPr sz="2400"/>
            </a:p>
          </p:txBody>
        </p:sp>
      </p:grpSp>
      <p:grpSp>
        <p:nvGrpSpPr>
          <p:cNvPr id="12" name="object 12"/>
          <p:cNvGrpSpPr/>
          <p:nvPr/>
        </p:nvGrpSpPr>
        <p:grpSpPr>
          <a:xfrm>
            <a:off x="5498803" y="3115267"/>
            <a:ext cx="1718733" cy="1501987"/>
            <a:chOff x="4124102" y="2336450"/>
            <a:chExt cx="1289050" cy="1126490"/>
          </a:xfrm>
        </p:grpSpPr>
        <p:sp>
          <p:nvSpPr>
            <p:cNvPr id="13" name="object 13"/>
            <p:cNvSpPr/>
            <p:nvPr/>
          </p:nvSpPr>
          <p:spPr>
            <a:xfrm>
              <a:off x="4139184" y="2351532"/>
              <a:ext cx="1259205" cy="1096010"/>
            </a:xfrm>
            <a:custGeom>
              <a:avLst/>
              <a:gdLst/>
              <a:ahLst/>
              <a:cxnLst/>
              <a:rect l="l" t="t" r="r" b="b"/>
              <a:pathLst>
                <a:path w="1259204" h="1096010">
                  <a:moveTo>
                    <a:pt x="486917" y="47879"/>
                  </a:moveTo>
                  <a:lnTo>
                    <a:pt x="529034" y="31731"/>
                  </a:lnTo>
                  <a:lnTo>
                    <a:pt x="572875" y="18461"/>
                  </a:lnTo>
                  <a:lnTo>
                    <a:pt x="618125" y="8477"/>
                  </a:lnTo>
                  <a:lnTo>
                    <a:pt x="664466" y="2187"/>
                  </a:lnTo>
                  <a:lnTo>
                    <a:pt x="711580" y="0"/>
                  </a:lnTo>
                  <a:lnTo>
                    <a:pt x="758730" y="2015"/>
                  </a:lnTo>
                  <a:lnTo>
                    <a:pt x="804780" y="7951"/>
                  </a:lnTo>
                  <a:lnTo>
                    <a:pt x="849563" y="17642"/>
                  </a:lnTo>
                  <a:lnTo>
                    <a:pt x="892914" y="30921"/>
                  </a:lnTo>
                  <a:lnTo>
                    <a:pt x="934669" y="47623"/>
                  </a:lnTo>
                  <a:lnTo>
                    <a:pt x="974660" y="67582"/>
                  </a:lnTo>
                  <a:lnTo>
                    <a:pt x="1012723" y="90631"/>
                  </a:lnTo>
                  <a:lnTo>
                    <a:pt x="1048693" y="116605"/>
                  </a:lnTo>
                  <a:lnTo>
                    <a:pt x="1082403" y="145337"/>
                  </a:lnTo>
                  <a:lnTo>
                    <a:pt x="1113688" y="176663"/>
                  </a:lnTo>
                  <a:lnTo>
                    <a:pt x="1142383" y="210415"/>
                  </a:lnTo>
                  <a:lnTo>
                    <a:pt x="1168322" y="246428"/>
                  </a:lnTo>
                  <a:lnTo>
                    <a:pt x="1191339" y="284535"/>
                  </a:lnTo>
                  <a:lnTo>
                    <a:pt x="1211270" y="324572"/>
                  </a:lnTo>
                  <a:lnTo>
                    <a:pt x="1227948" y="366371"/>
                  </a:lnTo>
                  <a:lnTo>
                    <a:pt x="1241208" y="409767"/>
                  </a:lnTo>
                  <a:lnTo>
                    <a:pt x="1250884" y="454594"/>
                  </a:lnTo>
                  <a:lnTo>
                    <a:pt x="1256811" y="500686"/>
                  </a:lnTo>
                  <a:lnTo>
                    <a:pt x="1258824" y="547878"/>
                  </a:lnTo>
                  <a:lnTo>
                    <a:pt x="1256811" y="595069"/>
                  </a:lnTo>
                  <a:lnTo>
                    <a:pt x="1250884" y="641161"/>
                  </a:lnTo>
                  <a:lnTo>
                    <a:pt x="1241208" y="685988"/>
                  </a:lnTo>
                  <a:lnTo>
                    <a:pt x="1227948" y="729384"/>
                  </a:lnTo>
                  <a:lnTo>
                    <a:pt x="1211270" y="771183"/>
                  </a:lnTo>
                  <a:lnTo>
                    <a:pt x="1191339" y="811220"/>
                  </a:lnTo>
                  <a:lnTo>
                    <a:pt x="1168322" y="849327"/>
                  </a:lnTo>
                  <a:lnTo>
                    <a:pt x="1142383" y="885340"/>
                  </a:lnTo>
                  <a:lnTo>
                    <a:pt x="1113688" y="919092"/>
                  </a:lnTo>
                  <a:lnTo>
                    <a:pt x="1082403" y="950418"/>
                  </a:lnTo>
                  <a:lnTo>
                    <a:pt x="1048693" y="979150"/>
                  </a:lnTo>
                  <a:lnTo>
                    <a:pt x="1012723" y="1005124"/>
                  </a:lnTo>
                  <a:lnTo>
                    <a:pt x="974660" y="1028173"/>
                  </a:lnTo>
                  <a:lnTo>
                    <a:pt x="934669" y="1048132"/>
                  </a:lnTo>
                  <a:lnTo>
                    <a:pt x="892914" y="1064834"/>
                  </a:lnTo>
                  <a:lnTo>
                    <a:pt x="849563" y="1078113"/>
                  </a:lnTo>
                  <a:lnTo>
                    <a:pt x="804780" y="1087804"/>
                  </a:lnTo>
                  <a:lnTo>
                    <a:pt x="758730" y="1093740"/>
                  </a:lnTo>
                  <a:lnTo>
                    <a:pt x="711580" y="1095756"/>
                  </a:lnTo>
                  <a:lnTo>
                    <a:pt x="657193" y="1093045"/>
                  </a:lnTo>
                  <a:lnTo>
                    <a:pt x="604110" y="1085043"/>
                  </a:lnTo>
                  <a:lnTo>
                    <a:pt x="552630" y="1071945"/>
                  </a:lnTo>
                  <a:lnTo>
                    <a:pt x="503053" y="1053945"/>
                  </a:lnTo>
                  <a:lnTo>
                    <a:pt x="455675" y="1031240"/>
                  </a:lnTo>
                  <a:lnTo>
                    <a:pt x="455675" y="887690"/>
                  </a:lnTo>
                  <a:lnTo>
                    <a:pt x="455675" y="571881"/>
                  </a:lnTo>
                  <a:lnTo>
                    <a:pt x="455675" y="256071"/>
                  </a:lnTo>
                  <a:lnTo>
                    <a:pt x="455675" y="112522"/>
                  </a:lnTo>
                  <a:lnTo>
                    <a:pt x="364265" y="112522"/>
                  </a:lnTo>
                  <a:lnTo>
                    <a:pt x="317325" y="112522"/>
                  </a:lnTo>
                  <a:lnTo>
                    <a:pt x="300031" y="112522"/>
                  </a:lnTo>
                  <a:lnTo>
                    <a:pt x="297561" y="112522"/>
                  </a:lnTo>
                  <a:lnTo>
                    <a:pt x="125533" y="248572"/>
                  </a:lnTo>
                  <a:lnTo>
                    <a:pt x="37195" y="318436"/>
                  </a:lnTo>
                  <a:lnTo>
                    <a:pt x="4649" y="344175"/>
                  </a:lnTo>
                  <a:lnTo>
                    <a:pt x="0" y="347853"/>
                  </a:lnTo>
                  <a:lnTo>
                    <a:pt x="54111" y="415327"/>
                  </a:lnTo>
                  <a:lnTo>
                    <a:pt x="81899" y="449976"/>
                  </a:lnTo>
                  <a:lnTo>
                    <a:pt x="92136" y="462742"/>
                  </a:lnTo>
                  <a:lnTo>
                    <a:pt x="93599" y="464566"/>
                  </a:lnTo>
                  <a:lnTo>
                    <a:pt x="154979" y="415153"/>
                  </a:lnTo>
                  <a:lnTo>
                    <a:pt x="186499" y="389778"/>
                  </a:lnTo>
                  <a:lnTo>
                    <a:pt x="198112" y="380430"/>
                  </a:lnTo>
                  <a:lnTo>
                    <a:pt x="199770" y="379094"/>
                  </a:lnTo>
                  <a:lnTo>
                    <a:pt x="211026" y="370242"/>
                  </a:lnTo>
                  <a:lnTo>
                    <a:pt x="225996" y="356473"/>
                  </a:lnTo>
                  <a:lnTo>
                    <a:pt x="244490" y="338393"/>
                  </a:lnTo>
                  <a:lnTo>
                    <a:pt x="266318" y="316611"/>
                  </a:lnTo>
                  <a:lnTo>
                    <a:pt x="265144" y="372044"/>
                  </a:lnTo>
                  <a:lnTo>
                    <a:pt x="264540" y="400510"/>
                  </a:lnTo>
                  <a:lnTo>
                    <a:pt x="264318" y="410997"/>
                  </a:lnTo>
                  <a:lnTo>
                    <a:pt x="264287" y="412495"/>
                  </a:lnTo>
                  <a:lnTo>
                    <a:pt x="263038" y="463083"/>
                  </a:lnTo>
                  <a:lnTo>
                    <a:pt x="262397" y="489061"/>
                  </a:lnTo>
                  <a:lnTo>
                    <a:pt x="262161" y="498631"/>
                  </a:lnTo>
                  <a:lnTo>
                    <a:pt x="262127" y="499999"/>
                  </a:lnTo>
                  <a:lnTo>
                    <a:pt x="262127" y="807122"/>
                  </a:lnTo>
                  <a:lnTo>
                    <a:pt x="262127" y="964834"/>
                  </a:lnTo>
                  <a:lnTo>
                    <a:pt x="262127" y="1022939"/>
                  </a:lnTo>
                  <a:lnTo>
                    <a:pt x="262127" y="1031240"/>
                  </a:lnTo>
                </a:path>
              </a:pathLst>
            </a:custGeom>
            <a:ln w="30162">
              <a:solidFill>
                <a:srgbClr val="F79546"/>
              </a:solidFill>
            </a:ln>
          </p:spPr>
          <p:txBody>
            <a:bodyPr wrap="square" lIns="0" tIns="0" rIns="0" bIns="0" rtlCol="0"/>
            <a:lstStyle/>
            <a:p>
              <a:endParaRPr sz="2400"/>
            </a:p>
          </p:txBody>
        </p:sp>
        <p:sp>
          <p:nvSpPr>
            <p:cNvPr id="14" name="object 14"/>
            <p:cNvSpPr/>
            <p:nvPr/>
          </p:nvSpPr>
          <p:spPr>
            <a:xfrm>
              <a:off x="4376928" y="2375915"/>
              <a:ext cx="274320" cy="1033780"/>
            </a:xfrm>
            <a:custGeom>
              <a:avLst/>
              <a:gdLst/>
              <a:ahLst/>
              <a:cxnLst/>
              <a:rect l="l" t="t" r="r" b="b"/>
              <a:pathLst>
                <a:path w="274320" h="1033779">
                  <a:moveTo>
                    <a:pt x="50292" y="1007364"/>
                  </a:moveTo>
                  <a:lnTo>
                    <a:pt x="48298" y="997267"/>
                  </a:lnTo>
                  <a:lnTo>
                    <a:pt x="42900" y="989037"/>
                  </a:lnTo>
                  <a:lnTo>
                    <a:pt x="34912" y="983488"/>
                  </a:lnTo>
                  <a:lnTo>
                    <a:pt x="25146" y="981456"/>
                  </a:lnTo>
                  <a:lnTo>
                    <a:pt x="15367" y="983488"/>
                  </a:lnTo>
                  <a:lnTo>
                    <a:pt x="7378" y="989037"/>
                  </a:lnTo>
                  <a:lnTo>
                    <a:pt x="1981" y="997267"/>
                  </a:lnTo>
                  <a:lnTo>
                    <a:pt x="0" y="1007364"/>
                  </a:lnTo>
                  <a:lnTo>
                    <a:pt x="1981" y="1017473"/>
                  </a:lnTo>
                  <a:lnTo>
                    <a:pt x="7378" y="1025702"/>
                  </a:lnTo>
                  <a:lnTo>
                    <a:pt x="15367" y="1031252"/>
                  </a:lnTo>
                  <a:lnTo>
                    <a:pt x="25146" y="1033272"/>
                  </a:lnTo>
                  <a:lnTo>
                    <a:pt x="34912" y="1031252"/>
                  </a:lnTo>
                  <a:lnTo>
                    <a:pt x="42900" y="1025702"/>
                  </a:lnTo>
                  <a:lnTo>
                    <a:pt x="48298" y="1017473"/>
                  </a:lnTo>
                  <a:lnTo>
                    <a:pt x="50292" y="1007364"/>
                  </a:lnTo>
                  <a:close/>
                </a:path>
                <a:path w="274320" h="1033779">
                  <a:moveTo>
                    <a:pt x="274320" y="24384"/>
                  </a:moveTo>
                  <a:lnTo>
                    <a:pt x="272326" y="14897"/>
                  </a:lnTo>
                  <a:lnTo>
                    <a:pt x="266928" y="7150"/>
                  </a:lnTo>
                  <a:lnTo>
                    <a:pt x="258940" y="1917"/>
                  </a:lnTo>
                  <a:lnTo>
                    <a:pt x="249174" y="0"/>
                  </a:lnTo>
                  <a:lnTo>
                    <a:pt x="239395" y="1917"/>
                  </a:lnTo>
                  <a:lnTo>
                    <a:pt x="231406" y="7150"/>
                  </a:lnTo>
                  <a:lnTo>
                    <a:pt x="226009" y="14897"/>
                  </a:lnTo>
                  <a:lnTo>
                    <a:pt x="224028" y="24384"/>
                  </a:lnTo>
                  <a:lnTo>
                    <a:pt x="226009" y="33883"/>
                  </a:lnTo>
                  <a:lnTo>
                    <a:pt x="231406" y="41630"/>
                  </a:lnTo>
                  <a:lnTo>
                    <a:pt x="239395" y="46863"/>
                  </a:lnTo>
                  <a:lnTo>
                    <a:pt x="249174" y="48768"/>
                  </a:lnTo>
                  <a:lnTo>
                    <a:pt x="258940" y="46863"/>
                  </a:lnTo>
                  <a:lnTo>
                    <a:pt x="266928" y="41630"/>
                  </a:lnTo>
                  <a:lnTo>
                    <a:pt x="272326" y="33883"/>
                  </a:lnTo>
                  <a:lnTo>
                    <a:pt x="274320" y="24384"/>
                  </a:lnTo>
                  <a:close/>
                </a:path>
              </a:pathLst>
            </a:custGeom>
            <a:solidFill>
              <a:srgbClr val="F79546"/>
            </a:solidFill>
          </p:spPr>
          <p:txBody>
            <a:bodyPr wrap="square" lIns="0" tIns="0" rIns="0" bIns="0" rtlCol="0"/>
            <a:lstStyle/>
            <a:p>
              <a:endParaRPr sz="2400"/>
            </a:p>
          </p:txBody>
        </p:sp>
      </p:grpSp>
      <p:sp>
        <p:nvSpPr>
          <p:cNvPr id="15" name="object 15"/>
          <p:cNvSpPr txBox="1"/>
          <p:nvPr/>
        </p:nvSpPr>
        <p:spPr>
          <a:xfrm>
            <a:off x="6319689" y="3960537"/>
            <a:ext cx="458047" cy="263320"/>
          </a:xfrm>
          <a:prstGeom prst="rect">
            <a:avLst/>
          </a:prstGeom>
        </p:spPr>
        <p:txBody>
          <a:bodyPr vert="horz" wrap="square" lIns="0" tIns="16933" rIns="0" bIns="0" rtlCol="0">
            <a:spAutoFit/>
          </a:bodyPr>
          <a:lstStyle/>
          <a:p>
            <a:pPr marL="16933">
              <a:spcBef>
                <a:spcPts val="133"/>
              </a:spcBef>
            </a:pPr>
            <a:r>
              <a:rPr sz="1600" spc="-7" dirty="0">
                <a:latin typeface="Calibri"/>
                <a:cs typeface="Calibri"/>
              </a:rPr>
              <a:t>S</a:t>
            </a:r>
            <a:r>
              <a:rPr sz="1600" spc="-13" dirty="0">
                <a:latin typeface="Calibri"/>
                <a:cs typeface="Calibri"/>
              </a:rPr>
              <a:t>t</a:t>
            </a:r>
            <a:r>
              <a:rPr sz="1600" spc="-20" dirty="0">
                <a:latin typeface="Calibri"/>
                <a:cs typeface="Calibri"/>
              </a:rPr>
              <a:t>a</a:t>
            </a:r>
            <a:r>
              <a:rPr sz="1600" spc="-13" dirty="0">
                <a:latin typeface="Calibri"/>
                <a:cs typeface="Calibri"/>
              </a:rPr>
              <a:t>t</a:t>
            </a:r>
            <a:r>
              <a:rPr sz="1600" dirty="0">
                <a:latin typeface="Calibri"/>
                <a:cs typeface="Calibri"/>
              </a:rPr>
              <a:t>e</a:t>
            </a:r>
            <a:endParaRPr sz="1600">
              <a:latin typeface="Calibri"/>
              <a:cs typeface="Calibri"/>
            </a:endParaRPr>
          </a:p>
        </p:txBody>
      </p:sp>
      <p:sp>
        <p:nvSpPr>
          <p:cNvPr id="16" name="object 16"/>
          <p:cNvSpPr txBox="1"/>
          <p:nvPr/>
        </p:nvSpPr>
        <p:spPr>
          <a:xfrm>
            <a:off x="8316638" y="3960537"/>
            <a:ext cx="871220" cy="263320"/>
          </a:xfrm>
          <a:prstGeom prst="rect">
            <a:avLst/>
          </a:prstGeom>
        </p:spPr>
        <p:txBody>
          <a:bodyPr vert="horz" wrap="square" lIns="0" tIns="16933" rIns="0" bIns="0" rtlCol="0">
            <a:spAutoFit/>
          </a:bodyPr>
          <a:lstStyle/>
          <a:p>
            <a:pPr marL="16933">
              <a:spcBef>
                <a:spcPts val="133"/>
              </a:spcBef>
            </a:pPr>
            <a:r>
              <a:rPr sz="1600" spc="-7" dirty="0">
                <a:latin typeface="Calibri"/>
                <a:cs typeface="Calibri"/>
              </a:rPr>
              <a:t>B</a:t>
            </a:r>
            <a:r>
              <a:rPr sz="1600" dirty="0">
                <a:latin typeface="Calibri"/>
                <a:cs typeface="Calibri"/>
              </a:rPr>
              <a:t>e</a:t>
            </a:r>
            <a:r>
              <a:rPr sz="1600" spc="7" dirty="0">
                <a:latin typeface="Calibri"/>
                <a:cs typeface="Calibri"/>
              </a:rPr>
              <a:t>h</a:t>
            </a:r>
            <a:r>
              <a:rPr sz="1600" spc="-33" dirty="0">
                <a:latin typeface="Calibri"/>
                <a:cs typeface="Calibri"/>
              </a:rPr>
              <a:t>a</a:t>
            </a:r>
            <a:r>
              <a:rPr sz="1600" dirty="0">
                <a:latin typeface="Calibri"/>
                <a:cs typeface="Calibri"/>
              </a:rPr>
              <a:t>vio</a:t>
            </a:r>
            <a:r>
              <a:rPr sz="1600" spc="7" dirty="0">
                <a:latin typeface="Calibri"/>
                <a:cs typeface="Calibri"/>
              </a:rPr>
              <a:t>u</a:t>
            </a:r>
            <a:r>
              <a:rPr sz="1600" dirty="0">
                <a:latin typeface="Calibri"/>
                <a:cs typeface="Calibri"/>
              </a:rPr>
              <a:t>r</a:t>
            </a:r>
            <a:endParaRPr sz="1600">
              <a:latin typeface="Calibri"/>
              <a:cs typeface="Calibri"/>
            </a:endParaRPr>
          </a:p>
        </p:txBody>
      </p:sp>
      <p:sp>
        <p:nvSpPr>
          <p:cNvPr id="17" name="object 17"/>
          <p:cNvSpPr txBox="1"/>
          <p:nvPr/>
        </p:nvSpPr>
        <p:spPr>
          <a:xfrm>
            <a:off x="10829543" y="3960537"/>
            <a:ext cx="676487" cy="263320"/>
          </a:xfrm>
          <a:prstGeom prst="rect">
            <a:avLst/>
          </a:prstGeom>
        </p:spPr>
        <p:txBody>
          <a:bodyPr vert="horz" wrap="square" lIns="0" tIns="16933" rIns="0" bIns="0" rtlCol="0">
            <a:spAutoFit/>
          </a:bodyPr>
          <a:lstStyle/>
          <a:p>
            <a:pPr marL="16933">
              <a:spcBef>
                <a:spcPts val="133"/>
              </a:spcBef>
            </a:pPr>
            <a:r>
              <a:rPr sz="1600" dirty="0">
                <a:latin typeface="Calibri"/>
                <a:cs typeface="Calibri"/>
              </a:rPr>
              <a:t>Ide</a:t>
            </a:r>
            <a:r>
              <a:rPr sz="1600" spc="-7" dirty="0">
                <a:latin typeface="Calibri"/>
                <a:cs typeface="Calibri"/>
              </a:rPr>
              <a:t>n</a:t>
            </a:r>
            <a:r>
              <a:rPr sz="1600" dirty="0">
                <a:latin typeface="Calibri"/>
                <a:cs typeface="Calibri"/>
              </a:rPr>
              <a:t>ti</a:t>
            </a:r>
            <a:r>
              <a:rPr sz="1600" spc="7" dirty="0">
                <a:latin typeface="Calibri"/>
                <a:cs typeface="Calibri"/>
              </a:rPr>
              <a:t>t</a:t>
            </a:r>
            <a:r>
              <a:rPr sz="1600" dirty="0">
                <a:latin typeface="Calibri"/>
                <a:cs typeface="Calibri"/>
              </a:rPr>
              <a:t>y</a:t>
            </a:r>
            <a:endParaRPr sz="1600">
              <a:latin typeface="Calibri"/>
              <a:cs typeface="Calibri"/>
            </a:endParaRPr>
          </a:p>
        </p:txBody>
      </p:sp>
      <p:sp>
        <p:nvSpPr>
          <p:cNvPr id="18" name="object 18"/>
          <p:cNvSpPr txBox="1"/>
          <p:nvPr/>
        </p:nvSpPr>
        <p:spPr>
          <a:xfrm>
            <a:off x="5963581" y="4971289"/>
            <a:ext cx="866140" cy="509734"/>
          </a:xfrm>
          <a:prstGeom prst="rect">
            <a:avLst/>
          </a:prstGeom>
        </p:spPr>
        <p:txBody>
          <a:bodyPr vert="horz" wrap="square" lIns="0" tIns="16933" rIns="0" bIns="0" rtlCol="0">
            <a:spAutoFit/>
          </a:bodyPr>
          <a:lstStyle/>
          <a:p>
            <a:pPr marL="16933" marR="6773" algn="ctr">
              <a:spcBef>
                <a:spcPts val="133"/>
              </a:spcBef>
            </a:pPr>
            <a:r>
              <a:rPr sz="1067" spc="-7" dirty="0">
                <a:solidFill>
                  <a:srgbClr val="D29F00"/>
                </a:solidFill>
                <a:latin typeface="Calibri"/>
                <a:cs typeface="Calibri"/>
              </a:rPr>
              <a:t>Rep</a:t>
            </a:r>
            <a:r>
              <a:rPr sz="1067" spc="-13" dirty="0">
                <a:solidFill>
                  <a:srgbClr val="D29F00"/>
                </a:solidFill>
                <a:latin typeface="Calibri"/>
                <a:cs typeface="Calibri"/>
              </a:rPr>
              <a:t>r</a:t>
            </a:r>
            <a:r>
              <a:rPr sz="1067" spc="-7" dirty="0">
                <a:solidFill>
                  <a:srgbClr val="D29F00"/>
                </a:solidFill>
                <a:latin typeface="Calibri"/>
                <a:cs typeface="Calibri"/>
              </a:rPr>
              <a:t>es</a:t>
            </a:r>
            <a:r>
              <a:rPr sz="1067" spc="-13" dirty="0">
                <a:solidFill>
                  <a:srgbClr val="D29F00"/>
                </a:solidFill>
                <a:latin typeface="Calibri"/>
                <a:cs typeface="Calibri"/>
              </a:rPr>
              <a:t>e</a:t>
            </a:r>
            <a:r>
              <a:rPr sz="1067" spc="-7" dirty="0">
                <a:solidFill>
                  <a:srgbClr val="D29F00"/>
                </a:solidFill>
                <a:latin typeface="Calibri"/>
                <a:cs typeface="Calibri"/>
              </a:rPr>
              <a:t>n</a:t>
            </a:r>
            <a:r>
              <a:rPr sz="1067" spc="-13" dirty="0">
                <a:solidFill>
                  <a:srgbClr val="D29F00"/>
                </a:solidFill>
                <a:latin typeface="Calibri"/>
                <a:cs typeface="Calibri"/>
              </a:rPr>
              <a:t>t</a:t>
            </a:r>
            <a:r>
              <a:rPr sz="1067" dirty="0">
                <a:solidFill>
                  <a:srgbClr val="D29F00"/>
                </a:solidFill>
                <a:latin typeface="Calibri"/>
                <a:cs typeface="Calibri"/>
              </a:rPr>
              <a:t>s</a:t>
            </a:r>
            <a:r>
              <a:rPr sz="1067" spc="27" dirty="0">
                <a:solidFill>
                  <a:srgbClr val="D29F00"/>
                </a:solidFill>
                <a:latin typeface="Calibri"/>
                <a:cs typeface="Calibri"/>
              </a:rPr>
              <a:t> </a:t>
            </a:r>
            <a:r>
              <a:rPr sz="1067" spc="-13" dirty="0">
                <a:solidFill>
                  <a:srgbClr val="D29F00"/>
                </a:solidFill>
                <a:latin typeface="Calibri"/>
                <a:cs typeface="Calibri"/>
              </a:rPr>
              <a:t>t</a:t>
            </a:r>
            <a:r>
              <a:rPr sz="1067" spc="-7" dirty="0">
                <a:solidFill>
                  <a:srgbClr val="D29F00"/>
                </a:solidFill>
                <a:latin typeface="Calibri"/>
                <a:cs typeface="Calibri"/>
              </a:rPr>
              <a:t>he  data of </a:t>
            </a:r>
            <a:r>
              <a:rPr sz="1067" dirty="0">
                <a:solidFill>
                  <a:srgbClr val="D29F00"/>
                </a:solidFill>
                <a:latin typeface="Calibri"/>
                <a:cs typeface="Calibri"/>
              </a:rPr>
              <a:t>an </a:t>
            </a:r>
            <a:r>
              <a:rPr sz="1067" spc="7" dirty="0">
                <a:solidFill>
                  <a:srgbClr val="D29F00"/>
                </a:solidFill>
                <a:latin typeface="Calibri"/>
                <a:cs typeface="Calibri"/>
              </a:rPr>
              <a:t> </a:t>
            </a:r>
            <a:r>
              <a:rPr sz="1067" spc="-7" dirty="0">
                <a:solidFill>
                  <a:srgbClr val="D29F00"/>
                </a:solidFill>
                <a:latin typeface="Calibri"/>
                <a:cs typeface="Calibri"/>
              </a:rPr>
              <a:t>Object</a:t>
            </a:r>
            <a:endParaRPr sz="1067">
              <a:latin typeface="Calibri"/>
              <a:cs typeface="Calibri"/>
            </a:endParaRPr>
          </a:p>
        </p:txBody>
      </p:sp>
      <p:sp>
        <p:nvSpPr>
          <p:cNvPr id="19" name="object 19"/>
          <p:cNvSpPr txBox="1"/>
          <p:nvPr/>
        </p:nvSpPr>
        <p:spPr>
          <a:xfrm>
            <a:off x="7896013" y="4889162"/>
            <a:ext cx="1281007" cy="673945"/>
          </a:xfrm>
          <a:prstGeom prst="rect">
            <a:avLst/>
          </a:prstGeom>
        </p:spPr>
        <p:txBody>
          <a:bodyPr vert="horz" wrap="square" lIns="0" tIns="16933" rIns="0" bIns="0" rtlCol="0">
            <a:spAutoFit/>
          </a:bodyPr>
          <a:lstStyle/>
          <a:p>
            <a:pPr marL="16086" marR="6773" indent="-847" algn="ctr">
              <a:spcBef>
                <a:spcPts val="133"/>
              </a:spcBef>
            </a:pPr>
            <a:r>
              <a:rPr sz="1067" spc="-7" dirty="0">
                <a:solidFill>
                  <a:srgbClr val="006FC0"/>
                </a:solidFill>
                <a:latin typeface="Calibri"/>
                <a:cs typeface="Calibri"/>
              </a:rPr>
              <a:t>Represents</a:t>
            </a:r>
            <a:r>
              <a:rPr sz="1067" spc="13" dirty="0">
                <a:solidFill>
                  <a:srgbClr val="006FC0"/>
                </a:solidFill>
                <a:latin typeface="Calibri"/>
                <a:cs typeface="Calibri"/>
              </a:rPr>
              <a:t> </a:t>
            </a:r>
            <a:r>
              <a:rPr sz="1067" spc="-7" dirty="0">
                <a:solidFill>
                  <a:srgbClr val="006FC0"/>
                </a:solidFill>
                <a:latin typeface="Calibri"/>
                <a:cs typeface="Calibri"/>
              </a:rPr>
              <a:t>the </a:t>
            </a:r>
            <a:r>
              <a:rPr sz="1067" dirty="0">
                <a:solidFill>
                  <a:srgbClr val="006FC0"/>
                </a:solidFill>
                <a:latin typeface="Calibri"/>
                <a:cs typeface="Calibri"/>
              </a:rPr>
              <a:t> </a:t>
            </a:r>
            <a:r>
              <a:rPr sz="1067" spc="-7" dirty="0">
                <a:solidFill>
                  <a:srgbClr val="006FC0"/>
                </a:solidFill>
                <a:latin typeface="Calibri"/>
                <a:cs typeface="Calibri"/>
              </a:rPr>
              <a:t>behaviour of </a:t>
            </a:r>
            <a:r>
              <a:rPr sz="1067" dirty="0">
                <a:solidFill>
                  <a:srgbClr val="006FC0"/>
                </a:solidFill>
                <a:latin typeface="Calibri"/>
                <a:cs typeface="Calibri"/>
              </a:rPr>
              <a:t>an </a:t>
            </a:r>
            <a:r>
              <a:rPr sz="1067" spc="-7" dirty="0">
                <a:solidFill>
                  <a:srgbClr val="006FC0"/>
                </a:solidFill>
                <a:latin typeface="Calibri"/>
                <a:cs typeface="Calibri"/>
              </a:rPr>
              <a:t>object </a:t>
            </a:r>
            <a:r>
              <a:rPr sz="1067" spc="-227" dirty="0">
                <a:solidFill>
                  <a:srgbClr val="006FC0"/>
                </a:solidFill>
                <a:latin typeface="Calibri"/>
                <a:cs typeface="Calibri"/>
              </a:rPr>
              <a:t> </a:t>
            </a:r>
            <a:r>
              <a:rPr sz="1067" spc="-7" dirty="0">
                <a:solidFill>
                  <a:srgbClr val="006FC0"/>
                </a:solidFill>
                <a:latin typeface="Calibri"/>
                <a:cs typeface="Calibri"/>
              </a:rPr>
              <a:t>such </a:t>
            </a:r>
            <a:r>
              <a:rPr sz="1067" dirty="0">
                <a:solidFill>
                  <a:srgbClr val="006FC0"/>
                </a:solidFill>
                <a:latin typeface="Calibri"/>
                <a:cs typeface="Calibri"/>
              </a:rPr>
              <a:t>as </a:t>
            </a:r>
            <a:r>
              <a:rPr sz="1067" spc="-7" dirty="0">
                <a:solidFill>
                  <a:srgbClr val="006FC0"/>
                </a:solidFill>
                <a:latin typeface="Calibri"/>
                <a:cs typeface="Calibri"/>
              </a:rPr>
              <a:t>Deposits </a:t>
            </a:r>
            <a:r>
              <a:rPr sz="1067" dirty="0">
                <a:solidFill>
                  <a:srgbClr val="006FC0"/>
                </a:solidFill>
                <a:latin typeface="Calibri"/>
                <a:cs typeface="Calibri"/>
              </a:rPr>
              <a:t> </a:t>
            </a:r>
            <a:r>
              <a:rPr sz="1067" spc="-7" dirty="0">
                <a:solidFill>
                  <a:srgbClr val="006FC0"/>
                </a:solidFill>
                <a:latin typeface="Calibri"/>
                <a:cs typeface="Calibri"/>
              </a:rPr>
              <a:t>Withdrawal etc.</a:t>
            </a:r>
            <a:endParaRPr sz="1067">
              <a:latin typeface="Calibri"/>
              <a:cs typeface="Calibri"/>
            </a:endParaRPr>
          </a:p>
        </p:txBody>
      </p:sp>
      <p:sp>
        <p:nvSpPr>
          <p:cNvPr id="20" name="object 20"/>
          <p:cNvSpPr txBox="1"/>
          <p:nvPr/>
        </p:nvSpPr>
        <p:spPr>
          <a:xfrm>
            <a:off x="10014711" y="4971289"/>
            <a:ext cx="1696720" cy="509734"/>
          </a:xfrm>
          <a:prstGeom prst="rect">
            <a:avLst/>
          </a:prstGeom>
        </p:spPr>
        <p:txBody>
          <a:bodyPr vert="horz" wrap="square" lIns="0" tIns="16933" rIns="0" bIns="0" rtlCol="0">
            <a:spAutoFit/>
          </a:bodyPr>
          <a:lstStyle/>
          <a:p>
            <a:pPr algn="ctr">
              <a:spcBef>
                <a:spcPts val="133"/>
              </a:spcBef>
            </a:pPr>
            <a:r>
              <a:rPr sz="1067" dirty="0">
                <a:solidFill>
                  <a:srgbClr val="974707"/>
                </a:solidFill>
                <a:latin typeface="Calibri"/>
                <a:cs typeface="Calibri"/>
              </a:rPr>
              <a:t>It</a:t>
            </a:r>
            <a:r>
              <a:rPr sz="1067" spc="-47" dirty="0">
                <a:solidFill>
                  <a:srgbClr val="974707"/>
                </a:solidFill>
                <a:latin typeface="Calibri"/>
                <a:cs typeface="Calibri"/>
              </a:rPr>
              <a:t> </a:t>
            </a:r>
            <a:r>
              <a:rPr sz="1067" spc="-7" dirty="0">
                <a:solidFill>
                  <a:srgbClr val="974707"/>
                </a:solidFill>
                <a:latin typeface="Calibri"/>
                <a:cs typeface="Calibri"/>
              </a:rPr>
              <a:t>is</a:t>
            </a:r>
            <a:r>
              <a:rPr sz="1067" spc="-27" dirty="0">
                <a:solidFill>
                  <a:srgbClr val="974707"/>
                </a:solidFill>
                <a:latin typeface="Calibri"/>
                <a:cs typeface="Calibri"/>
              </a:rPr>
              <a:t> </a:t>
            </a:r>
            <a:r>
              <a:rPr sz="1067" spc="-7" dirty="0">
                <a:solidFill>
                  <a:srgbClr val="974707"/>
                </a:solidFill>
                <a:latin typeface="Calibri"/>
                <a:cs typeface="Calibri"/>
              </a:rPr>
              <a:t>used</a:t>
            </a:r>
            <a:r>
              <a:rPr sz="1067" spc="-13" dirty="0">
                <a:solidFill>
                  <a:srgbClr val="974707"/>
                </a:solidFill>
                <a:latin typeface="Calibri"/>
                <a:cs typeface="Calibri"/>
              </a:rPr>
              <a:t> </a:t>
            </a:r>
            <a:r>
              <a:rPr sz="1067" spc="-7" dirty="0">
                <a:solidFill>
                  <a:srgbClr val="974707"/>
                </a:solidFill>
                <a:latin typeface="Calibri"/>
                <a:cs typeface="Calibri"/>
              </a:rPr>
              <a:t>internally</a:t>
            </a:r>
            <a:endParaRPr sz="1067">
              <a:latin typeface="Calibri"/>
              <a:cs typeface="Calibri"/>
            </a:endParaRPr>
          </a:p>
          <a:p>
            <a:pPr algn="ctr">
              <a:lnSpc>
                <a:spcPct val="100000"/>
              </a:lnSpc>
            </a:pPr>
            <a:r>
              <a:rPr sz="1067" dirty="0">
                <a:solidFill>
                  <a:srgbClr val="974707"/>
                </a:solidFill>
                <a:latin typeface="Calibri"/>
                <a:cs typeface="Calibri"/>
              </a:rPr>
              <a:t>by</a:t>
            </a:r>
            <a:r>
              <a:rPr sz="1067" spc="-20" dirty="0">
                <a:solidFill>
                  <a:srgbClr val="974707"/>
                </a:solidFill>
                <a:latin typeface="Calibri"/>
                <a:cs typeface="Calibri"/>
              </a:rPr>
              <a:t> </a:t>
            </a:r>
            <a:r>
              <a:rPr sz="1067" spc="-7" dirty="0">
                <a:solidFill>
                  <a:srgbClr val="974707"/>
                </a:solidFill>
                <a:latin typeface="Calibri"/>
                <a:cs typeface="Calibri"/>
              </a:rPr>
              <a:t>JVM</a:t>
            </a:r>
            <a:r>
              <a:rPr sz="1067" spc="-40" dirty="0">
                <a:solidFill>
                  <a:srgbClr val="974707"/>
                </a:solidFill>
                <a:latin typeface="Calibri"/>
                <a:cs typeface="Calibri"/>
              </a:rPr>
              <a:t> </a:t>
            </a:r>
            <a:r>
              <a:rPr sz="1067" spc="-7" dirty="0">
                <a:solidFill>
                  <a:srgbClr val="974707"/>
                </a:solidFill>
                <a:latin typeface="Calibri"/>
                <a:cs typeface="Calibri"/>
              </a:rPr>
              <a:t>to</a:t>
            </a:r>
            <a:r>
              <a:rPr sz="1067" spc="-20" dirty="0">
                <a:solidFill>
                  <a:srgbClr val="974707"/>
                </a:solidFill>
                <a:latin typeface="Calibri"/>
                <a:cs typeface="Calibri"/>
              </a:rPr>
              <a:t> </a:t>
            </a:r>
            <a:r>
              <a:rPr sz="1067" spc="-7" dirty="0">
                <a:solidFill>
                  <a:srgbClr val="974707"/>
                </a:solidFill>
                <a:latin typeface="Calibri"/>
                <a:cs typeface="Calibri"/>
              </a:rPr>
              <a:t>identify</a:t>
            </a:r>
            <a:r>
              <a:rPr sz="1067" spc="20" dirty="0">
                <a:solidFill>
                  <a:srgbClr val="974707"/>
                </a:solidFill>
                <a:latin typeface="Calibri"/>
                <a:cs typeface="Calibri"/>
              </a:rPr>
              <a:t> </a:t>
            </a:r>
            <a:r>
              <a:rPr sz="1067" spc="-7" dirty="0">
                <a:solidFill>
                  <a:srgbClr val="974707"/>
                </a:solidFill>
                <a:latin typeface="Calibri"/>
                <a:cs typeface="Calibri"/>
              </a:rPr>
              <a:t>each object</a:t>
            </a:r>
            <a:endParaRPr sz="1067">
              <a:latin typeface="Calibri"/>
              <a:cs typeface="Calibri"/>
            </a:endParaRPr>
          </a:p>
          <a:p>
            <a:pPr algn="ctr">
              <a:spcBef>
                <a:spcPts val="7"/>
              </a:spcBef>
            </a:pPr>
            <a:r>
              <a:rPr sz="1067" spc="-7" dirty="0">
                <a:solidFill>
                  <a:srgbClr val="974707"/>
                </a:solidFill>
                <a:latin typeface="Calibri"/>
                <a:cs typeface="Calibri"/>
              </a:rPr>
              <a:t>uniquely.</a:t>
            </a:r>
            <a:endParaRPr sz="1067">
              <a:latin typeface="Calibri"/>
              <a:cs typeface="Calibri"/>
            </a:endParaRPr>
          </a:p>
        </p:txBody>
      </p:sp>
      <p:grpSp>
        <p:nvGrpSpPr>
          <p:cNvPr id="21" name="object 21"/>
          <p:cNvGrpSpPr/>
          <p:nvPr/>
        </p:nvGrpSpPr>
        <p:grpSpPr>
          <a:xfrm>
            <a:off x="5496540" y="2371309"/>
            <a:ext cx="6378787" cy="455507"/>
            <a:chOff x="4122405" y="1778482"/>
            <a:chExt cx="4784090" cy="341630"/>
          </a:xfrm>
        </p:grpSpPr>
        <p:pic>
          <p:nvPicPr>
            <p:cNvPr id="22" name="object 22"/>
            <p:cNvPicPr/>
            <p:nvPr/>
          </p:nvPicPr>
          <p:blipFill>
            <a:blip r:embed="rId2" cstate="print"/>
            <a:stretch>
              <a:fillRect/>
            </a:stretch>
          </p:blipFill>
          <p:spPr>
            <a:xfrm>
              <a:off x="4122405" y="1784356"/>
              <a:ext cx="4783864" cy="306694"/>
            </a:xfrm>
            <a:prstGeom prst="rect">
              <a:avLst/>
            </a:prstGeom>
          </p:spPr>
        </p:pic>
        <p:pic>
          <p:nvPicPr>
            <p:cNvPr id="23" name="object 23"/>
            <p:cNvPicPr/>
            <p:nvPr/>
          </p:nvPicPr>
          <p:blipFill>
            <a:blip r:embed="rId3" cstate="print"/>
            <a:stretch>
              <a:fillRect/>
            </a:stretch>
          </p:blipFill>
          <p:spPr>
            <a:xfrm>
              <a:off x="5221223" y="1778482"/>
              <a:ext cx="2586228" cy="341401"/>
            </a:xfrm>
            <a:prstGeom prst="rect">
              <a:avLst/>
            </a:prstGeom>
          </p:spPr>
        </p:pic>
      </p:grpSp>
      <p:sp>
        <p:nvSpPr>
          <p:cNvPr id="24" name="object 24"/>
          <p:cNvSpPr txBox="1"/>
          <p:nvPr/>
        </p:nvSpPr>
        <p:spPr>
          <a:xfrm>
            <a:off x="5518912" y="2389632"/>
            <a:ext cx="6267027" cy="237672"/>
          </a:xfrm>
          <a:prstGeom prst="rect">
            <a:avLst/>
          </a:prstGeom>
          <a:solidFill>
            <a:srgbClr val="FFC000"/>
          </a:solidFill>
        </p:spPr>
        <p:txBody>
          <a:bodyPr vert="horz" wrap="square" lIns="0" tIns="52493" rIns="0" bIns="0" rtlCol="0">
            <a:spAutoFit/>
          </a:bodyPr>
          <a:lstStyle/>
          <a:p>
            <a:pPr marL="1569681">
              <a:spcBef>
                <a:spcPts val="413"/>
              </a:spcBef>
            </a:pPr>
            <a:r>
              <a:rPr sz="1200" b="1" dirty="0">
                <a:solidFill>
                  <a:srgbClr val="FFFFFF"/>
                </a:solidFill>
                <a:latin typeface="Calibri"/>
                <a:cs typeface="Calibri"/>
              </a:rPr>
              <a:t>C</a:t>
            </a:r>
            <a:r>
              <a:rPr sz="1200" b="1" spc="120" dirty="0">
                <a:solidFill>
                  <a:srgbClr val="FFFFFF"/>
                </a:solidFill>
                <a:latin typeface="Calibri"/>
                <a:cs typeface="Calibri"/>
              </a:rPr>
              <a:t> </a:t>
            </a:r>
            <a:r>
              <a:rPr sz="1200" b="1" dirty="0">
                <a:solidFill>
                  <a:srgbClr val="FFFFFF"/>
                </a:solidFill>
                <a:latin typeface="Calibri"/>
                <a:cs typeface="Calibri"/>
              </a:rPr>
              <a:t>H</a:t>
            </a:r>
            <a:r>
              <a:rPr sz="1200" b="1" spc="113" dirty="0">
                <a:solidFill>
                  <a:srgbClr val="FFFFFF"/>
                </a:solidFill>
                <a:latin typeface="Calibri"/>
                <a:cs typeface="Calibri"/>
              </a:rPr>
              <a:t> </a:t>
            </a:r>
            <a:r>
              <a:rPr sz="1200" b="1" dirty="0">
                <a:solidFill>
                  <a:srgbClr val="FFFFFF"/>
                </a:solidFill>
                <a:latin typeface="Calibri"/>
                <a:cs typeface="Calibri"/>
              </a:rPr>
              <a:t>A</a:t>
            </a:r>
            <a:r>
              <a:rPr sz="1200" b="1" spc="113" dirty="0">
                <a:solidFill>
                  <a:srgbClr val="FFFFFF"/>
                </a:solidFill>
                <a:latin typeface="Calibri"/>
                <a:cs typeface="Calibri"/>
              </a:rPr>
              <a:t> </a:t>
            </a:r>
            <a:r>
              <a:rPr sz="1200" b="1" dirty="0">
                <a:solidFill>
                  <a:srgbClr val="FFFFFF"/>
                </a:solidFill>
                <a:latin typeface="Calibri"/>
                <a:cs typeface="Calibri"/>
              </a:rPr>
              <a:t>R</a:t>
            </a:r>
            <a:r>
              <a:rPr sz="1200" b="1" spc="120" dirty="0">
                <a:solidFill>
                  <a:srgbClr val="FFFFFF"/>
                </a:solidFill>
                <a:latin typeface="Calibri"/>
                <a:cs typeface="Calibri"/>
              </a:rPr>
              <a:t> </a:t>
            </a:r>
            <a:r>
              <a:rPr sz="1200" b="1" dirty="0">
                <a:solidFill>
                  <a:srgbClr val="FFFFFF"/>
                </a:solidFill>
                <a:latin typeface="Calibri"/>
                <a:cs typeface="Calibri"/>
              </a:rPr>
              <a:t>A</a:t>
            </a:r>
            <a:r>
              <a:rPr sz="1200" b="1" spc="113" dirty="0">
                <a:solidFill>
                  <a:srgbClr val="FFFFFF"/>
                </a:solidFill>
                <a:latin typeface="Calibri"/>
                <a:cs typeface="Calibri"/>
              </a:rPr>
              <a:t> </a:t>
            </a:r>
            <a:r>
              <a:rPr sz="1200" b="1" dirty="0">
                <a:solidFill>
                  <a:srgbClr val="FFFFFF"/>
                </a:solidFill>
                <a:latin typeface="Calibri"/>
                <a:cs typeface="Calibri"/>
              </a:rPr>
              <a:t>C</a:t>
            </a:r>
            <a:r>
              <a:rPr sz="1200" b="1" spc="120" dirty="0">
                <a:solidFill>
                  <a:srgbClr val="FFFFFF"/>
                </a:solidFill>
                <a:latin typeface="Calibri"/>
                <a:cs typeface="Calibri"/>
              </a:rPr>
              <a:t> </a:t>
            </a:r>
            <a:r>
              <a:rPr sz="1200" b="1" dirty="0">
                <a:solidFill>
                  <a:srgbClr val="FFFFFF"/>
                </a:solidFill>
                <a:latin typeface="Calibri"/>
                <a:cs typeface="Calibri"/>
              </a:rPr>
              <a:t>T</a:t>
            </a:r>
            <a:r>
              <a:rPr sz="1200" b="1" spc="113" dirty="0">
                <a:solidFill>
                  <a:srgbClr val="FFFFFF"/>
                </a:solidFill>
                <a:latin typeface="Calibri"/>
                <a:cs typeface="Calibri"/>
              </a:rPr>
              <a:t> </a:t>
            </a:r>
            <a:r>
              <a:rPr sz="1200" b="1" dirty="0">
                <a:solidFill>
                  <a:srgbClr val="FFFFFF"/>
                </a:solidFill>
                <a:latin typeface="Calibri"/>
                <a:cs typeface="Calibri"/>
              </a:rPr>
              <a:t>E</a:t>
            </a:r>
            <a:r>
              <a:rPr sz="1200" b="1" spc="127" dirty="0">
                <a:solidFill>
                  <a:srgbClr val="FFFFFF"/>
                </a:solidFill>
                <a:latin typeface="Calibri"/>
                <a:cs typeface="Calibri"/>
              </a:rPr>
              <a:t> </a:t>
            </a:r>
            <a:r>
              <a:rPr sz="1200" b="1" dirty="0">
                <a:solidFill>
                  <a:srgbClr val="FFFFFF"/>
                </a:solidFill>
                <a:latin typeface="Calibri"/>
                <a:cs typeface="Calibri"/>
              </a:rPr>
              <a:t>R</a:t>
            </a:r>
            <a:r>
              <a:rPr sz="1200" b="1" spc="120" dirty="0">
                <a:solidFill>
                  <a:srgbClr val="FFFFFF"/>
                </a:solidFill>
                <a:latin typeface="Calibri"/>
                <a:cs typeface="Calibri"/>
              </a:rPr>
              <a:t> </a:t>
            </a:r>
            <a:r>
              <a:rPr sz="1200" b="1" dirty="0">
                <a:solidFill>
                  <a:srgbClr val="FFFFFF"/>
                </a:solidFill>
                <a:latin typeface="Calibri"/>
                <a:cs typeface="Calibri"/>
              </a:rPr>
              <a:t>I</a:t>
            </a:r>
            <a:r>
              <a:rPr sz="1200" b="1" spc="120" dirty="0">
                <a:solidFill>
                  <a:srgbClr val="FFFFFF"/>
                </a:solidFill>
                <a:latin typeface="Calibri"/>
                <a:cs typeface="Calibri"/>
              </a:rPr>
              <a:t> </a:t>
            </a:r>
            <a:r>
              <a:rPr sz="1200" b="1" dirty="0">
                <a:solidFill>
                  <a:srgbClr val="FFFFFF"/>
                </a:solidFill>
                <a:latin typeface="Calibri"/>
                <a:cs typeface="Calibri"/>
              </a:rPr>
              <a:t>S</a:t>
            </a:r>
            <a:r>
              <a:rPr sz="1200" b="1" spc="113" dirty="0">
                <a:solidFill>
                  <a:srgbClr val="FFFFFF"/>
                </a:solidFill>
                <a:latin typeface="Calibri"/>
                <a:cs typeface="Calibri"/>
              </a:rPr>
              <a:t> </a:t>
            </a:r>
            <a:r>
              <a:rPr sz="1200" b="1" dirty="0">
                <a:solidFill>
                  <a:srgbClr val="FFFFFF"/>
                </a:solidFill>
                <a:latin typeface="Calibri"/>
                <a:cs typeface="Calibri"/>
              </a:rPr>
              <a:t>T</a:t>
            </a:r>
            <a:r>
              <a:rPr sz="1200" b="1" spc="113" dirty="0">
                <a:solidFill>
                  <a:srgbClr val="FFFFFF"/>
                </a:solidFill>
                <a:latin typeface="Calibri"/>
                <a:cs typeface="Calibri"/>
              </a:rPr>
              <a:t> </a:t>
            </a:r>
            <a:r>
              <a:rPr sz="1200" b="1" dirty="0">
                <a:solidFill>
                  <a:srgbClr val="FFFFFF"/>
                </a:solidFill>
                <a:latin typeface="Calibri"/>
                <a:cs typeface="Calibri"/>
              </a:rPr>
              <a:t>I</a:t>
            </a:r>
            <a:r>
              <a:rPr sz="1200" b="1" spc="127" dirty="0">
                <a:solidFill>
                  <a:srgbClr val="FFFFFF"/>
                </a:solidFill>
                <a:latin typeface="Calibri"/>
                <a:cs typeface="Calibri"/>
              </a:rPr>
              <a:t> </a:t>
            </a:r>
            <a:r>
              <a:rPr sz="1200" b="1" dirty="0">
                <a:solidFill>
                  <a:srgbClr val="FFFFFF"/>
                </a:solidFill>
                <a:latin typeface="Calibri"/>
                <a:cs typeface="Calibri"/>
              </a:rPr>
              <a:t>C</a:t>
            </a:r>
            <a:r>
              <a:rPr sz="1200" b="1" spc="120" dirty="0">
                <a:solidFill>
                  <a:srgbClr val="FFFFFF"/>
                </a:solidFill>
                <a:latin typeface="Calibri"/>
                <a:cs typeface="Calibri"/>
              </a:rPr>
              <a:t> </a:t>
            </a:r>
            <a:r>
              <a:rPr sz="1200" b="1" dirty="0">
                <a:solidFill>
                  <a:srgbClr val="FFFFFF"/>
                </a:solidFill>
                <a:latin typeface="Calibri"/>
                <a:cs typeface="Calibri"/>
              </a:rPr>
              <a:t>S  </a:t>
            </a:r>
            <a:r>
              <a:rPr sz="1200" b="1" spc="267" dirty="0">
                <a:solidFill>
                  <a:srgbClr val="FFFFFF"/>
                </a:solidFill>
                <a:latin typeface="Calibri"/>
                <a:cs typeface="Calibri"/>
              </a:rPr>
              <a:t> </a:t>
            </a:r>
            <a:r>
              <a:rPr sz="1200" b="1" dirty="0">
                <a:solidFill>
                  <a:srgbClr val="FFFFFF"/>
                </a:solidFill>
                <a:latin typeface="Calibri"/>
                <a:cs typeface="Calibri"/>
              </a:rPr>
              <a:t>O</a:t>
            </a:r>
            <a:r>
              <a:rPr sz="1200" b="1" spc="120" dirty="0">
                <a:solidFill>
                  <a:srgbClr val="FFFFFF"/>
                </a:solidFill>
                <a:latin typeface="Calibri"/>
                <a:cs typeface="Calibri"/>
              </a:rPr>
              <a:t> </a:t>
            </a:r>
            <a:r>
              <a:rPr sz="1200" b="1" dirty="0">
                <a:solidFill>
                  <a:srgbClr val="FFFFFF"/>
                </a:solidFill>
                <a:latin typeface="Calibri"/>
                <a:cs typeface="Calibri"/>
              </a:rPr>
              <a:t>F  </a:t>
            </a:r>
            <a:r>
              <a:rPr sz="1200" b="1" spc="227" dirty="0">
                <a:solidFill>
                  <a:srgbClr val="FFFFFF"/>
                </a:solidFill>
                <a:latin typeface="Calibri"/>
                <a:cs typeface="Calibri"/>
              </a:rPr>
              <a:t> </a:t>
            </a:r>
            <a:r>
              <a:rPr sz="1200" b="1" dirty="0">
                <a:solidFill>
                  <a:srgbClr val="FFFFFF"/>
                </a:solidFill>
                <a:latin typeface="Calibri"/>
                <a:cs typeface="Calibri"/>
              </a:rPr>
              <a:t>O</a:t>
            </a:r>
            <a:r>
              <a:rPr sz="1200" b="1" spc="127" dirty="0">
                <a:solidFill>
                  <a:srgbClr val="FFFFFF"/>
                </a:solidFill>
                <a:latin typeface="Calibri"/>
                <a:cs typeface="Calibri"/>
              </a:rPr>
              <a:t> </a:t>
            </a:r>
            <a:r>
              <a:rPr sz="1200" b="1" dirty="0">
                <a:solidFill>
                  <a:srgbClr val="FFFFFF"/>
                </a:solidFill>
                <a:latin typeface="Calibri"/>
                <a:cs typeface="Calibri"/>
              </a:rPr>
              <a:t>B</a:t>
            </a:r>
            <a:r>
              <a:rPr sz="1200" b="1" spc="113" dirty="0">
                <a:solidFill>
                  <a:srgbClr val="FFFFFF"/>
                </a:solidFill>
                <a:latin typeface="Calibri"/>
                <a:cs typeface="Calibri"/>
              </a:rPr>
              <a:t> </a:t>
            </a:r>
            <a:r>
              <a:rPr sz="1200" b="1" dirty="0">
                <a:solidFill>
                  <a:srgbClr val="FFFFFF"/>
                </a:solidFill>
                <a:latin typeface="Calibri"/>
                <a:cs typeface="Calibri"/>
              </a:rPr>
              <a:t>J</a:t>
            </a:r>
            <a:r>
              <a:rPr sz="1200" b="1" spc="120" dirty="0">
                <a:solidFill>
                  <a:srgbClr val="FFFFFF"/>
                </a:solidFill>
                <a:latin typeface="Calibri"/>
                <a:cs typeface="Calibri"/>
              </a:rPr>
              <a:t> </a:t>
            </a:r>
            <a:r>
              <a:rPr sz="1200" b="1" dirty="0">
                <a:solidFill>
                  <a:srgbClr val="FFFFFF"/>
                </a:solidFill>
                <a:latin typeface="Calibri"/>
                <a:cs typeface="Calibri"/>
              </a:rPr>
              <a:t>E</a:t>
            </a:r>
            <a:r>
              <a:rPr sz="1200" b="1" spc="127" dirty="0">
                <a:solidFill>
                  <a:srgbClr val="FFFFFF"/>
                </a:solidFill>
                <a:latin typeface="Calibri"/>
                <a:cs typeface="Calibri"/>
              </a:rPr>
              <a:t> </a:t>
            </a:r>
            <a:r>
              <a:rPr sz="1200" b="1" dirty="0">
                <a:solidFill>
                  <a:srgbClr val="FFFFFF"/>
                </a:solidFill>
                <a:latin typeface="Calibri"/>
                <a:cs typeface="Calibri"/>
              </a:rPr>
              <a:t>C</a:t>
            </a:r>
            <a:r>
              <a:rPr sz="1200" b="1" spc="127" dirty="0">
                <a:solidFill>
                  <a:srgbClr val="FFFFFF"/>
                </a:solidFill>
                <a:latin typeface="Calibri"/>
                <a:cs typeface="Calibri"/>
              </a:rPr>
              <a:t> </a:t>
            </a:r>
            <a:r>
              <a:rPr sz="1200" b="1" dirty="0">
                <a:solidFill>
                  <a:srgbClr val="FFFFFF"/>
                </a:solidFill>
                <a:latin typeface="Calibri"/>
                <a:cs typeface="Calibri"/>
              </a:rPr>
              <a:t>T</a:t>
            </a:r>
            <a:endParaRPr sz="1200">
              <a:latin typeface="Calibri"/>
              <a:cs typeface="Calibri"/>
            </a:endParaRPr>
          </a:p>
        </p:txBody>
      </p:sp>
    </p:spTree>
    <p:extLst>
      <p:ext uri="{BB962C8B-B14F-4D97-AF65-F5344CB8AC3E}">
        <p14:creationId xmlns:p14="http://schemas.microsoft.com/office/powerpoint/2010/main" val="2900285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2769" y="1067384"/>
            <a:ext cx="2710180" cy="755762"/>
          </a:xfrm>
          <a:prstGeom prst="rect">
            <a:avLst/>
          </a:prstGeom>
        </p:spPr>
        <p:txBody>
          <a:bodyPr vert="horz" wrap="square" lIns="0" tIns="16933" rIns="0" bIns="0" rtlCol="0" anchor="ctr">
            <a:spAutoFit/>
          </a:bodyPr>
          <a:lstStyle/>
          <a:p>
            <a:pPr marL="16933">
              <a:lnSpc>
                <a:spcPct val="100000"/>
              </a:lnSpc>
              <a:spcBef>
                <a:spcPts val="133"/>
              </a:spcBef>
            </a:pPr>
            <a:r>
              <a:rPr b="1" spc="-280" dirty="0">
                <a:solidFill>
                  <a:srgbClr val="000000"/>
                </a:solidFill>
              </a:rPr>
              <a:t>V</a:t>
            </a:r>
            <a:r>
              <a:rPr b="1" dirty="0">
                <a:solidFill>
                  <a:srgbClr val="000000"/>
                </a:solidFill>
              </a:rPr>
              <a:t>ariables</a:t>
            </a:r>
          </a:p>
        </p:txBody>
      </p:sp>
      <p:sp>
        <p:nvSpPr>
          <p:cNvPr id="4" name="object 4"/>
          <p:cNvSpPr/>
          <p:nvPr/>
        </p:nvSpPr>
        <p:spPr>
          <a:xfrm>
            <a:off x="5233415" y="2163063"/>
            <a:ext cx="0" cy="3668607"/>
          </a:xfrm>
          <a:custGeom>
            <a:avLst/>
            <a:gdLst/>
            <a:ahLst/>
            <a:cxnLst/>
            <a:rect l="l" t="t" r="r" b="b"/>
            <a:pathLst>
              <a:path h="2751454">
                <a:moveTo>
                  <a:pt x="0" y="0"/>
                </a:moveTo>
                <a:lnTo>
                  <a:pt x="0" y="2750858"/>
                </a:lnTo>
              </a:path>
            </a:pathLst>
          </a:custGeom>
          <a:ln w="19050">
            <a:solidFill>
              <a:srgbClr val="FFC000"/>
            </a:solidFill>
          </a:ln>
        </p:spPr>
        <p:txBody>
          <a:bodyPr wrap="square" lIns="0" tIns="0" rIns="0" bIns="0" rtlCol="0"/>
          <a:lstStyle/>
          <a:p>
            <a:endParaRPr sz="2400"/>
          </a:p>
        </p:txBody>
      </p:sp>
      <p:sp>
        <p:nvSpPr>
          <p:cNvPr id="5" name="object 5"/>
          <p:cNvSpPr txBox="1"/>
          <p:nvPr/>
        </p:nvSpPr>
        <p:spPr>
          <a:xfrm>
            <a:off x="5720188" y="1823146"/>
            <a:ext cx="5541831" cy="535468"/>
          </a:xfrm>
          <a:prstGeom prst="rect">
            <a:avLst/>
          </a:prstGeom>
        </p:spPr>
        <p:txBody>
          <a:bodyPr vert="horz" wrap="square" lIns="0" tIns="17780" rIns="0" bIns="0" rtlCol="0">
            <a:spAutoFit/>
          </a:bodyPr>
          <a:lstStyle/>
          <a:p>
            <a:pPr marL="16933">
              <a:lnSpc>
                <a:spcPts val="1673"/>
              </a:lnSpc>
              <a:spcBef>
                <a:spcPts val="140"/>
              </a:spcBef>
            </a:pPr>
            <a:r>
              <a:rPr b="1" spc="-7" dirty="0">
                <a:latin typeface="Calibri"/>
                <a:cs typeface="Calibri"/>
              </a:rPr>
              <a:t>Naming</a:t>
            </a:r>
            <a:r>
              <a:rPr b="1" spc="-13" dirty="0">
                <a:latin typeface="Calibri"/>
                <a:cs typeface="Calibri"/>
              </a:rPr>
              <a:t> </a:t>
            </a:r>
            <a:r>
              <a:rPr b="1" spc="-7" dirty="0">
                <a:latin typeface="Calibri"/>
                <a:cs typeface="Calibri"/>
              </a:rPr>
              <a:t>Conventions</a:t>
            </a:r>
            <a:r>
              <a:rPr b="1" spc="-27" dirty="0">
                <a:latin typeface="Calibri"/>
                <a:cs typeface="Calibri"/>
              </a:rPr>
              <a:t> </a:t>
            </a:r>
            <a:r>
              <a:rPr b="1" spc="-7" dirty="0">
                <a:latin typeface="Calibri"/>
                <a:cs typeface="Calibri"/>
              </a:rPr>
              <a:t>for</a:t>
            </a:r>
            <a:r>
              <a:rPr b="1" spc="7" dirty="0">
                <a:latin typeface="Calibri"/>
                <a:cs typeface="Calibri"/>
              </a:rPr>
              <a:t> </a:t>
            </a:r>
            <a:r>
              <a:rPr b="1" spc="-7" dirty="0">
                <a:latin typeface="Calibri"/>
                <a:cs typeface="Calibri"/>
              </a:rPr>
              <a:t>variables:</a:t>
            </a:r>
            <a:endParaRPr dirty="0">
              <a:latin typeface="Calibri"/>
              <a:cs typeface="Calibri"/>
            </a:endParaRPr>
          </a:p>
          <a:p>
            <a:pPr marL="795000">
              <a:lnSpc>
                <a:spcPts val="2473"/>
              </a:lnSpc>
              <a:tabLst>
                <a:tab pos="1236102" algn="l"/>
              </a:tabLst>
            </a:pPr>
            <a:r>
              <a:rPr spc="-7" dirty="0">
                <a:latin typeface="Segoe UI Symbol"/>
                <a:cs typeface="Segoe UI Symbol"/>
              </a:rPr>
              <a:t>❏	</a:t>
            </a:r>
            <a:r>
              <a:rPr spc="-7" dirty="0">
                <a:latin typeface="Calibri"/>
                <a:cs typeface="Calibri"/>
              </a:rPr>
              <a:t>Variable</a:t>
            </a:r>
            <a:r>
              <a:rPr spc="-20" dirty="0">
                <a:latin typeface="Calibri"/>
                <a:cs typeface="Calibri"/>
              </a:rPr>
              <a:t> </a:t>
            </a:r>
            <a:r>
              <a:rPr dirty="0">
                <a:latin typeface="Calibri"/>
                <a:cs typeface="Calibri"/>
              </a:rPr>
              <a:t>names</a:t>
            </a:r>
            <a:r>
              <a:rPr spc="-33" dirty="0">
                <a:latin typeface="Calibri"/>
                <a:cs typeface="Calibri"/>
              </a:rPr>
              <a:t> </a:t>
            </a:r>
            <a:r>
              <a:rPr dirty="0">
                <a:latin typeface="Calibri"/>
                <a:cs typeface="Calibri"/>
              </a:rPr>
              <a:t>are</a:t>
            </a:r>
            <a:r>
              <a:rPr spc="-20" dirty="0">
                <a:latin typeface="Calibri"/>
                <a:cs typeface="Calibri"/>
              </a:rPr>
              <a:t> </a:t>
            </a:r>
            <a:r>
              <a:rPr spc="-7" dirty="0">
                <a:latin typeface="Calibri"/>
                <a:cs typeface="Calibri"/>
              </a:rPr>
              <a:t>case-sensitive.</a:t>
            </a:r>
            <a:endParaRPr dirty="0">
              <a:latin typeface="Calibri"/>
              <a:cs typeface="Calibri"/>
            </a:endParaRPr>
          </a:p>
        </p:txBody>
      </p:sp>
      <p:sp>
        <p:nvSpPr>
          <p:cNvPr id="7" name="object 7"/>
          <p:cNvSpPr txBox="1"/>
          <p:nvPr/>
        </p:nvSpPr>
        <p:spPr>
          <a:xfrm>
            <a:off x="6433903" y="2725700"/>
            <a:ext cx="4940300" cy="554595"/>
          </a:xfrm>
          <a:prstGeom prst="rect">
            <a:avLst/>
          </a:prstGeom>
        </p:spPr>
        <p:txBody>
          <a:bodyPr vert="horz" wrap="square" lIns="0" tIns="38945" rIns="0" bIns="0" rtlCol="0">
            <a:spAutoFit/>
          </a:bodyPr>
          <a:lstStyle/>
          <a:p>
            <a:pPr marL="457189" marR="6773" indent="-441102">
              <a:lnSpc>
                <a:spcPct val="93000"/>
              </a:lnSpc>
              <a:spcBef>
                <a:spcPts val="305"/>
              </a:spcBef>
              <a:tabLst>
                <a:tab pos="457189" algn="l"/>
              </a:tabLst>
            </a:pPr>
            <a:r>
              <a:rPr spc="-7" dirty="0">
                <a:latin typeface="Segoe UI Symbol"/>
                <a:cs typeface="Segoe UI Symbol"/>
              </a:rPr>
              <a:t>❏	</a:t>
            </a:r>
            <a:r>
              <a:rPr spc="-7" dirty="0">
                <a:latin typeface="Calibri"/>
                <a:cs typeface="Calibri"/>
              </a:rPr>
              <a:t>String</a:t>
            </a:r>
            <a:r>
              <a:rPr spc="-40" dirty="0">
                <a:latin typeface="Calibri"/>
                <a:cs typeface="Calibri"/>
              </a:rPr>
              <a:t> </a:t>
            </a:r>
            <a:r>
              <a:rPr dirty="0">
                <a:latin typeface="Calibri"/>
                <a:cs typeface="Calibri"/>
              </a:rPr>
              <a:t>1EmpName</a:t>
            </a:r>
            <a:r>
              <a:rPr spc="-27" dirty="0">
                <a:latin typeface="Calibri"/>
                <a:cs typeface="Calibri"/>
              </a:rPr>
              <a:t> </a:t>
            </a:r>
            <a:r>
              <a:rPr dirty="0">
                <a:latin typeface="Calibri"/>
                <a:cs typeface="Calibri"/>
              </a:rPr>
              <a:t>is</a:t>
            </a:r>
            <a:r>
              <a:rPr spc="-20" dirty="0">
                <a:latin typeface="Calibri"/>
                <a:cs typeface="Calibri"/>
              </a:rPr>
              <a:t> </a:t>
            </a:r>
            <a:r>
              <a:rPr dirty="0">
                <a:latin typeface="Calibri"/>
                <a:cs typeface="Calibri"/>
              </a:rPr>
              <a:t>an</a:t>
            </a:r>
            <a:r>
              <a:rPr spc="-20" dirty="0">
                <a:latin typeface="Calibri"/>
                <a:cs typeface="Calibri"/>
              </a:rPr>
              <a:t> </a:t>
            </a:r>
            <a:r>
              <a:rPr dirty="0">
                <a:latin typeface="Calibri"/>
                <a:cs typeface="Calibri"/>
              </a:rPr>
              <a:t>invalid</a:t>
            </a:r>
            <a:r>
              <a:rPr spc="-20" dirty="0">
                <a:latin typeface="Calibri"/>
                <a:cs typeface="Calibri"/>
              </a:rPr>
              <a:t> </a:t>
            </a:r>
            <a:r>
              <a:rPr dirty="0">
                <a:latin typeface="Calibri"/>
                <a:cs typeface="Calibri"/>
              </a:rPr>
              <a:t>name</a:t>
            </a:r>
            <a:r>
              <a:rPr spc="-33" dirty="0">
                <a:latin typeface="Calibri"/>
                <a:cs typeface="Calibri"/>
              </a:rPr>
              <a:t> </a:t>
            </a:r>
            <a:r>
              <a:rPr spc="-7" dirty="0">
                <a:latin typeface="Calibri"/>
                <a:cs typeface="Calibri"/>
              </a:rPr>
              <a:t>for</a:t>
            </a:r>
            <a:r>
              <a:rPr spc="-13" dirty="0">
                <a:latin typeface="Calibri"/>
                <a:cs typeface="Calibri"/>
              </a:rPr>
              <a:t> </a:t>
            </a:r>
            <a:r>
              <a:rPr dirty="0">
                <a:latin typeface="Calibri"/>
                <a:cs typeface="Calibri"/>
              </a:rPr>
              <a:t>a variable.</a:t>
            </a:r>
            <a:r>
              <a:rPr spc="-40" dirty="0">
                <a:latin typeface="Calibri"/>
                <a:cs typeface="Calibri"/>
              </a:rPr>
              <a:t> </a:t>
            </a:r>
            <a:r>
              <a:rPr spc="-7" dirty="0">
                <a:latin typeface="Calibri"/>
                <a:cs typeface="Calibri"/>
              </a:rPr>
              <a:t>(cannot </a:t>
            </a:r>
            <a:r>
              <a:rPr spc="-305" dirty="0">
                <a:latin typeface="Calibri"/>
                <a:cs typeface="Calibri"/>
              </a:rPr>
              <a:t> </a:t>
            </a:r>
            <a:r>
              <a:rPr spc="-7" dirty="0">
                <a:latin typeface="Calibri"/>
                <a:cs typeface="Calibri"/>
              </a:rPr>
              <a:t>begin</a:t>
            </a:r>
            <a:r>
              <a:rPr spc="-27" dirty="0">
                <a:latin typeface="Calibri"/>
                <a:cs typeface="Calibri"/>
              </a:rPr>
              <a:t> </a:t>
            </a:r>
            <a:r>
              <a:rPr dirty="0">
                <a:latin typeface="Calibri"/>
                <a:cs typeface="Calibri"/>
              </a:rPr>
              <a:t>with</a:t>
            </a:r>
            <a:r>
              <a:rPr spc="-33" dirty="0">
                <a:latin typeface="Calibri"/>
                <a:cs typeface="Calibri"/>
              </a:rPr>
              <a:t> </a:t>
            </a:r>
            <a:r>
              <a:rPr dirty="0">
                <a:latin typeface="Calibri"/>
                <a:cs typeface="Calibri"/>
              </a:rPr>
              <a:t>a </a:t>
            </a:r>
            <a:r>
              <a:rPr spc="-7" dirty="0">
                <a:latin typeface="Calibri"/>
                <a:cs typeface="Calibri"/>
              </a:rPr>
              <a:t>number)</a:t>
            </a:r>
            <a:endParaRPr dirty="0">
              <a:latin typeface="Calibri"/>
              <a:cs typeface="Calibri"/>
            </a:endParaRPr>
          </a:p>
        </p:txBody>
      </p:sp>
      <p:sp>
        <p:nvSpPr>
          <p:cNvPr id="8" name="object 8"/>
          <p:cNvSpPr txBox="1"/>
          <p:nvPr/>
        </p:nvSpPr>
        <p:spPr>
          <a:xfrm>
            <a:off x="6433903" y="3577706"/>
            <a:ext cx="4715933" cy="1091837"/>
          </a:xfrm>
          <a:prstGeom prst="rect">
            <a:avLst/>
          </a:prstGeom>
        </p:spPr>
        <p:txBody>
          <a:bodyPr vert="horz" wrap="square" lIns="0" tIns="27940" rIns="0" bIns="0" rtlCol="0">
            <a:spAutoFit/>
          </a:bodyPr>
          <a:lstStyle/>
          <a:p>
            <a:pPr marL="457189" marR="6773" indent="-441102">
              <a:lnSpc>
                <a:spcPct val="96400"/>
              </a:lnSpc>
              <a:spcBef>
                <a:spcPts val="220"/>
              </a:spcBef>
              <a:tabLst>
                <a:tab pos="457189" algn="l"/>
              </a:tabLst>
            </a:pPr>
            <a:r>
              <a:rPr spc="-7" dirty="0">
                <a:latin typeface="Segoe UI Symbol"/>
                <a:cs typeface="Segoe UI Symbol"/>
              </a:rPr>
              <a:t>❏	</a:t>
            </a:r>
            <a:r>
              <a:rPr spc="-7" dirty="0">
                <a:latin typeface="Calibri"/>
                <a:cs typeface="Calibri"/>
              </a:rPr>
              <a:t>The </a:t>
            </a:r>
            <a:r>
              <a:rPr dirty="0">
                <a:latin typeface="Calibri"/>
                <a:cs typeface="Calibri"/>
              </a:rPr>
              <a:t>convention, is to always </a:t>
            </a:r>
            <a:r>
              <a:rPr spc="-7" dirty="0">
                <a:latin typeface="Calibri"/>
                <a:cs typeface="Calibri"/>
              </a:rPr>
              <a:t>begin </a:t>
            </a:r>
            <a:r>
              <a:rPr dirty="0">
                <a:latin typeface="Calibri"/>
                <a:cs typeface="Calibri"/>
              </a:rPr>
              <a:t>your variable names </a:t>
            </a:r>
            <a:r>
              <a:rPr spc="7" dirty="0">
                <a:latin typeface="Calibri"/>
                <a:cs typeface="Calibri"/>
              </a:rPr>
              <a:t> </a:t>
            </a:r>
            <a:r>
              <a:rPr dirty="0">
                <a:latin typeface="Calibri"/>
                <a:cs typeface="Calibri"/>
              </a:rPr>
              <a:t>with</a:t>
            </a:r>
            <a:r>
              <a:rPr spc="-40" dirty="0">
                <a:latin typeface="Calibri"/>
                <a:cs typeface="Calibri"/>
              </a:rPr>
              <a:t> </a:t>
            </a:r>
            <a:r>
              <a:rPr dirty="0">
                <a:latin typeface="Calibri"/>
                <a:cs typeface="Calibri"/>
              </a:rPr>
              <a:t>a letter,</a:t>
            </a:r>
            <a:r>
              <a:rPr spc="-33" dirty="0">
                <a:latin typeface="Calibri"/>
                <a:cs typeface="Calibri"/>
              </a:rPr>
              <a:t> </a:t>
            </a:r>
            <a:r>
              <a:rPr dirty="0">
                <a:latin typeface="Calibri"/>
                <a:cs typeface="Calibri"/>
              </a:rPr>
              <a:t>not</a:t>
            </a:r>
            <a:r>
              <a:rPr spc="-33" dirty="0">
                <a:latin typeface="Calibri"/>
                <a:cs typeface="Calibri"/>
              </a:rPr>
              <a:t> </a:t>
            </a:r>
            <a:r>
              <a:rPr dirty="0">
                <a:latin typeface="Calibri"/>
                <a:cs typeface="Calibri"/>
              </a:rPr>
              <a:t>"$"</a:t>
            </a:r>
            <a:r>
              <a:rPr spc="-27" dirty="0">
                <a:latin typeface="Calibri"/>
                <a:cs typeface="Calibri"/>
              </a:rPr>
              <a:t> </a:t>
            </a:r>
            <a:r>
              <a:rPr dirty="0">
                <a:latin typeface="Calibri"/>
                <a:cs typeface="Calibri"/>
              </a:rPr>
              <a:t>or</a:t>
            </a:r>
            <a:r>
              <a:rPr spc="-13" dirty="0">
                <a:latin typeface="Calibri"/>
                <a:cs typeface="Calibri"/>
              </a:rPr>
              <a:t> </a:t>
            </a:r>
            <a:r>
              <a:rPr dirty="0">
                <a:latin typeface="Calibri"/>
                <a:cs typeface="Calibri"/>
              </a:rPr>
              <a:t>"_“.</a:t>
            </a:r>
            <a:r>
              <a:rPr spc="305" dirty="0">
                <a:latin typeface="Calibri"/>
                <a:cs typeface="Calibri"/>
              </a:rPr>
              <a:t> </a:t>
            </a:r>
            <a:r>
              <a:rPr dirty="0">
                <a:latin typeface="Calibri"/>
                <a:cs typeface="Calibri"/>
              </a:rPr>
              <a:t>So,</a:t>
            </a:r>
            <a:r>
              <a:rPr spc="-33" dirty="0">
                <a:latin typeface="Calibri"/>
                <a:cs typeface="Calibri"/>
              </a:rPr>
              <a:t> </a:t>
            </a:r>
            <a:r>
              <a:rPr dirty="0">
                <a:latin typeface="Calibri"/>
                <a:cs typeface="Calibri"/>
              </a:rPr>
              <a:t>prefer </a:t>
            </a:r>
            <a:r>
              <a:rPr spc="-7" dirty="0">
                <a:latin typeface="Calibri"/>
                <a:cs typeface="Calibri"/>
              </a:rPr>
              <a:t>String </a:t>
            </a:r>
            <a:r>
              <a:rPr dirty="0">
                <a:latin typeface="Calibri"/>
                <a:cs typeface="Calibri"/>
              </a:rPr>
              <a:t>empName </a:t>
            </a:r>
            <a:r>
              <a:rPr spc="-313" dirty="0">
                <a:latin typeface="Calibri"/>
                <a:cs typeface="Calibri"/>
              </a:rPr>
              <a:t> </a:t>
            </a:r>
            <a:r>
              <a:rPr dirty="0">
                <a:latin typeface="Calibri"/>
                <a:cs typeface="Calibri"/>
              </a:rPr>
              <a:t>over</a:t>
            </a:r>
            <a:r>
              <a:rPr spc="-20" dirty="0">
                <a:latin typeface="Calibri"/>
                <a:cs typeface="Calibri"/>
              </a:rPr>
              <a:t> </a:t>
            </a:r>
            <a:r>
              <a:rPr spc="-7" dirty="0">
                <a:latin typeface="Calibri"/>
                <a:cs typeface="Calibri"/>
              </a:rPr>
              <a:t>String</a:t>
            </a:r>
            <a:r>
              <a:rPr spc="-33" dirty="0">
                <a:latin typeface="Calibri"/>
                <a:cs typeface="Calibri"/>
              </a:rPr>
              <a:t> </a:t>
            </a:r>
            <a:r>
              <a:rPr dirty="0">
                <a:latin typeface="Calibri"/>
                <a:cs typeface="Calibri"/>
              </a:rPr>
              <a:t>_EmpName.</a:t>
            </a:r>
            <a:endParaRPr>
              <a:latin typeface="Calibri"/>
              <a:cs typeface="Calibri"/>
            </a:endParaRPr>
          </a:p>
        </p:txBody>
      </p:sp>
      <p:sp>
        <p:nvSpPr>
          <p:cNvPr id="9" name="object 9"/>
          <p:cNvSpPr txBox="1"/>
          <p:nvPr/>
        </p:nvSpPr>
        <p:spPr>
          <a:xfrm>
            <a:off x="894215" y="2273131"/>
            <a:ext cx="4130271" cy="2136482"/>
          </a:xfrm>
          <a:prstGeom prst="rect">
            <a:avLst/>
          </a:prstGeom>
        </p:spPr>
        <p:txBody>
          <a:bodyPr vert="horz" wrap="square" lIns="0" tIns="17780" rIns="0" bIns="0" rtlCol="0">
            <a:spAutoFit/>
          </a:bodyPr>
          <a:lstStyle/>
          <a:p>
            <a:pPr marL="457189" marR="6773" indent="-441102">
              <a:spcBef>
                <a:spcPts val="140"/>
              </a:spcBef>
              <a:buSzPct val="145454"/>
              <a:buFont typeface="Arial MT"/>
              <a:buChar char="●"/>
              <a:tabLst>
                <a:tab pos="457189" algn="l"/>
                <a:tab pos="458035" algn="l"/>
              </a:tabLst>
            </a:pPr>
            <a:r>
              <a:rPr dirty="0">
                <a:latin typeface="Calibri"/>
                <a:cs typeface="Calibri"/>
              </a:rPr>
              <a:t>A</a:t>
            </a:r>
            <a:r>
              <a:rPr spc="-13" dirty="0">
                <a:latin typeface="Calibri"/>
                <a:cs typeface="Calibri"/>
              </a:rPr>
              <a:t> </a:t>
            </a:r>
            <a:r>
              <a:rPr dirty="0">
                <a:latin typeface="Calibri"/>
                <a:cs typeface="Calibri"/>
              </a:rPr>
              <a:t>variable</a:t>
            </a:r>
            <a:r>
              <a:rPr spc="-20" dirty="0">
                <a:latin typeface="Calibri"/>
                <a:cs typeface="Calibri"/>
              </a:rPr>
              <a:t> </a:t>
            </a:r>
            <a:r>
              <a:rPr dirty="0">
                <a:latin typeface="Calibri"/>
                <a:cs typeface="Calibri"/>
              </a:rPr>
              <a:t>is</a:t>
            </a:r>
            <a:r>
              <a:rPr spc="-20" dirty="0">
                <a:latin typeface="Calibri"/>
                <a:cs typeface="Calibri"/>
              </a:rPr>
              <a:t> </a:t>
            </a:r>
            <a:r>
              <a:rPr dirty="0">
                <a:latin typeface="Calibri"/>
                <a:cs typeface="Calibri"/>
              </a:rPr>
              <a:t>a</a:t>
            </a:r>
            <a:r>
              <a:rPr spc="-20" dirty="0">
                <a:latin typeface="Calibri"/>
                <a:cs typeface="Calibri"/>
              </a:rPr>
              <a:t> </a:t>
            </a:r>
            <a:r>
              <a:rPr dirty="0">
                <a:latin typeface="Calibri"/>
                <a:cs typeface="Calibri"/>
              </a:rPr>
              <a:t>container</a:t>
            </a:r>
            <a:r>
              <a:rPr spc="-53" dirty="0">
                <a:latin typeface="Calibri"/>
                <a:cs typeface="Calibri"/>
              </a:rPr>
              <a:t> </a:t>
            </a:r>
            <a:r>
              <a:rPr dirty="0">
                <a:latin typeface="Calibri"/>
                <a:cs typeface="Calibri"/>
              </a:rPr>
              <a:t>to</a:t>
            </a:r>
            <a:r>
              <a:rPr spc="-27" dirty="0">
                <a:latin typeface="Calibri"/>
                <a:cs typeface="Calibri"/>
              </a:rPr>
              <a:t> </a:t>
            </a:r>
            <a:r>
              <a:rPr dirty="0">
                <a:latin typeface="Calibri"/>
                <a:cs typeface="Calibri"/>
              </a:rPr>
              <a:t>hold</a:t>
            </a:r>
            <a:r>
              <a:rPr spc="-27" dirty="0">
                <a:latin typeface="Calibri"/>
                <a:cs typeface="Calibri"/>
              </a:rPr>
              <a:t> </a:t>
            </a:r>
            <a:r>
              <a:rPr dirty="0">
                <a:latin typeface="Calibri"/>
                <a:cs typeface="Calibri"/>
              </a:rPr>
              <a:t>a</a:t>
            </a:r>
            <a:r>
              <a:rPr spc="-20" dirty="0">
                <a:latin typeface="Calibri"/>
                <a:cs typeface="Calibri"/>
              </a:rPr>
              <a:t> </a:t>
            </a:r>
            <a:r>
              <a:rPr spc="-7" dirty="0">
                <a:latin typeface="Calibri"/>
                <a:cs typeface="Calibri"/>
              </a:rPr>
              <a:t>value </a:t>
            </a:r>
            <a:r>
              <a:rPr spc="-313" dirty="0">
                <a:latin typeface="Calibri"/>
                <a:cs typeface="Calibri"/>
              </a:rPr>
              <a:t> </a:t>
            </a:r>
            <a:r>
              <a:rPr dirty="0">
                <a:latin typeface="Calibri"/>
                <a:cs typeface="Calibri"/>
              </a:rPr>
              <a:t>while</a:t>
            </a:r>
            <a:r>
              <a:rPr spc="-20" dirty="0">
                <a:latin typeface="Calibri"/>
                <a:cs typeface="Calibri"/>
              </a:rPr>
              <a:t> </a:t>
            </a:r>
            <a:r>
              <a:rPr dirty="0">
                <a:latin typeface="Calibri"/>
                <a:cs typeface="Calibri"/>
              </a:rPr>
              <a:t>the</a:t>
            </a:r>
            <a:r>
              <a:rPr spc="-20" dirty="0">
                <a:latin typeface="Calibri"/>
                <a:cs typeface="Calibri"/>
              </a:rPr>
              <a:t> </a:t>
            </a:r>
            <a:r>
              <a:rPr spc="-7" dirty="0">
                <a:latin typeface="Calibri"/>
                <a:cs typeface="Calibri"/>
              </a:rPr>
              <a:t>java</a:t>
            </a:r>
            <a:r>
              <a:rPr spc="-20" dirty="0">
                <a:latin typeface="Calibri"/>
                <a:cs typeface="Calibri"/>
              </a:rPr>
              <a:t> </a:t>
            </a:r>
            <a:r>
              <a:rPr dirty="0">
                <a:latin typeface="Calibri"/>
                <a:cs typeface="Calibri"/>
              </a:rPr>
              <a:t>program</a:t>
            </a:r>
            <a:r>
              <a:rPr spc="-47" dirty="0">
                <a:latin typeface="Calibri"/>
                <a:cs typeface="Calibri"/>
              </a:rPr>
              <a:t> </a:t>
            </a:r>
            <a:r>
              <a:rPr dirty="0">
                <a:latin typeface="Calibri"/>
                <a:cs typeface="Calibri"/>
              </a:rPr>
              <a:t>is</a:t>
            </a:r>
            <a:r>
              <a:rPr spc="-20" dirty="0">
                <a:latin typeface="Calibri"/>
                <a:cs typeface="Calibri"/>
              </a:rPr>
              <a:t> </a:t>
            </a:r>
            <a:r>
              <a:rPr dirty="0">
                <a:latin typeface="Calibri"/>
                <a:cs typeface="Calibri"/>
              </a:rPr>
              <a:t>executed.</a:t>
            </a:r>
            <a:endParaRPr lang="en-US" dirty="0">
              <a:latin typeface="Calibri"/>
              <a:cs typeface="Calibri"/>
            </a:endParaRPr>
          </a:p>
          <a:p>
            <a:pPr marL="457189" indent="-441102">
              <a:spcBef>
                <a:spcPts val="679"/>
              </a:spcBef>
              <a:buSzPct val="145454"/>
              <a:buFont typeface="Arial MT"/>
              <a:buChar char="●"/>
              <a:tabLst>
                <a:tab pos="457189" algn="l"/>
                <a:tab pos="458035" algn="l"/>
              </a:tabLst>
            </a:pPr>
            <a:r>
              <a:rPr lang="en-US" dirty="0">
                <a:latin typeface="Calibri"/>
                <a:cs typeface="Calibri"/>
              </a:rPr>
              <a:t>A</a:t>
            </a:r>
            <a:r>
              <a:rPr lang="en-US" spc="-13" dirty="0">
                <a:latin typeface="Calibri"/>
                <a:cs typeface="Calibri"/>
              </a:rPr>
              <a:t> </a:t>
            </a:r>
            <a:r>
              <a:rPr lang="en-US" dirty="0">
                <a:latin typeface="Calibri"/>
                <a:cs typeface="Calibri"/>
              </a:rPr>
              <a:t>variable</a:t>
            </a:r>
            <a:r>
              <a:rPr lang="en-US" spc="-20" dirty="0">
                <a:latin typeface="Calibri"/>
                <a:cs typeface="Calibri"/>
              </a:rPr>
              <a:t> </a:t>
            </a:r>
            <a:r>
              <a:rPr lang="en-US" dirty="0">
                <a:latin typeface="Calibri"/>
                <a:cs typeface="Calibri"/>
              </a:rPr>
              <a:t>is</a:t>
            </a:r>
            <a:r>
              <a:rPr lang="en-US" spc="-20" dirty="0">
                <a:latin typeface="Calibri"/>
                <a:cs typeface="Calibri"/>
              </a:rPr>
              <a:t> </a:t>
            </a:r>
            <a:r>
              <a:rPr lang="en-US" spc="-7" dirty="0">
                <a:latin typeface="Calibri"/>
                <a:cs typeface="Calibri"/>
              </a:rPr>
              <a:t>assigned</a:t>
            </a:r>
            <a:r>
              <a:rPr lang="en-US" spc="-60" dirty="0">
                <a:latin typeface="Calibri"/>
                <a:cs typeface="Calibri"/>
              </a:rPr>
              <a:t> </a:t>
            </a:r>
            <a:r>
              <a:rPr lang="en-US" dirty="0">
                <a:latin typeface="Calibri"/>
                <a:cs typeface="Calibri"/>
              </a:rPr>
              <a:t>with</a:t>
            </a:r>
            <a:r>
              <a:rPr lang="en-US" spc="-20" dirty="0">
                <a:latin typeface="Calibri"/>
                <a:cs typeface="Calibri"/>
              </a:rPr>
              <a:t> </a:t>
            </a:r>
            <a:r>
              <a:rPr lang="en-US" dirty="0">
                <a:latin typeface="Calibri"/>
                <a:cs typeface="Calibri"/>
              </a:rPr>
              <a:t>a</a:t>
            </a:r>
            <a:r>
              <a:rPr lang="en-US" spc="-27" dirty="0">
                <a:latin typeface="Calibri"/>
                <a:cs typeface="Calibri"/>
              </a:rPr>
              <a:t> </a:t>
            </a:r>
            <a:r>
              <a:rPr lang="en-US" dirty="0">
                <a:latin typeface="Calibri"/>
                <a:cs typeface="Calibri"/>
              </a:rPr>
              <a:t>datatype.</a:t>
            </a:r>
          </a:p>
          <a:p>
            <a:pPr marL="1066773" marR="6773">
              <a:spcBef>
                <a:spcPts val="545"/>
              </a:spcBef>
            </a:pPr>
            <a:r>
              <a:rPr lang="en-US" dirty="0">
                <a:latin typeface="Calibri"/>
                <a:cs typeface="Calibri"/>
              </a:rPr>
              <a:t>For</a:t>
            </a:r>
            <a:r>
              <a:rPr lang="en-US" spc="-27" dirty="0">
                <a:latin typeface="Calibri"/>
                <a:cs typeface="Calibri"/>
              </a:rPr>
              <a:t> </a:t>
            </a:r>
            <a:r>
              <a:rPr lang="en-US" dirty="0">
                <a:latin typeface="Calibri"/>
                <a:cs typeface="Calibri"/>
              </a:rPr>
              <a:t>example</a:t>
            </a:r>
            <a:r>
              <a:rPr lang="en-US" spc="-47" dirty="0">
                <a:latin typeface="Calibri"/>
                <a:cs typeface="Calibri"/>
              </a:rPr>
              <a:t> </a:t>
            </a:r>
            <a:r>
              <a:rPr lang="en-US" b="1" i="1" dirty="0">
                <a:latin typeface="Calibri"/>
                <a:cs typeface="Calibri"/>
              </a:rPr>
              <a:t>int</a:t>
            </a:r>
            <a:r>
              <a:rPr lang="en-US" b="1" i="1" spc="-20" dirty="0">
                <a:latin typeface="Calibri"/>
                <a:cs typeface="Calibri"/>
              </a:rPr>
              <a:t> </a:t>
            </a:r>
            <a:r>
              <a:rPr lang="en-US" b="1" i="1" dirty="0">
                <a:latin typeface="Calibri"/>
                <a:cs typeface="Calibri"/>
              </a:rPr>
              <a:t>x</a:t>
            </a:r>
            <a:r>
              <a:rPr lang="en-US" b="1" i="1" spc="-20" dirty="0">
                <a:latin typeface="Calibri"/>
                <a:cs typeface="Calibri"/>
              </a:rPr>
              <a:t> </a:t>
            </a:r>
            <a:r>
              <a:rPr lang="en-US" b="1" i="1" dirty="0">
                <a:latin typeface="Calibri"/>
                <a:cs typeface="Calibri"/>
              </a:rPr>
              <a:t>=</a:t>
            </a:r>
            <a:r>
              <a:rPr lang="en-US" b="1" i="1" spc="-20" dirty="0">
                <a:latin typeface="Calibri"/>
                <a:cs typeface="Calibri"/>
              </a:rPr>
              <a:t> </a:t>
            </a:r>
            <a:r>
              <a:rPr lang="en-US" b="1" i="1" dirty="0">
                <a:latin typeface="Calibri"/>
                <a:cs typeface="Calibri"/>
              </a:rPr>
              <a:t>20</a:t>
            </a:r>
            <a:r>
              <a:rPr lang="en-US" dirty="0">
                <a:latin typeface="Calibri"/>
                <a:cs typeface="Calibri"/>
              </a:rPr>
              <a:t>.</a:t>
            </a:r>
            <a:r>
              <a:rPr lang="en-US" spc="-13" dirty="0">
                <a:latin typeface="Calibri"/>
                <a:cs typeface="Calibri"/>
              </a:rPr>
              <a:t> </a:t>
            </a:r>
            <a:r>
              <a:rPr lang="en-US" dirty="0">
                <a:latin typeface="Calibri"/>
                <a:cs typeface="Calibri"/>
              </a:rPr>
              <a:t>Here,</a:t>
            </a:r>
            <a:r>
              <a:rPr lang="en-US" spc="-7" dirty="0">
                <a:latin typeface="Calibri"/>
                <a:cs typeface="Calibri"/>
              </a:rPr>
              <a:t> int </a:t>
            </a:r>
            <a:r>
              <a:rPr lang="en-US" spc="-313" dirty="0">
                <a:latin typeface="Calibri"/>
                <a:cs typeface="Calibri"/>
              </a:rPr>
              <a:t> </a:t>
            </a:r>
            <a:r>
              <a:rPr lang="en-US" dirty="0">
                <a:latin typeface="Calibri"/>
                <a:cs typeface="Calibri"/>
              </a:rPr>
              <a:t>is</a:t>
            </a:r>
            <a:r>
              <a:rPr lang="en-US" spc="-27" dirty="0">
                <a:latin typeface="Calibri"/>
                <a:cs typeface="Calibri"/>
              </a:rPr>
              <a:t> </a:t>
            </a:r>
            <a:r>
              <a:rPr lang="en-US" dirty="0">
                <a:latin typeface="Calibri"/>
                <a:cs typeface="Calibri"/>
              </a:rPr>
              <a:t>a</a:t>
            </a:r>
            <a:r>
              <a:rPr lang="en-US" spc="-13" dirty="0">
                <a:latin typeface="Calibri"/>
                <a:cs typeface="Calibri"/>
              </a:rPr>
              <a:t> </a:t>
            </a:r>
            <a:r>
              <a:rPr lang="en-US" spc="-7" dirty="0">
                <a:latin typeface="Calibri"/>
                <a:cs typeface="Calibri"/>
              </a:rPr>
              <a:t>data</a:t>
            </a:r>
            <a:r>
              <a:rPr lang="en-US" spc="-40" dirty="0">
                <a:latin typeface="Calibri"/>
                <a:cs typeface="Calibri"/>
              </a:rPr>
              <a:t> </a:t>
            </a:r>
            <a:r>
              <a:rPr lang="en-US" dirty="0">
                <a:latin typeface="Calibri"/>
                <a:cs typeface="Calibri"/>
              </a:rPr>
              <a:t>type</a:t>
            </a:r>
            <a:r>
              <a:rPr lang="en-US" spc="-27" dirty="0">
                <a:latin typeface="Calibri"/>
                <a:cs typeface="Calibri"/>
              </a:rPr>
              <a:t> </a:t>
            </a:r>
            <a:r>
              <a:rPr lang="en-US" dirty="0">
                <a:latin typeface="Calibri"/>
                <a:cs typeface="Calibri"/>
              </a:rPr>
              <a:t>and</a:t>
            </a:r>
            <a:r>
              <a:rPr lang="en-US" spc="-27" dirty="0">
                <a:latin typeface="Calibri"/>
                <a:cs typeface="Calibri"/>
              </a:rPr>
              <a:t> </a:t>
            </a:r>
            <a:r>
              <a:rPr lang="en-US" dirty="0">
                <a:latin typeface="Calibri"/>
                <a:cs typeface="Calibri"/>
              </a:rPr>
              <a:t>x</a:t>
            </a:r>
            <a:r>
              <a:rPr lang="en-US" spc="-27" dirty="0">
                <a:latin typeface="Calibri"/>
                <a:cs typeface="Calibri"/>
              </a:rPr>
              <a:t> </a:t>
            </a:r>
            <a:r>
              <a:rPr lang="en-US" dirty="0">
                <a:latin typeface="Calibri"/>
                <a:cs typeface="Calibri"/>
              </a:rPr>
              <a:t>is</a:t>
            </a:r>
            <a:r>
              <a:rPr lang="en-US" spc="-20" dirty="0">
                <a:latin typeface="Calibri"/>
                <a:cs typeface="Calibri"/>
              </a:rPr>
              <a:t> </a:t>
            </a:r>
            <a:r>
              <a:rPr lang="en-US" dirty="0">
                <a:latin typeface="Calibri"/>
                <a:cs typeface="Calibri"/>
              </a:rPr>
              <a:t>a</a:t>
            </a:r>
            <a:r>
              <a:rPr lang="en-US" spc="-13" dirty="0">
                <a:latin typeface="Calibri"/>
                <a:cs typeface="Calibri"/>
              </a:rPr>
              <a:t> </a:t>
            </a:r>
            <a:r>
              <a:rPr lang="en-US" dirty="0">
                <a:latin typeface="Calibri"/>
                <a:cs typeface="Calibri"/>
              </a:rPr>
              <a:t>variable.</a:t>
            </a:r>
          </a:p>
          <a:p>
            <a:pPr marL="457189" marR="6773" indent="-441102">
              <a:spcBef>
                <a:spcPts val="140"/>
              </a:spcBef>
              <a:buSzPct val="145454"/>
              <a:buFont typeface="Arial MT"/>
              <a:buChar char="●"/>
              <a:tabLst>
                <a:tab pos="457189" algn="l"/>
                <a:tab pos="458035" algn="l"/>
              </a:tabLst>
            </a:pPr>
            <a:r>
              <a:rPr lang="en-US" spc="-7" dirty="0">
                <a:latin typeface="Calibri"/>
                <a:cs typeface="Calibri"/>
              </a:rPr>
              <a:t>Variable</a:t>
            </a:r>
            <a:r>
              <a:rPr lang="en-US" spc="-13" dirty="0">
                <a:latin typeface="Calibri"/>
                <a:cs typeface="Calibri"/>
              </a:rPr>
              <a:t> </a:t>
            </a:r>
            <a:r>
              <a:rPr lang="en-US" dirty="0">
                <a:latin typeface="Calibri"/>
                <a:cs typeface="Calibri"/>
              </a:rPr>
              <a:t>is</a:t>
            </a:r>
            <a:r>
              <a:rPr lang="en-US" spc="-7" dirty="0">
                <a:latin typeface="Calibri"/>
                <a:cs typeface="Calibri"/>
              </a:rPr>
              <a:t> </a:t>
            </a:r>
            <a:r>
              <a:rPr lang="en-US" dirty="0">
                <a:latin typeface="Calibri"/>
                <a:cs typeface="Calibri"/>
              </a:rPr>
              <a:t>a</a:t>
            </a:r>
            <a:r>
              <a:rPr lang="en-US" spc="7" dirty="0">
                <a:latin typeface="Calibri"/>
                <a:cs typeface="Calibri"/>
              </a:rPr>
              <a:t> </a:t>
            </a:r>
            <a:r>
              <a:rPr lang="en-US" spc="-7" dirty="0">
                <a:latin typeface="Calibri"/>
                <a:cs typeface="Calibri"/>
              </a:rPr>
              <a:t>name</a:t>
            </a:r>
            <a:r>
              <a:rPr lang="en-US" spc="-27" dirty="0">
                <a:latin typeface="Calibri"/>
                <a:cs typeface="Calibri"/>
              </a:rPr>
              <a:t> </a:t>
            </a:r>
            <a:r>
              <a:rPr lang="en-US" dirty="0">
                <a:latin typeface="Calibri"/>
                <a:cs typeface="Calibri"/>
              </a:rPr>
              <a:t>of</a:t>
            </a:r>
            <a:r>
              <a:rPr lang="en-US" spc="-7" dirty="0">
                <a:latin typeface="Calibri"/>
                <a:cs typeface="Calibri"/>
              </a:rPr>
              <a:t> </a:t>
            </a:r>
            <a:r>
              <a:rPr lang="en-US" dirty="0">
                <a:latin typeface="Calibri"/>
                <a:cs typeface="Calibri"/>
              </a:rPr>
              <a:t>memory</a:t>
            </a:r>
            <a:r>
              <a:rPr lang="en-US" spc="-53" dirty="0">
                <a:latin typeface="Calibri"/>
                <a:cs typeface="Calibri"/>
              </a:rPr>
              <a:t> </a:t>
            </a:r>
            <a:r>
              <a:rPr lang="en-US" spc="-7" dirty="0">
                <a:latin typeface="Calibri"/>
                <a:cs typeface="Calibri"/>
              </a:rPr>
              <a:t>location.</a:t>
            </a:r>
            <a:endParaRPr lang="en-US" dirty="0">
              <a:latin typeface="Calibri"/>
              <a:cs typeface="Calibri"/>
            </a:endParaRPr>
          </a:p>
          <a:p>
            <a:pPr marL="457189" marR="6773" indent="-441102">
              <a:spcBef>
                <a:spcPts val="140"/>
              </a:spcBef>
              <a:buSzPct val="145454"/>
              <a:buFont typeface="Arial MT"/>
              <a:buChar char="●"/>
              <a:tabLst>
                <a:tab pos="457189" algn="l"/>
                <a:tab pos="458035" algn="l"/>
              </a:tabLst>
            </a:pPr>
            <a:endParaRPr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196334" y="2003806"/>
            <a:ext cx="3791373" cy="3741420"/>
            <a:chOff x="3147250" y="1502854"/>
            <a:chExt cx="2843530" cy="2806065"/>
          </a:xfrm>
        </p:grpSpPr>
        <p:sp>
          <p:nvSpPr>
            <p:cNvPr id="4" name="object 4"/>
            <p:cNvSpPr/>
            <p:nvPr/>
          </p:nvSpPr>
          <p:spPr>
            <a:xfrm>
              <a:off x="3461766" y="1517141"/>
              <a:ext cx="1397635" cy="2639695"/>
            </a:xfrm>
            <a:custGeom>
              <a:avLst/>
              <a:gdLst/>
              <a:ahLst/>
              <a:cxnLst/>
              <a:rect l="l" t="t" r="r" b="b"/>
              <a:pathLst>
                <a:path w="1397635" h="2639695">
                  <a:moveTo>
                    <a:pt x="1397508" y="2599575"/>
                  </a:moveTo>
                  <a:lnTo>
                    <a:pt x="1351181" y="2611463"/>
                  </a:lnTo>
                  <a:lnTo>
                    <a:pt x="1303673" y="2621368"/>
                  </a:lnTo>
                  <a:lnTo>
                    <a:pt x="1255220" y="2629211"/>
                  </a:lnTo>
                  <a:lnTo>
                    <a:pt x="1206057" y="2634911"/>
                  </a:lnTo>
                  <a:lnTo>
                    <a:pt x="1156422" y="2638390"/>
                  </a:lnTo>
                  <a:lnTo>
                    <a:pt x="1106551" y="2639568"/>
                  </a:lnTo>
                  <a:lnTo>
                    <a:pt x="1058618" y="2638542"/>
                  </a:lnTo>
                  <a:lnTo>
                    <a:pt x="1011200" y="2635492"/>
                  </a:lnTo>
                  <a:lnTo>
                    <a:pt x="964339" y="2630462"/>
                  </a:lnTo>
                  <a:lnTo>
                    <a:pt x="918078" y="2623491"/>
                  </a:lnTo>
                  <a:lnTo>
                    <a:pt x="872456" y="2614622"/>
                  </a:lnTo>
                  <a:lnTo>
                    <a:pt x="827517" y="2603897"/>
                  </a:lnTo>
                  <a:lnTo>
                    <a:pt x="783303" y="2591358"/>
                  </a:lnTo>
                  <a:lnTo>
                    <a:pt x="739854" y="2577047"/>
                  </a:lnTo>
                  <a:lnTo>
                    <a:pt x="697213" y="2561005"/>
                  </a:lnTo>
                  <a:lnTo>
                    <a:pt x="655422" y="2543275"/>
                  </a:lnTo>
                  <a:lnTo>
                    <a:pt x="614523" y="2523897"/>
                  </a:lnTo>
                  <a:lnTo>
                    <a:pt x="574556" y="2502915"/>
                  </a:lnTo>
                  <a:lnTo>
                    <a:pt x="535565" y="2480370"/>
                  </a:lnTo>
                  <a:lnTo>
                    <a:pt x="497591" y="2456304"/>
                  </a:lnTo>
                  <a:lnTo>
                    <a:pt x="460675" y="2430759"/>
                  </a:lnTo>
                  <a:lnTo>
                    <a:pt x="424860" y="2403776"/>
                  </a:lnTo>
                  <a:lnTo>
                    <a:pt x="390188" y="2375398"/>
                  </a:lnTo>
                  <a:lnTo>
                    <a:pt x="356699" y="2345666"/>
                  </a:lnTo>
                  <a:lnTo>
                    <a:pt x="324437" y="2314622"/>
                  </a:lnTo>
                  <a:lnTo>
                    <a:pt x="293442" y="2282308"/>
                  </a:lnTo>
                  <a:lnTo>
                    <a:pt x="263757" y="2248767"/>
                  </a:lnTo>
                  <a:lnTo>
                    <a:pt x="235424" y="2214039"/>
                  </a:lnTo>
                  <a:lnTo>
                    <a:pt x="208483" y="2178167"/>
                  </a:lnTo>
                  <a:lnTo>
                    <a:pt x="182978" y="2141192"/>
                  </a:lnTo>
                  <a:lnTo>
                    <a:pt x="158949" y="2103157"/>
                  </a:lnTo>
                  <a:lnTo>
                    <a:pt x="136440" y="2064103"/>
                  </a:lnTo>
                  <a:lnTo>
                    <a:pt x="115490" y="2024072"/>
                  </a:lnTo>
                  <a:lnTo>
                    <a:pt x="96143" y="1983107"/>
                  </a:lnTo>
                  <a:lnTo>
                    <a:pt x="78440" y="1941248"/>
                  </a:lnTo>
                  <a:lnTo>
                    <a:pt x="62424" y="1898538"/>
                  </a:lnTo>
                  <a:lnTo>
                    <a:pt x="48134" y="1855019"/>
                  </a:lnTo>
                  <a:lnTo>
                    <a:pt x="35615" y="1810732"/>
                  </a:lnTo>
                  <a:lnTo>
                    <a:pt x="24907" y="1765719"/>
                  </a:lnTo>
                  <a:lnTo>
                    <a:pt x="16052" y="1720023"/>
                  </a:lnTo>
                  <a:lnTo>
                    <a:pt x="9091" y="1673685"/>
                  </a:lnTo>
                  <a:lnTo>
                    <a:pt x="4068" y="1626747"/>
                  </a:lnTo>
                  <a:lnTo>
                    <a:pt x="1024" y="1579251"/>
                  </a:lnTo>
                  <a:lnTo>
                    <a:pt x="0" y="1531239"/>
                  </a:lnTo>
                  <a:lnTo>
                    <a:pt x="1024" y="1483216"/>
                  </a:lnTo>
                  <a:lnTo>
                    <a:pt x="4068" y="1435711"/>
                  </a:lnTo>
                  <a:lnTo>
                    <a:pt x="9091" y="1388764"/>
                  </a:lnTo>
                  <a:lnTo>
                    <a:pt x="16052" y="1342418"/>
                  </a:lnTo>
                  <a:lnTo>
                    <a:pt x="24907" y="1296714"/>
                  </a:lnTo>
                  <a:lnTo>
                    <a:pt x="35615" y="1251694"/>
                  </a:lnTo>
                  <a:lnTo>
                    <a:pt x="48134" y="1207400"/>
                  </a:lnTo>
                  <a:lnTo>
                    <a:pt x="62424" y="1163874"/>
                  </a:lnTo>
                  <a:lnTo>
                    <a:pt x="78440" y="1121158"/>
                  </a:lnTo>
                  <a:lnTo>
                    <a:pt x="96143" y="1079294"/>
                  </a:lnTo>
                  <a:lnTo>
                    <a:pt x="115490" y="1038323"/>
                  </a:lnTo>
                  <a:lnTo>
                    <a:pt x="136440" y="998288"/>
                  </a:lnTo>
                  <a:lnTo>
                    <a:pt x="158949" y="959229"/>
                  </a:lnTo>
                  <a:lnTo>
                    <a:pt x="182978" y="921190"/>
                  </a:lnTo>
                  <a:lnTo>
                    <a:pt x="208483" y="884211"/>
                  </a:lnTo>
                  <a:lnTo>
                    <a:pt x="235424" y="848336"/>
                  </a:lnTo>
                  <a:lnTo>
                    <a:pt x="263757" y="813605"/>
                  </a:lnTo>
                  <a:lnTo>
                    <a:pt x="293442" y="780060"/>
                  </a:lnTo>
                  <a:lnTo>
                    <a:pt x="324437" y="747744"/>
                  </a:lnTo>
                  <a:lnTo>
                    <a:pt x="356699" y="716698"/>
                  </a:lnTo>
                  <a:lnTo>
                    <a:pt x="390188" y="686964"/>
                  </a:lnTo>
                  <a:lnTo>
                    <a:pt x="424860" y="658583"/>
                  </a:lnTo>
                  <a:lnTo>
                    <a:pt x="460675" y="631599"/>
                  </a:lnTo>
                  <a:lnTo>
                    <a:pt x="497591" y="606052"/>
                  </a:lnTo>
                  <a:lnTo>
                    <a:pt x="535565" y="581985"/>
                  </a:lnTo>
                  <a:lnTo>
                    <a:pt x="574556" y="559439"/>
                  </a:lnTo>
                  <a:lnTo>
                    <a:pt x="614523" y="538456"/>
                  </a:lnTo>
                  <a:lnTo>
                    <a:pt x="655422" y="519078"/>
                  </a:lnTo>
                  <a:lnTo>
                    <a:pt x="697213" y="501347"/>
                  </a:lnTo>
                  <a:lnTo>
                    <a:pt x="739854" y="485304"/>
                  </a:lnTo>
                  <a:lnTo>
                    <a:pt x="783303" y="470993"/>
                  </a:lnTo>
                  <a:lnTo>
                    <a:pt x="827517" y="458453"/>
                  </a:lnTo>
                  <a:lnTo>
                    <a:pt x="872456" y="447728"/>
                  </a:lnTo>
                  <a:lnTo>
                    <a:pt x="918078" y="438859"/>
                  </a:lnTo>
                  <a:lnTo>
                    <a:pt x="964339" y="431889"/>
                  </a:lnTo>
                  <a:lnTo>
                    <a:pt x="1011200" y="426858"/>
                  </a:lnTo>
                  <a:lnTo>
                    <a:pt x="1058618" y="423808"/>
                  </a:lnTo>
                  <a:lnTo>
                    <a:pt x="1106551" y="422783"/>
                  </a:lnTo>
                  <a:lnTo>
                    <a:pt x="1106551" y="178361"/>
                  </a:lnTo>
                  <a:lnTo>
                    <a:pt x="1106551" y="52847"/>
                  </a:lnTo>
                  <a:lnTo>
                    <a:pt x="1106551" y="6605"/>
                  </a:lnTo>
                  <a:lnTo>
                    <a:pt x="1106551" y="0"/>
                  </a:lnTo>
                </a:path>
              </a:pathLst>
            </a:custGeom>
            <a:ln w="28574">
              <a:solidFill>
                <a:srgbClr val="FFC000"/>
              </a:solidFill>
            </a:ln>
          </p:spPr>
          <p:txBody>
            <a:bodyPr wrap="square" lIns="0" tIns="0" rIns="0" bIns="0" rtlCol="0"/>
            <a:lstStyle/>
            <a:p>
              <a:endParaRPr sz="2400"/>
            </a:p>
          </p:txBody>
        </p:sp>
        <p:sp>
          <p:nvSpPr>
            <p:cNvPr id="5" name="object 5"/>
            <p:cNvSpPr/>
            <p:nvPr/>
          </p:nvSpPr>
          <p:spPr>
            <a:xfrm>
              <a:off x="3161538" y="2398013"/>
              <a:ext cx="2435225" cy="1896745"/>
            </a:xfrm>
            <a:custGeom>
              <a:avLst/>
              <a:gdLst/>
              <a:ahLst/>
              <a:cxnLst/>
              <a:rect l="l" t="t" r="r" b="b"/>
              <a:pathLst>
                <a:path w="2435225" h="1896745">
                  <a:moveTo>
                    <a:pt x="2106929" y="0"/>
                  </a:moveTo>
                  <a:lnTo>
                    <a:pt x="2140500" y="35013"/>
                  </a:lnTo>
                  <a:lnTo>
                    <a:pt x="2172636" y="71529"/>
                  </a:lnTo>
                  <a:lnTo>
                    <a:pt x="2203338" y="109632"/>
                  </a:lnTo>
                  <a:lnTo>
                    <a:pt x="2232612" y="149408"/>
                  </a:lnTo>
                  <a:lnTo>
                    <a:pt x="2260461" y="190940"/>
                  </a:lnTo>
                  <a:lnTo>
                    <a:pt x="2286889" y="234315"/>
                  </a:lnTo>
                  <a:lnTo>
                    <a:pt x="2309990" y="276349"/>
                  </a:lnTo>
                  <a:lnTo>
                    <a:pt x="2331079" y="318955"/>
                  </a:lnTo>
                  <a:lnTo>
                    <a:pt x="2350170" y="362075"/>
                  </a:lnTo>
                  <a:lnTo>
                    <a:pt x="2367280" y="405652"/>
                  </a:lnTo>
                  <a:lnTo>
                    <a:pt x="2382424" y="449628"/>
                  </a:lnTo>
                  <a:lnTo>
                    <a:pt x="2395617" y="493945"/>
                  </a:lnTo>
                  <a:lnTo>
                    <a:pt x="2406876" y="538547"/>
                  </a:lnTo>
                  <a:lnTo>
                    <a:pt x="2416215" y="583375"/>
                  </a:lnTo>
                  <a:lnTo>
                    <a:pt x="2423651" y="628373"/>
                  </a:lnTo>
                  <a:lnTo>
                    <a:pt x="2429199" y="673483"/>
                  </a:lnTo>
                  <a:lnTo>
                    <a:pt x="2432874" y="718647"/>
                  </a:lnTo>
                  <a:lnTo>
                    <a:pt x="2434693" y="763807"/>
                  </a:lnTo>
                  <a:lnTo>
                    <a:pt x="2434670" y="808908"/>
                  </a:lnTo>
                  <a:lnTo>
                    <a:pt x="2432822" y="853890"/>
                  </a:lnTo>
                  <a:lnTo>
                    <a:pt x="2429164" y="898696"/>
                  </a:lnTo>
                  <a:lnTo>
                    <a:pt x="2423711" y="943270"/>
                  </a:lnTo>
                  <a:lnTo>
                    <a:pt x="2416480" y="987553"/>
                  </a:lnTo>
                  <a:lnTo>
                    <a:pt x="2407485" y="1031488"/>
                  </a:lnTo>
                  <a:lnTo>
                    <a:pt x="2396744" y="1075018"/>
                  </a:lnTo>
                  <a:lnTo>
                    <a:pt x="2384270" y="1118085"/>
                  </a:lnTo>
                  <a:lnTo>
                    <a:pt x="2370080" y="1160631"/>
                  </a:lnTo>
                  <a:lnTo>
                    <a:pt x="2354189" y="1202600"/>
                  </a:lnTo>
                  <a:lnTo>
                    <a:pt x="2336613" y="1243934"/>
                  </a:lnTo>
                  <a:lnTo>
                    <a:pt x="2317367" y="1284574"/>
                  </a:lnTo>
                  <a:lnTo>
                    <a:pt x="2296468" y="1324465"/>
                  </a:lnTo>
                  <a:lnTo>
                    <a:pt x="2273931" y="1363548"/>
                  </a:lnTo>
                  <a:lnTo>
                    <a:pt x="2249770" y="1401765"/>
                  </a:lnTo>
                  <a:lnTo>
                    <a:pt x="2224003" y="1439061"/>
                  </a:lnTo>
                  <a:lnTo>
                    <a:pt x="2196645" y="1475376"/>
                  </a:lnTo>
                  <a:lnTo>
                    <a:pt x="2167710" y="1510653"/>
                  </a:lnTo>
                  <a:lnTo>
                    <a:pt x="2137215" y="1544835"/>
                  </a:lnTo>
                  <a:lnTo>
                    <a:pt x="2105176" y="1577865"/>
                  </a:lnTo>
                  <a:lnTo>
                    <a:pt x="2071608" y="1609685"/>
                  </a:lnTo>
                  <a:lnTo>
                    <a:pt x="2036526" y="1640238"/>
                  </a:lnTo>
                  <a:lnTo>
                    <a:pt x="1999947" y="1669465"/>
                  </a:lnTo>
                  <a:lnTo>
                    <a:pt x="1961885" y="1697311"/>
                  </a:lnTo>
                  <a:lnTo>
                    <a:pt x="1922357" y="1723716"/>
                  </a:lnTo>
                  <a:lnTo>
                    <a:pt x="1881377" y="1748624"/>
                  </a:lnTo>
                  <a:lnTo>
                    <a:pt x="1839164" y="1771748"/>
                  </a:lnTo>
                  <a:lnTo>
                    <a:pt x="1796402" y="1792858"/>
                  </a:lnTo>
                  <a:lnTo>
                    <a:pt x="1753148" y="1811968"/>
                  </a:lnTo>
                  <a:lnTo>
                    <a:pt x="1709458" y="1829095"/>
                  </a:lnTo>
                  <a:lnTo>
                    <a:pt x="1665389" y="1844254"/>
                  </a:lnTo>
                  <a:lnTo>
                    <a:pt x="1620997" y="1857462"/>
                  </a:lnTo>
                  <a:lnTo>
                    <a:pt x="1576339" y="1868733"/>
                  </a:lnTo>
                  <a:lnTo>
                    <a:pt x="1531472" y="1878083"/>
                  </a:lnTo>
                  <a:lnTo>
                    <a:pt x="1486451" y="1885528"/>
                  </a:lnTo>
                  <a:lnTo>
                    <a:pt x="1441334" y="1891083"/>
                  </a:lnTo>
                  <a:lnTo>
                    <a:pt x="1396176" y="1894765"/>
                  </a:lnTo>
                  <a:lnTo>
                    <a:pt x="1351035" y="1896588"/>
                  </a:lnTo>
                  <a:lnTo>
                    <a:pt x="1305967" y="1896568"/>
                  </a:lnTo>
                  <a:lnTo>
                    <a:pt x="1261029" y="1894721"/>
                  </a:lnTo>
                  <a:lnTo>
                    <a:pt x="1216276" y="1891063"/>
                  </a:lnTo>
                  <a:lnTo>
                    <a:pt x="1171766" y="1885609"/>
                  </a:lnTo>
                  <a:lnTo>
                    <a:pt x="1127555" y="1878375"/>
                  </a:lnTo>
                  <a:lnTo>
                    <a:pt x="1083700" y="1869376"/>
                  </a:lnTo>
                  <a:lnTo>
                    <a:pt x="1040257" y="1858629"/>
                  </a:lnTo>
                  <a:lnTo>
                    <a:pt x="997282" y="1846148"/>
                  </a:lnTo>
                  <a:lnTo>
                    <a:pt x="954832" y="1831949"/>
                  </a:lnTo>
                  <a:lnTo>
                    <a:pt x="912964" y="1816048"/>
                  </a:lnTo>
                  <a:lnTo>
                    <a:pt x="871734" y="1798461"/>
                  </a:lnTo>
                  <a:lnTo>
                    <a:pt x="831199" y="1779202"/>
                  </a:lnTo>
                  <a:lnTo>
                    <a:pt x="791415" y="1758289"/>
                  </a:lnTo>
                  <a:lnTo>
                    <a:pt x="752439" y="1735736"/>
                  </a:lnTo>
                  <a:lnTo>
                    <a:pt x="714327" y="1711559"/>
                  </a:lnTo>
                  <a:lnTo>
                    <a:pt x="677136" y="1685774"/>
                  </a:lnTo>
                  <a:lnTo>
                    <a:pt x="640922" y="1658396"/>
                  </a:lnTo>
                  <a:lnTo>
                    <a:pt x="605742" y="1629440"/>
                  </a:lnTo>
                  <a:lnTo>
                    <a:pt x="571652" y="1598924"/>
                  </a:lnTo>
                  <a:lnTo>
                    <a:pt x="538709" y="1566861"/>
                  </a:lnTo>
                  <a:lnTo>
                    <a:pt x="506969" y="1533268"/>
                  </a:lnTo>
                  <a:lnTo>
                    <a:pt x="476490" y="1498161"/>
                  </a:lnTo>
                  <a:lnTo>
                    <a:pt x="447326" y="1461555"/>
                  </a:lnTo>
                  <a:lnTo>
                    <a:pt x="419536" y="1423465"/>
                  </a:lnTo>
                  <a:lnTo>
                    <a:pt x="393175" y="1383907"/>
                  </a:lnTo>
                  <a:lnTo>
                    <a:pt x="368300" y="1342898"/>
                  </a:lnTo>
                  <a:lnTo>
                    <a:pt x="155376" y="1465138"/>
                  </a:lnTo>
                  <a:lnTo>
                    <a:pt x="46037" y="1527910"/>
                  </a:lnTo>
                  <a:lnTo>
                    <a:pt x="5754" y="1551036"/>
                  </a:lnTo>
                  <a:lnTo>
                    <a:pt x="0" y="1554340"/>
                  </a:lnTo>
                </a:path>
              </a:pathLst>
            </a:custGeom>
            <a:ln w="28575">
              <a:solidFill>
                <a:srgbClr val="92CDDD"/>
              </a:solidFill>
            </a:ln>
          </p:spPr>
          <p:txBody>
            <a:bodyPr wrap="square" lIns="0" tIns="0" rIns="0" bIns="0" rtlCol="0"/>
            <a:lstStyle/>
            <a:p>
              <a:endParaRPr sz="2400"/>
            </a:p>
          </p:txBody>
        </p:sp>
        <p:sp>
          <p:nvSpPr>
            <p:cNvPr id="6" name="object 6"/>
            <p:cNvSpPr/>
            <p:nvPr/>
          </p:nvSpPr>
          <p:spPr>
            <a:xfrm>
              <a:off x="3579114" y="2078102"/>
              <a:ext cx="2397760" cy="1874520"/>
            </a:xfrm>
            <a:custGeom>
              <a:avLst/>
              <a:gdLst/>
              <a:ahLst/>
              <a:cxnLst/>
              <a:rect l="l" t="t" r="r" b="b"/>
              <a:pathLst>
                <a:path w="2397760" h="1874520">
                  <a:moveTo>
                    <a:pt x="0" y="825752"/>
                  </a:moveTo>
                  <a:lnTo>
                    <a:pt x="12615" y="780045"/>
                  </a:lnTo>
                  <a:lnTo>
                    <a:pt x="27601" y="734420"/>
                  </a:lnTo>
                  <a:lnTo>
                    <a:pt x="44958" y="688957"/>
                  </a:lnTo>
                  <a:lnTo>
                    <a:pt x="64685" y="643737"/>
                  </a:lnTo>
                  <a:lnTo>
                    <a:pt x="86783" y="598842"/>
                  </a:lnTo>
                  <a:lnTo>
                    <a:pt x="111251" y="554353"/>
                  </a:lnTo>
                  <a:lnTo>
                    <a:pt x="136132" y="513125"/>
                  </a:lnTo>
                  <a:lnTo>
                    <a:pt x="162508" y="473373"/>
                  </a:lnTo>
                  <a:lnTo>
                    <a:pt x="190322" y="435111"/>
                  </a:lnTo>
                  <a:lnTo>
                    <a:pt x="219516" y="398354"/>
                  </a:lnTo>
                  <a:lnTo>
                    <a:pt x="250035" y="363116"/>
                  </a:lnTo>
                  <a:lnTo>
                    <a:pt x="281819" y="329412"/>
                  </a:lnTo>
                  <a:lnTo>
                    <a:pt x="314812" y="297257"/>
                  </a:lnTo>
                  <a:lnTo>
                    <a:pt x="348956" y="266665"/>
                  </a:lnTo>
                  <a:lnTo>
                    <a:pt x="384193" y="237651"/>
                  </a:lnTo>
                  <a:lnTo>
                    <a:pt x="420468" y="210229"/>
                  </a:lnTo>
                  <a:lnTo>
                    <a:pt x="457721" y="184415"/>
                  </a:lnTo>
                  <a:lnTo>
                    <a:pt x="495895" y="160223"/>
                  </a:lnTo>
                  <a:lnTo>
                    <a:pt x="534934" y="137668"/>
                  </a:lnTo>
                  <a:lnTo>
                    <a:pt x="574779" y="116764"/>
                  </a:lnTo>
                  <a:lnTo>
                    <a:pt x="615374" y="97526"/>
                  </a:lnTo>
                  <a:lnTo>
                    <a:pt x="656660" y="79968"/>
                  </a:lnTo>
                  <a:lnTo>
                    <a:pt x="698581" y="64106"/>
                  </a:lnTo>
                  <a:lnTo>
                    <a:pt x="741080" y="49954"/>
                  </a:lnTo>
                  <a:lnTo>
                    <a:pt x="784098" y="37526"/>
                  </a:lnTo>
                  <a:lnTo>
                    <a:pt x="827578" y="26838"/>
                  </a:lnTo>
                  <a:lnTo>
                    <a:pt x="871463" y="17904"/>
                  </a:lnTo>
                  <a:lnTo>
                    <a:pt x="915695" y="10738"/>
                  </a:lnTo>
                  <a:lnTo>
                    <a:pt x="960217" y="5356"/>
                  </a:lnTo>
                  <a:lnTo>
                    <a:pt x="1004973" y="1771"/>
                  </a:lnTo>
                  <a:lnTo>
                    <a:pt x="1049903" y="0"/>
                  </a:lnTo>
                  <a:lnTo>
                    <a:pt x="1094951" y="55"/>
                  </a:lnTo>
                  <a:lnTo>
                    <a:pt x="1140059" y="1952"/>
                  </a:lnTo>
                  <a:lnTo>
                    <a:pt x="1185171" y="5707"/>
                  </a:lnTo>
                  <a:lnTo>
                    <a:pt x="1230228" y="11332"/>
                  </a:lnTo>
                  <a:lnTo>
                    <a:pt x="1275173" y="18843"/>
                  </a:lnTo>
                  <a:lnTo>
                    <a:pt x="1319950" y="28255"/>
                  </a:lnTo>
                  <a:lnTo>
                    <a:pt x="1364499" y="39582"/>
                  </a:lnTo>
                  <a:lnTo>
                    <a:pt x="1408764" y="52840"/>
                  </a:lnTo>
                  <a:lnTo>
                    <a:pt x="1452688" y="68041"/>
                  </a:lnTo>
                  <a:lnTo>
                    <a:pt x="1496213" y="85202"/>
                  </a:lnTo>
                  <a:lnTo>
                    <a:pt x="1539282" y="104337"/>
                  </a:lnTo>
                  <a:lnTo>
                    <a:pt x="1581837" y="125461"/>
                  </a:lnTo>
                  <a:lnTo>
                    <a:pt x="1623822" y="148588"/>
                  </a:lnTo>
                  <a:lnTo>
                    <a:pt x="1665000" y="173493"/>
                  </a:lnTo>
                  <a:lnTo>
                    <a:pt x="1704705" y="199885"/>
                  </a:lnTo>
                  <a:lnTo>
                    <a:pt x="1742922" y="227707"/>
                  </a:lnTo>
                  <a:lnTo>
                    <a:pt x="1779636" y="256902"/>
                  </a:lnTo>
                  <a:lnTo>
                    <a:pt x="1814834" y="287414"/>
                  </a:lnTo>
                  <a:lnTo>
                    <a:pt x="1848499" y="319186"/>
                  </a:lnTo>
                  <a:lnTo>
                    <a:pt x="1880618" y="352162"/>
                  </a:lnTo>
                  <a:lnTo>
                    <a:pt x="1911175" y="386285"/>
                  </a:lnTo>
                  <a:lnTo>
                    <a:pt x="1940156" y="421499"/>
                  </a:lnTo>
                  <a:lnTo>
                    <a:pt x="1967547" y="457747"/>
                  </a:lnTo>
                  <a:lnTo>
                    <a:pt x="1993332" y="494972"/>
                  </a:lnTo>
                  <a:lnTo>
                    <a:pt x="2017497" y="533118"/>
                  </a:lnTo>
                  <a:lnTo>
                    <a:pt x="2040028" y="572129"/>
                  </a:lnTo>
                  <a:lnTo>
                    <a:pt x="2060909" y="611948"/>
                  </a:lnTo>
                  <a:lnTo>
                    <a:pt x="2080126" y="652518"/>
                  </a:lnTo>
                  <a:lnTo>
                    <a:pt x="2097665" y="693782"/>
                  </a:lnTo>
                  <a:lnTo>
                    <a:pt x="2113510" y="735685"/>
                  </a:lnTo>
                  <a:lnTo>
                    <a:pt x="2127647" y="778170"/>
                  </a:lnTo>
                  <a:lnTo>
                    <a:pt x="2140061" y="821180"/>
                  </a:lnTo>
                  <a:lnTo>
                    <a:pt x="2150737" y="864658"/>
                  </a:lnTo>
                  <a:lnTo>
                    <a:pt x="2159662" y="908549"/>
                  </a:lnTo>
                  <a:lnTo>
                    <a:pt x="2166819" y="952795"/>
                  </a:lnTo>
                  <a:lnTo>
                    <a:pt x="2172196" y="997339"/>
                  </a:lnTo>
                  <a:lnTo>
                    <a:pt x="2175776" y="1042127"/>
                  </a:lnTo>
                  <a:lnTo>
                    <a:pt x="2177545" y="1087100"/>
                  </a:lnTo>
                  <a:lnTo>
                    <a:pt x="2177489" y="1132202"/>
                  </a:lnTo>
                  <a:lnTo>
                    <a:pt x="2175592" y="1177378"/>
                  </a:lnTo>
                  <a:lnTo>
                    <a:pt x="2171841" y="1222569"/>
                  </a:lnTo>
                  <a:lnTo>
                    <a:pt x="2166220" y="1267720"/>
                  </a:lnTo>
                  <a:lnTo>
                    <a:pt x="2158714" y="1312775"/>
                  </a:lnTo>
                  <a:lnTo>
                    <a:pt x="2149310" y="1357675"/>
                  </a:lnTo>
                  <a:lnTo>
                    <a:pt x="2137992" y="1402366"/>
                  </a:lnTo>
                  <a:lnTo>
                    <a:pt x="2124746" y="1446791"/>
                  </a:lnTo>
                  <a:lnTo>
                    <a:pt x="2109557" y="1490892"/>
                  </a:lnTo>
                  <a:lnTo>
                    <a:pt x="2092411" y="1534614"/>
                  </a:lnTo>
                  <a:lnTo>
                    <a:pt x="2073292" y="1577899"/>
                  </a:lnTo>
                  <a:lnTo>
                    <a:pt x="2052186" y="1620692"/>
                  </a:lnTo>
                  <a:lnTo>
                    <a:pt x="2029078" y="1662936"/>
                  </a:lnTo>
                  <a:lnTo>
                    <a:pt x="2241929" y="1785183"/>
                  </a:lnTo>
                  <a:lnTo>
                    <a:pt x="2351230" y="1847959"/>
                  </a:lnTo>
                  <a:lnTo>
                    <a:pt x="2391499" y="1871087"/>
                  </a:lnTo>
                  <a:lnTo>
                    <a:pt x="2397252" y="1874391"/>
                  </a:lnTo>
                </a:path>
              </a:pathLst>
            </a:custGeom>
            <a:ln w="28574">
              <a:solidFill>
                <a:srgbClr val="006FC0"/>
              </a:solidFill>
            </a:ln>
          </p:spPr>
          <p:txBody>
            <a:bodyPr wrap="square" lIns="0" tIns="0" rIns="0" bIns="0" rtlCol="0"/>
            <a:lstStyle/>
            <a:p>
              <a:endParaRPr sz="2400"/>
            </a:p>
          </p:txBody>
        </p:sp>
      </p:grpSp>
      <p:sp>
        <p:nvSpPr>
          <p:cNvPr id="7" name="object 7"/>
          <p:cNvSpPr txBox="1"/>
          <p:nvPr/>
        </p:nvSpPr>
        <p:spPr>
          <a:xfrm>
            <a:off x="1517715" y="4799682"/>
            <a:ext cx="2299735" cy="324875"/>
          </a:xfrm>
          <a:prstGeom prst="rect">
            <a:avLst/>
          </a:prstGeom>
        </p:spPr>
        <p:txBody>
          <a:bodyPr vert="horz" wrap="square" lIns="0" tIns="16933" rIns="0" bIns="0" rtlCol="0">
            <a:spAutoFit/>
          </a:bodyPr>
          <a:lstStyle/>
          <a:p>
            <a:pPr marL="16933">
              <a:spcBef>
                <a:spcPts val="133"/>
              </a:spcBef>
            </a:pPr>
            <a:r>
              <a:rPr sz="2000" b="1" dirty="0">
                <a:latin typeface="Calibri"/>
                <a:cs typeface="Calibri"/>
              </a:rPr>
              <a:t>In</a:t>
            </a:r>
            <a:r>
              <a:rPr sz="2000" b="1" spc="-20" dirty="0">
                <a:latin typeface="Calibri"/>
                <a:cs typeface="Calibri"/>
              </a:rPr>
              <a:t>s</a:t>
            </a:r>
            <a:r>
              <a:rPr sz="2000" b="1" spc="-13" dirty="0">
                <a:latin typeface="Calibri"/>
                <a:cs typeface="Calibri"/>
              </a:rPr>
              <a:t>ta</a:t>
            </a:r>
            <a:r>
              <a:rPr sz="2000" b="1" dirty="0">
                <a:latin typeface="Calibri"/>
                <a:cs typeface="Calibri"/>
              </a:rPr>
              <a:t>nce</a:t>
            </a:r>
            <a:r>
              <a:rPr sz="2000" b="1" spc="-20" dirty="0">
                <a:latin typeface="Calibri"/>
                <a:cs typeface="Calibri"/>
              </a:rPr>
              <a:t> </a:t>
            </a:r>
            <a:r>
              <a:rPr sz="2000" b="1" spc="-87" dirty="0">
                <a:latin typeface="Calibri"/>
                <a:cs typeface="Calibri"/>
              </a:rPr>
              <a:t>V</a:t>
            </a:r>
            <a:r>
              <a:rPr sz="2000" b="1" spc="-13" dirty="0">
                <a:latin typeface="Calibri"/>
                <a:cs typeface="Calibri"/>
              </a:rPr>
              <a:t>a</a:t>
            </a:r>
            <a:r>
              <a:rPr sz="2000" b="1" dirty="0">
                <a:latin typeface="Calibri"/>
                <a:cs typeface="Calibri"/>
              </a:rPr>
              <a:t>ri</a:t>
            </a:r>
            <a:r>
              <a:rPr sz="2000" b="1" spc="-13" dirty="0">
                <a:latin typeface="Calibri"/>
                <a:cs typeface="Calibri"/>
              </a:rPr>
              <a:t>a</a:t>
            </a:r>
            <a:r>
              <a:rPr sz="2000" b="1" dirty="0">
                <a:latin typeface="Calibri"/>
                <a:cs typeface="Calibri"/>
              </a:rPr>
              <a:t>b</a:t>
            </a:r>
            <a:r>
              <a:rPr sz="2000" b="1" spc="7" dirty="0">
                <a:latin typeface="Calibri"/>
                <a:cs typeface="Calibri"/>
              </a:rPr>
              <a:t>l</a:t>
            </a:r>
            <a:r>
              <a:rPr sz="2000" b="1" spc="-13" dirty="0">
                <a:latin typeface="Calibri"/>
                <a:cs typeface="Calibri"/>
              </a:rPr>
              <a:t>e</a:t>
            </a:r>
            <a:r>
              <a:rPr sz="2000" b="1" dirty="0">
                <a:latin typeface="Calibri"/>
                <a:cs typeface="Calibri"/>
              </a:rPr>
              <a:t>s</a:t>
            </a:r>
            <a:endParaRPr sz="2000" dirty="0">
              <a:latin typeface="Calibri"/>
              <a:cs typeface="Calibri"/>
            </a:endParaRPr>
          </a:p>
        </p:txBody>
      </p:sp>
      <p:sp>
        <p:nvSpPr>
          <p:cNvPr id="8" name="object 8"/>
          <p:cNvSpPr txBox="1"/>
          <p:nvPr/>
        </p:nvSpPr>
        <p:spPr>
          <a:xfrm>
            <a:off x="1352469" y="5420946"/>
            <a:ext cx="3246965" cy="848095"/>
          </a:xfrm>
          <a:prstGeom prst="rect">
            <a:avLst/>
          </a:prstGeom>
        </p:spPr>
        <p:txBody>
          <a:bodyPr vert="horz" wrap="square" lIns="0" tIns="16933" rIns="0" bIns="0" rtlCol="0">
            <a:spAutoFit/>
          </a:bodyPr>
          <a:lstStyle/>
          <a:p>
            <a:pPr marL="16933" marR="6773" indent="-3387" algn="ctr">
              <a:spcBef>
                <a:spcPts val="133"/>
              </a:spcBef>
            </a:pPr>
            <a:r>
              <a:rPr spc="-7" dirty="0">
                <a:latin typeface="Calibri"/>
                <a:cs typeface="Calibri"/>
              </a:rPr>
              <a:t>Variables</a:t>
            </a:r>
            <a:r>
              <a:rPr spc="13" dirty="0">
                <a:latin typeface="Calibri"/>
                <a:cs typeface="Calibri"/>
              </a:rPr>
              <a:t> </a:t>
            </a:r>
            <a:r>
              <a:rPr spc="-7" dirty="0">
                <a:latin typeface="Calibri"/>
                <a:cs typeface="Calibri"/>
              </a:rPr>
              <a:t>that</a:t>
            </a:r>
            <a:r>
              <a:rPr spc="-13" dirty="0">
                <a:latin typeface="Calibri"/>
                <a:cs typeface="Calibri"/>
              </a:rPr>
              <a:t> </a:t>
            </a:r>
            <a:r>
              <a:rPr spc="-7" dirty="0">
                <a:latin typeface="Calibri"/>
                <a:cs typeface="Calibri"/>
              </a:rPr>
              <a:t>are</a:t>
            </a:r>
            <a:r>
              <a:rPr spc="-13" dirty="0">
                <a:latin typeface="Calibri"/>
                <a:cs typeface="Calibri"/>
              </a:rPr>
              <a:t> </a:t>
            </a:r>
            <a:r>
              <a:rPr spc="-7" dirty="0">
                <a:latin typeface="Calibri"/>
                <a:cs typeface="Calibri"/>
              </a:rPr>
              <a:t>declared</a:t>
            </a:r>
            <a:r>
              <a:rPr spc="13" dirty="0">
                <a:latin typeface="Calibri"/>
                <a:cs typeface="Calibri"/>
              </a:rPr>
              <a:t> </a:t>
            </a:r>
            <a:r>
              <a:rPr spc="-7" dirty="0">
                <a:latin typeface="Calibri"/>
                <a:cs typeface="Calibri"/>
              </a:rPr>
              <a:t>inside</a:t>
            </a:r>
            <a:r>
              <a:rPr spc="13" dirty="0">
                <a:latin typeface="Calibri"/>
                <a:cs typeface="Calibri"/>
              </a:rPr>
              <a:t> </a:t>
            </a:r>
            <a:r>
              <a:rPr dirty="0">
                <a:latin typeface="Calibri"/>
                <a:cs typeface="Calibri"/>
              </a:rPr>
              <a:t>a </a:t>
            </a:r>
            <a:r>
              <a:rPr spc="-220" dirty="0">
                <a:latin typeface="Calibri"/>
                <a:cs typeface="Calibri"/>
              </a:rPr>
              <a:t> </a:t>
            </a:r>
            <a:r>
              <a:rPr spc="-7" dirty="0">
                <a:latin typeface="Calibri"/>
                <a:cs typeface="Calibri"/>
              </a:rPr>
              <a:t>class but outside </a:t>
            </a:r>
            <a:r>
              <a:rPr dirty="0">
                <a:latin typeface="Calibri"/>
                <a:cs typeface="Calibri"/>
              </a:rPr>
              <a:t>any </a:t>
            </a:r>
            <a:r>
              <a:rPr spc="-7" dirty="0">
                <a:latin typeface="Calibri"/>
                <a:cs typeface="Calibri"/>
              </a:rPr>
              <a:t>method. They </a:t>
            </a:r>
            <a:r>
              <a:rPr spc="-227" dirty="0">
                <a:latin typeface="Calibri"/>
                <a:cs typeface="Calibri"/>
              </a:rPr>
              <a:t> </a:t>
            </a:r>
            <a:r>
              <a:rPr spc="-7" dirty="0">
                <a:latin typeface="Calibri"/>
                <a:cs typeface="Calibri"/>
              </a:rPr>
              <a:t>are</a:t>
            </a:r>
            <a:r>
              <a:rPr spc="-13" dirty="0">
                <a:latin typeface="Calibri"/>
                <a:cs typeface="Calibri"/>
              </a:rPr>
              <a:t> </a:t>
            </a:r>
            <a:r>
              <a:rPr spc="-7" dirty="0">
                <a:latin typeface="Calibri"/>
                <a:cs typeface="Calibri"/>
              </a:rPr>
              <a:t>not declared</a:t>
            </a:r>
            <a:r>
              <a:rPr spc="13" dirty="0">
                <a:latin typeface="Calibri"/>
                <a:cs typeface="Calibri"/>
              </a:rPr>
              <a:t> </a:t>
            </a:r>
            <a:r>
              <a:rPr spc="-7" dirty="0">
                <a:latin typeface="Calibri"/>
                <a:cs typeface="Calibri"/>
              </a:rPr>
              <a:t>static.</a:t>
            </a:r>
            <a:endParaRPr dirty="0">
              <a:latin typeface="Calibri"/>
              <a:cs typeface="Calibri"/>
            </a:endParaRPr>
          </a:p>
        </p:txBody>
      </p:sp>
      <p:sp>
        <p:nvSpPr>
          <p:cNvPr id="9" name="object 9"/>
          <p:cNvSpPr txBox="1"/>
          <p:nvPr/>
        </p:nvSpPr>
        <p:spPr>
          <a:xfrm>
            <a:off x="8711354" y="4926922"/>
            <a:ext cx="2128177" cy="324875"/>
          </a:xfrm>
          <a:prstGeom prst="rect">
            <a:avLst/>
          </a:prstGeom>
        </p:spPr>
        <p:txBody>
          <a:bodyPr vert="horz" wrap="square" lIns="0" tIns="16933" rIns="0" bIns="0" rtlCol="0">
            <a:spAutoFit/>
          </a:bodyPr>
          <a:lstStyle/>
          <a:p>
            <a:pPr marL="16933">
              <a:spcBef>
                <a:spcPts val="133"/>
              </a:spcBef>
            </a:pPr>
            <a:r>
              <a:rPr sz="2000" b="1" dirty="0">
                <a:latin typeface="Calibri"/>
                <a:cs typeface="Calibri"/>
              </a:rPr>
              <a:t>S</a:t>
            </a:r>
            <a:r>
              <a:rPr sz="2000" b="1" spc="-20" dirty="0">
                <a:latin typeface="Calibri"/>
                <a:cs typeface="Calibri"/>
              </a:rPr>
              <a:t>t</a:t>
            </a:r>
            <a:r>
              <a:rPr sz="2000" b="1" spc="-27" dirty="0">
                <a:latin typeface="Calibri"/>
                <a:cs typeface="Calibri"/>
              </a:rPr>
              <a:t>a</a:t>
            </a:r>
            <a:r>
              <a:rPr sz="2000" b="1" dirty="0">
                <a:latin typeface="Calibri"/>
                <a:cs typeface="Calibri"/>
              </a:rPr>
              <a:t>t</a:t>
            </a:r>
            <a:r>
              <a:rPr sz="2000" b="1" spc="7" dirty="0">
                <a:latin typeface="Calibri"/>
                <a:cs typeface="Calibri"/>
              </a:rPr>
              <a:t>i</a:t>
            </a:r>
            <a:r>
              <a:rPr sz="2000" b="1" dirty="0">
                <a:latin typeface="Calibri"/>
                <a:cs typeface="Calibri"/>
              </a:rPr>
              <a:t>c</a:t>
            </a:r>
            <a:r>
              <a:rPr sz="2000" b="1" spc="-27" dirty="0">
                <a:latin typeface="Calibri"/>
                <a:cs typeface="Calibri"/>
              </a:rPr>
              <a:t> </a:t>
            </a:r>
            <a:r>
              <a:rPr sz="2000" b="1" spc="-87" dirty="0">
                <a:latin typeface="Calibri"/>
                <a:cs typeface="Calibri"/>
              </a:rPr>
              <a:t>V</a:t>
            </a:r>
            <a:r>
              <a:rPr sz="2000" b="1" spc="-7" dirty="0">
                <a:latin typeface="Calibri"/>
                <a:cs typeface="Calibri"/>
              </a:rPr>
              <a:t>a</a:t>
            </a:r>
            <a:r>
              <a:rPr sz="2000" b="1" dirty="0">
                <a:latin typeface="Calibri"/>
                <a:cs typeface="Calibri"/>
              </a:rPr>
              <a:t>ri</a:t>
            </a:r>
            <a:r>
              <a:rPr sz="2000" b="1" spc="-7" dirty="0">
                <a:latin typeface="Calibri"/>
                <a:cs typeface="Calibri"/>
              </a:rPr>
              <a:t>a</a:t>
            </a:r>
            <a:r>
              <a:rPr sz="2000" b="1" dirty="0">
                <a:latin typeface="Calibri"/>
                <a:cs typeface="Calibri"/>
              </a:rPr>
              <a:t>bl</a:t>
            </a:r>
            <a:r>
              <a:rPr sz="2000" b="1" spc="-7" dirty="0">
                <a:latin typeface="Calibri"/>
                <a:cs typeface="Calibri"/>
              </a:rPr>
              <a:t>e</a:t>
            </a:r>
            <a:r>
              <a:rPr sz="2000" b="1" dirty="0">
                <a:latin typeface="Calibri"/>
                <a:cs typeface="Calibri"/>
              </a:rPr>
              <a:t>s</a:t>
            </a:r>
            <a:endParaRPr sz="2000" dirty="0">
              <a:latin typeface="Calibri"/>
              <a:cs typeface="Calibri"/>
            </a:endParaRPr>
          </a:p>
        </p:txBody>
      </p:sp>
      <p:sp>
        <p:nvSpPr>
          <p:cNvPr id="10" name="object 10"/>
          <p:cNvSpPr txBox="1"/>
          <p:nvPr/>
        </p:nvSpPr>
        <p:spPr>
          <a:xfrm>
            <a:off x="8443128" y="5416635"/>
            <a:ext cx="3132987" cy="848095"/>
          </a:xfrm>
          <a:prstGeom prst="rect">
            <a:avLst/>
          </a:prstGeom>
        </p:spPr>
        <p:txBody>
          <a:bodyPr vert="horz" wrap="square" lIns="0" tIns="16933" rIns="0" bIns="0" rtlCol="0">
            <a:spAutoFit/>
          </a:bodyPr>
          <a:lstStyle/>
          <a:p>
            <a:pPr marL="16086" marR="6773" indent="-1693" algn="ctr">
              <a:spcBef>
                <a:spcPts val="133"/>
              </a:spcBef>
            </a:pPr>
            <a:r>
              <a:rPr spc="-7" dirty="0">
                <a:latin typeface="Calibri"/>
                <a:cs typeface="Calibri"/>
              </a:rPr>
              <a:t>Variables</a:t>
            </a:r>
            <a:r>
              <a:rPr spc="20" dirty="0">
                <a:latin typeface="Calibri"/>
                <a:cs typeface="Calibri"/>
              </a:rPr>
              <a:t> </a:t>
            </a:r>
            <a:r>
              <a:rPr spc="-7" dirty="0">
                <a:latin typeface="Calibri"/>
                <a:cs typeface="Calibri"/>
              </a:rPr>
              <a:t>that</a:t>
            </a:r>
            <a:r>
              <a:rPr spc="-13" dirty="0">
                <a:latin typeface="Calibri"/>
                <a:cs typeface="Calibri"/>
              </a:rPr>
              <a:t> </a:t>
            </a:r>
            <a:r>
              <a:rPr spc="-7" dirty="0">
                <a:latin typeface="Calibri"/>
                <a:cs typeface="Calibri"/>
              </a:rPr>
              <a:t>are</a:t>
            </a:r>
            <a:r>
              <a:rPr spc="-13" dirty="0">
                <a:latin typeface="Calibri"/>
                <a:cs typeface="Calibri"/>
              </a:rPr>
              <a:t> </a:t>
            </a:r>
            <a:r>
              <a:rPr spc="-7" dirty="0">
                <a:latin typeface="Calibri"/>
                <a:cs typeface="Calibri"/>
              </a:rPr>
              <a:t>declared</a:t>
            </a:r>
            <a:r>
              <a:rPr spc="13" dirty="0">
                <a:latin typeface="Calibri"/>
                <a:cs typeface="Calibri"/>
              </a:rPr>
              <a:t> </a:t>
            </a:r>
            <a:r>
              <a:rPr dirty="0">
                <a:latin typeface="Calibri"/>
                <a:cs typeface="Calibri"/>
              </a:rPr>
              <a:t>as </a:t>
            </a:r>
            <a:r>
              <a:rPr spc="7" dirty="0">
                <a:latin typeface="Calibri"/>
                <a:cs typeface="Calibri"/>
              </a:rPr>
              <a:t> </a:t>
            </a:r>
            <a:r>
              <a:rPr spc="-7" dirty="0">
                <a:latin typeface="Calibri"/>
                <a:cs typeface="Calibri"/>
              </a:rPr>
              <a:t>static. They cannot be local. They </a:t>
            </a:r>
            <a:r>
              <a:rPr spc="-227" dirty="0">
                <a:latin typeface="Calibri"/>
                <a:cs typeface="Calibri"/>
              </a:rPr>
              <a:t> </a:t>
            </a:r>
            <a:r>
              <a:rPr spc="-7" dirty="0">
                <a:latin typeface="Calibri"/>
                <a:cs typeface="Calibri"/>
              </a:rPr>
              <a:t>are</a:t>
            </a:r>
            <a:r>
              <a:rPr spc="-13" dirty="0">
                <a:latin typeface="Calibri"/>
                <a:cs typeface="Calibri"/>
              </a:rPr>
              <a:t> </a:t>
            </a:r>
            <a:r>
              <a:rPr spc="-7" dirty="0">
                <a:latin typeface="Calibri"/>
                <a:cs typeface="Calibri"/>
              </a:rPr>
              <a:t>called</a:t>
            </a:r>
            <a:r>
              <a:rPr spc="20" dirty="0">
                <a:latin typeface="Calibri"/>
                <a:cs typeface="Calibri"/>
              </a:rPr>
              <a:t> </a:t>
            </a:r>
            <a:r>
              <a:rPr spc="-7" dirty="0">
                <a:latin typeface="Calibri"/>
                <a:cs typeface="Calibri"/>
              </a:rPr>
              <a:t>class</a:t>
            </a:r>
            <a:r>
              <a:rPr dirty="0">
                <a:latin typeface="Calibri"/>
                <a:cs typeface="Calibri"/>
              </a:rPr>
              <a:t> </a:t>
            </a:r>
            <a:r>
              <a:rPr spc="-7" dirty="0">
                <a:latin typeface="Calibri"/>
                <a:cs typeface="Calibri"/>
              </a:rPr>
              <a:t>variables</a:t>
            </a:r>
            <a:r>
              <a:rPr spc="27" dirty="0">
                <a:latin typeface="Calibri"/>
                <a:cs typeface="Calibri"/>
              </a:rPr>
              <a:t> </a:t>
            </a:r>
            <a:r>
              <a:rPr spc="-7" dirty="0">
                <a:latin typeface="Calibri"/>
                <a:cs typeface="Calibri"/>
              </a:rPr>
              <a:t>also</a:t>
            </a:r>
            <a:r>
              <a:rPr b="1" spc="-7" dirty="0">
                <a:latin typeface="Calibri"/>
                <a:cs typeface="Calibri"/>
              </a:rPr>
              <a:t>.</a:t>
            </a:r>
            <a:endParaRPr dirty="0">
              <a:latin typeface="Calibri"/>
              <a:cs typeface="Calibri"/>
            </a:endParaRPr>
          </a:p>
        </p:txBody>
      </p:sp>
      <p:sp>
        <p:nvSpPr>
          <p:cNvPr id="11" name="object 11"/>
          <p:cNvSpPr txBox="1"/>
          <p:nvPr/>
        </p:nvSpPr>
        <p:spPr>
          <a:xfrm>
            <a:off x="5480814" y="1024230"/>
            <a:ext cx="1779689" cy="324875"/>
          </a:xfrm>
          <a:prstGeom prst="rect">
            <a:avLst/>
          </a:prstGeom>
        </p:spPr>
        <p:txBody>
          <a:bodyPr vert="horz" wrap="square" lIns="0" tIns="16933" rIns="0" bIns="0" rtlCol="0">
            <a:spAutoFit/>
          </a:bodyPr>
          <a:lstStyle/>
          <a:p>
            <a:pPr marL="16933">
              <a:spcBef>
                <a:spcPts val="133"/>
              </a:spcBef>
            </a:pPr>
            <a:r>
              <a:rPr sz="2000" b="1" spc="-7" dirty="0">
                <a:latin typeface="Calibri"/>
                <a:cs typeface="Calibri"/>
              </a:rPr>
              <a:t>Local</a:t>
            </a:r>
            <a:r>
              <a:rPr sz="2000" b="1" spc="-60" dirty="0">
                <a:latin typeface="Calibri"/>
                <a:cs typeface="Calibri"/>
              </a:rPr>
              <a:t> </a:t>
            </a:r>
            <a:r>
              <a:rPr sz="2000" b="1" spc="-13" dirty="0">
                <a:latin typeface="Calibri"/>
                <a:cs typeface="Calibri"/>
              </a:rPr>
              <a:t>Variables</a:t>
            </a:r>
            <a:endParaRPr sz="2000" dirty="0">
              <a:latin typeface="Calibri"/>
              <a:cs typeface="Calibri"/>
            </a:endParaRPr>
          </a:p>
        </p:txBody>
      </p:sp>
      <p:sp>
        <p:nvSpPr>
          <p:cNvPr id="12" name="object 12"/>
          <p:cNvSpPr txBox="1"/>
          <p:nvPr/>
        </p:nvSpPr>
        <p:spPr>
          <a:xfrm>
            <a:off x="4624833" y="1480411"/>
            <a:ext cx="3197013" cy="571951"/>
          </a:xfrm>
          <a:prstGeom prst="rect">
            <a:avLst/>
          </a:prstGeom>
        </p:spPr>
        <p:txBody>
          <a:bodyPr vert="horz" wrap="square" lIns="0" tIns="17780" rIns="0" bIns="0" rtlCol="0">
            <a:spAutoFit/>
          </a:bodyPr>
          <a:lstStyle/>
          <a:p>
            <a:pPr marL="469888" marR="6773" indent="-453802">
              <a:spcBef>
                <a:spcPts val="140"/>
              </a:spcBef>
            </a:pPr>
            <a:r>
              <a:rPr spc="-7" dirty="0">
                <a:latin typeface="Calibri"/>
                <a:cs typeface="Calibri"/>
              </a:rPr>
              <a:t>Variables</a:t>
            </a:r>
            <a:r>
              <a:rPr spc="13" dirty="0">
                <a:latin typeface="Calibri"/>
                <a:cs typeface="Calibri"/>
              </a:rPr>
              <a:t> </a:t>
            </a:r>
            <a:r>
              <a:rPr spc="-7" dirty="0">
                <a:latin typeface="Calibri"/>
                <a:cs typeface="Calibri"/>
              </a:rPr>
              <a:t>that</a:t>
            </a:r>
            <a:r>
              <a:rPr spc="-13" dirty="0">
                <a:latin typeface="Calibri"/>
                <a:cs typeface="Calibri"/>
              </a:rPr>
              <a:t> </a:t>
            </a:r>
            <a:r>
              <a:rPr spc="-7" dirty="0">
                <a:latin typeface="Calibri"/>
                <a:cs typeface="Calibri"/>
              </a:rPr>
              <a:t>are</a:t>
            </a:r>
            <a:r>
              <a:rPr spc="-13" dirty="0">
                <a:latin typeface="Calibri"/>
                <a:cs typeface="Calibri"/>
              </a:rPr>
              <a:t> </a:t>
            </a:r>
            <a:r>
              <a:rPr spc="-7" dirty="0">
                <a:latin typeface="Calibri"/>
                <a:cs typeface="Calibri"/>
              </a:rPr>
              <a:t>declared</a:t>
            </a:r>
            <a:r>
              <a:rPr spc="13" dirty="0">
                <a:latin typeface="Calibri"/>
                <a:cs typeface="Calibri"/>
              </a:rPr>
              <a:t> </a:t>
            </a:r>
            <a:r>
              <a:rPr spc="-7" dirty="0">
                <a:latin typeface="Calibri"/>
                <a:cs typeface="Calibri"/>
              </a:rPr>
              <a:t>inside</a:t>
            </a:r>
            <a:r>
              <a:rPr spc="13" dirty="0">
                <a:latin typeface="Calibri"/>
                <a:cs typeface="Calibri"/>
              </a:rPr>
              <a:t> </a:t>
            </a:r>
            <a:r>
              <a:rPr dirty="0">
                <a:latin typeface="Calibri"/>
                <a:cs typeface="Calibri"/>
              </a:rPr>
              <a:t>a </a:t>
            </a:r>
            <a:r>
              <a:rPr spc="-227" dirty="0">
                <a:latin typeface="Calibri"/>
                <a:cs typeface="Calibri"/>
              </a:rPr>
              <a:t> </a:t>
            </a:r>
            <a:r>
              <a:rPr spc="-7" dirty="0">
                <a:latin typeface="Calibri"/>
                <a:cs typeface="Calibri"/>
              </a:rPr>
              <a:t>particular</a:t>
            </a:r>
            <a:r>
              <a:rPr spc="13" dirty="0">
                <a:latin typeface="Calibri"/>
                <a:cs typeface="Calibri"/>
              </a:rPr>
              <a:t> </a:t>
            </a:r>
            <a:r>
              <a:rPr spc="-7" dirty="0">
                <a:latin typeface="Calibri"/>
                <a:cs typeface="Calibri"/>
              </a:rPr>
              <a:t>method.</a:t>
            </a:r>
            <a:endParaRPr dirty="0">
              <a:latin typeface="Calibri"/>
              <a:cs typeface="Calibri"/>
            </a:endParaRPr>
          </a:p>
        </p:txBody>
      </p:sp>
      <p:sp>
        <p:nvSpPr>
          <p:cNvPr id="14" name="object 14"/>
          <p:cNvSpPr txBox="1">
            <a:spLocks noGrp="1"/>
          </p:cNvSpPr>
          <p:nvPr>
            <p:ph type="title"/>
          </p:nvPr>
        </p:nvSpPr>
        <p:spPr>
          <a:xfrm>
            <a:off x="1312492" y="808786"/>
            <a:ext cx="2710180" cy="755762"/>
          </a:xfrm>
          <a:prstGeom prst="rect">
            <a:avLst/>
          </a:prstGeom>
        </p:spPr>
        <p:txBody>
          <a:bodyPr vert="horz" wrap="square" lIns="0" tIns="16933" rIns="0" bIns="0" rtlCol="0" anchor="ctr">
            <a:spAutoFit/>
          </a:bodyPr>
          <a:lstStyle/>
          <a:p>
            <a:pPr marL="16933">
              <a:lnSpc>
                <a:spcPct val="100000"/>
              </a:lnSpc>
              <a:spcBef>
                <a:spcPts val="133"/>
              </a:spcBef>
            </a:pPr>
            <a:r>
              <a:rPr b="1" spc="-280" dirty="0">
                <a:solidFill>
                  <a:schemeClr val="tx1"/>
                </a:solidFill>
              </a:rPr>
              <a:t>V</a:t>
            </a:r>
            <a:r>
              <a:rPr b="1" dirty="0">
                <a:solidFill>
                  <a:schemeClr val="tx1"/>
                </a:solidFill>
              </a:rPr>
              <a:t>ariables</a:t>
            </a:r>
          </a:p>
        </p:txBody>
      </p:sp>
      <p:sp>
        <p:nvSpPr>
          <p:cNvPr id="15" name="object 15"/>
          <p:cNvSpPr txBox="1"/>
          <p:nvPr/>
        </p:nvSpPr>
        <p:spPr>
          <a:xfrm>
            <a:off x="5495544" y="3729735"/>
            <a:ext cx="1197187" cy="755762"/>
          </a:xfrm>
          <a:prstGeom prst="rect">
            <a:avLst/>
          </a:prstGeom>
        </p:spPr>
        <p:txBody>
          <a:bodyPr vert="horz" wrap="square" lIns="0" tIns="16933" rIns="0" bIns="0" rtlCol="0">
            <a:spAutoFit/>
          </a:bodyPr>
          <a:lstStyle/>
          <a:p>
            <a:pPr marL="16933" marR="6773" indent="20319">
              <a:spcBef>
                <a:spcPts val="133"/>
              </a:spcBef>
            </a:pPr>
            <a:r>
              <a:rPr sz="2400" b="1" spc="-20" dirty="0">
                <a:latin typeface="Calibri"/>
                <a:cs typeface="Calibri"/>
              </a:rPr>
              <a:t>Types </a:t>
            </a:r>
            <a:r>
              <a:rPr sz="2400" b="1" dirty="0">
                <a:latin typeface="Calibri"/>
                <a:cs typeface="Calibri"/>
              </a:rPr>
              <a:t>of </a:t>
            </a:r>
            <a:r>
              <a:rPr sz="2400" b="1" spc="7" dirty="0">
                <a:latin typeface="Calibri"/>
                <a:cs typeface="Calibri"/>
              </a:rPr>
              <a:t> </a:t>
            </a:r>
            <a:r>
              <a:rPr sz="2400" b="1" spc="-127" dirty="0">
                <a:latin typeface="Calibri"/>
                <a:cs typeface="Calibri"/>
              </a:rPr>
              <a:t>V</a:t>
            </a:r>
            <a:r>
              <a:rPr sz="2400" b="1" dirty="0">
                <a:latin typeface="Calibri"/>
                <a:cs typeface="Calibri"/>
              </a:rPr>
              <a:t>ariables</a:t>
            </a:r>
            <a:endParaRPr sz="24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52195" y="941465"/>
            <a:ext cx="3239347"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Data</a:t>
            </a:r>
            <a:r>
              <a:rPr b="1" spc="-113" dirty="0">
                <a:solidFill>
                  <a:srgbClr val="000000"/>
                </a:solidFill>
              </a:rPr>
              <a:t> </a:t>
            </a:r>
            <a:r>
              <a:rPr b="1" spc="-73" dirty="0">
                <a:solidFill>
                  <a:srgbClr val="000000"/>
                </a:solidFill>
              </a:rPr>
              <a:t>Types</a:t>
            </a:r>
          </a:p>
        </p:txBody>
      </p:sp>
      <p:sp>
        <p:nvSpPr>
          <p:cNvPr id="4" name="object 4"/>
          <p:cNvSpPr txBox="1"/>
          <p:nvPr/>
        </p:nvSpPr>
        <p:spPr>
          <a:xfrm>
            <a:off x="1169557" y="2439104"/>
            <a:ext cx="3310054" cy="954022"/>
          </a:xfrm>
          <a:prstGeom prst="rect">
            <a:avLst/>
          </a:prstGeom>
        </p:spPr>
        <p:txBody>
          <a:bodyPr vert="horz" wrap="square" lIns="0" tIns="16933" rIns="0" bIns="0" rtlCol="0">
            <a:spAutoFit/>
          </a:bodyPr>
          <a:lstStyle/>
          <a:p>
            <a:pPr marL="16933" marR="6773">
              <a:lnSpc>
                <a:spcPct val="114500"/>
              </a:lnSpc>
              <a:spcBef>
                <a:spcPts val="133"/>
              </a:spcBef>
            </a:pPr>
            <a:r>
              <a:rPr dirty="0">
                <a:latin typeface="Calibri"/>
                <a:cs typeface="Calibri"/>
              </a:rPr>
              <a:t>Data</a:t>
            </a:r>
            <a:r>
              <a:rPr spc="-47" dirty="0">
                <a:latin typeface="Calibri"/>
                <a:cs typeface="Calibri"/>
              </a:rPr>
              <a:t> </a:t>
            </a:r>
            <a:r>
              <a:rPr dirty="0">
                <a:latin typeface="Calibri"/>
                <a:cs typeface="Calibri"/>
              </a:rPr>
              <a:t>types</a:t>
            </a:r>
            <a:r>
              <a:rPr spc="-33" dirty="0">
                <a:latin typeface="Calibri"/>
                <a:cs typeface="Calibri"/>
              </a:rPr>
              <a:t> </a:t>
            </a:r>
            <a:r>
              <a:rPr spc="-7" dirty="0">
                <a:latin typeface="Calibri"/>
                <a:cs typeface="Calibri"/>
              </a:rPr>
              <a:t>specify</a:t>
            </a:r>
            <a:r>
              <a:rPr spc="-40" dirty="0">
                <a:latin typeface="Calibri"/>
                <a:cs typeface="Calibri"/>
              </a:rPr>
              <a:t> </a:t>
            </a:r>
            <a:r>
              <a:rPr dirty="0">
                <a:latin typeface="Calibri"/>
                <a:cs typeface="Calibri"/>
              </a:rPr>
              <a:t>the</a:t>
            </a:r>
            <a:r>
              <a:rPr spc="-27" dirty="0">
                <a:latin typeface="Calibri"/>
                <a:cs typeface="Calibri"/>
              </a:rPr>
              <a:t> </a:t>
            </a:r>
            <a:r>
              <a:rPr dirty="0">
                <a:latin typeface="Calibri"/>
                <a:cs typeface="Calibri"/>
              </a:rPr>
              <a:t>different</a:t>
            </a:r>
            <a:r>
              <a:rPr spc="-20" dirty="0">
                <a:latin typeface="Calibri"/>
                <a:cs typeface="Calibri"/>
              </a:rPr>
              <a:t> </a:t>
            </a:r>
            <a:r>
              <a:rPr spc="-7" dirty="0">
                <a:latin typeface="Calibri"/>
                <a:cs typeface="Calibri"/>
              </a:rPr>
              <a:t>sizes</a:t>
            </a:r>
            <a:r>
              <a:rPr spc="-40" dirty="0">
                <a:latin typeface="Calibri"/>
                <a:cs typeface="Calibri"/>
              </a:rPr>
              <a:t> </a:t>
            </a:r>
            <a:r>
              <a:rPr dirty="0">
                <a:latin typeface="Calibri"/>
                <a:cs typeface="Calibri"/>
              </a:rPr>
              <a:t>and </a:t>
            </a:r>
            <a:r>
              <a:rPr spc="-305" dirty="0">
                <a:latin typeface="Calibri"/>
                <a:cs typeface="Calibri"/>
              </a:rPr>
              <a:t> </a:t>
            </a:r>
            <a:r>
              <a:rPr dirty="0">
                <a:latin typeface="Calibri"/>
                <a:cs typeface="Calibri"/>
              </a:rPr>
              <a:t>values</a:t>
            </a:r>
            <a:r>
              <a:rPr spc="-40" dirty="0">
                <a:latin typeface="Calibri"/>
                <a:cs typeface="Calibri"/>
              </a:rPr>
              <a:t> </a:t>
            </a:r>
            <a:r>
              <a:rPr dirty="0">
                <a:latin typeface="Calibri"/>
                <a:cs typeface="Calibri"/>
              </a:rPr>
              <a:t>that</a:t>
            </a:r>
            <a:r>
              <a:rPr spc="-47" dirty="0">
                <a:latin typeface="Calibri"/>
                <a:cs typeface="Calibri"/>
              </a:rPr>
              <a:t> </a:t>
            </a:r>
            <a:r>
              <a:rPr dirty="0">
                <a:latin typeface="Calibri"/>
                <a:cs typeface="Calibri"/>
              </a:rPr>
              <a:t>can</a:t>
            </a:r>
            <a:r>
              <a:rPr spc="-27" dirty="0">
                <a:latin typeface="Calibri"/>
                <a:cs typeface="Calibri"/>
              </a:rPr>
              <a:t> </a:t>
            </a:r>
            <a:r>
              <a:rPr spc="-7" dirty="0">
                <a:latin typeface="Calibri"/>
                <a:cs typeface="Calibri"/>
              </a:rPr>
              <a:t>be </a:t>
            </a:r>
            <a:r>
              <a:rPr dirty="0">
                <a:latin typeface="Calibri"/>
                <a:cs typeface="Calibri"/>
              </a:rPr>
              <a:t>stored</a:t>
            </a:r>
            <a:r>
              <a:rPr spc="-60" dirty="0">
                <a:latin typeface="Calibri"/>
                <a:cs typeface="Calibri"/>
              </a:rPr>
              <a:t> </a:t>
            </a:r>
            <a:r>
              <a:rPr dirty="0">
                <a:latin typeface="Calibri"/>
                <a:cs typeface="Calibri"/>
              </a:rPr>
              <a:t>in</a:t>
            </a:r>
            <a:r>
              <a:rPr spc="-13" dirty="0">
                <a:latin typeface="Calibri"/>
                <a:cs typeface="Calibri"/>
              </a:rPr>
              <a:t> </a:t>
            </a:r>
            <a:r>
              <a:rPr dirty="0">
                <a:latin typeface="Calibri"/>
                <a:cs typeface="Calibri"/>
              </a:rPr>
              <a:t>the</a:t>
            </a:r>
            <a:r>
              <a:rPr spc="-27" dirty="0">
                <a:latin typeface="Calibri"/>
                <a:cs typeface="Calibri"/>
              </a:rPr>
              <a:t> </a:t>
            </a:r>
            <a:r>
              <a:rPr dirty="0">
                <a:latin typeface="Calibri"/>
                <a:cs typeface="Calibri"/>
              </a:rPr>
              <a:t>variable.</a:t>
            </a:r>
          </a:p>
        </p:txBody>
      </p:sp>
      <p:sp>
        <p:nvSpPr>
          <p:cNvPr id="5" name="object 5"/>
          <p:cNvSpPr txBox="1"/>
          <p:nvPr/>
        </p:nvSpPr>
        <p:spPr>
          <a:xfrm>
            <a:off x="1270332" y="3610442"/>
            <a:ext cx="2755052" cy="1956091"/>
          </a:xfrm>
          <a:prstGeom prst="rect">
            <a:avLst/>
          </a:prstGeom>
        </p:spPr>
        <p:txBody>
          <a:bodyPr vert="horz" wrap="square" lIns="0" tIns="16933" rIns="0" bIns="0" rtlCol="0">
            <a:spAutoFit/>
          </a:bodyPr>
          <a:lstStyle/>
          <a:p>
            <a:pPr marL="457189" marR="6773" indent="-441102">
              <a:spcBef>
                <a:spcPts val="133"/>
              </a:spcBef>
              <a:buSzPct val="145454"/>
              <a:buFont typeface="Arial MT"/>
              <a:buChar char="●"/>
              <a:tabLst>
                <a:tab pos="457189" algn="l"/>
                <a:tab pos="458035" algn="l"/>
              </a:tabLst>
            </a:pPr>
            <a:r>
              <a:rPr b="1" dirty="0">
                <a:latin typeface="Calibri"/>
                <a:cs typeface="Calibri"/>
              </a:rPr>
              <a:t>Primitive</a:t>
            </a:r>
            <a:r>
              <a:rPr b="1" spc="53" dirty="0">
                <a:latin typeface="Calibri"/>
                <a:cs typeface="Calibri"/>
              </a:rPr>
              <a:t> </a:t>
            </a:r>
            <a:r>
              <a:rPr b="1" spc="-7" dirty="0">
                <a:latin typeface="Calibri"/>
                <a:cs typeface="Calibri"/>
              </a:rPr>
              <a:t>data</a:t>
            </a:r>
            <a:r>
              <a:rPr b="1" spc="60" dirty="0">
                <a:latin typeface="Calibri"/>
                <a:cs typeface="Calibri"/>
              </a:rPr>
              <a:t> </a:t>
            </a:r>
            <a:r>
              <a:rPr b="1" dirty="0">
                <a:latin typeface="Calibri"/>
                <a:cs typeface="Calibri"/>
              </a:rPr>
              <a:t>types: </a:t>
            </a:r>
            <a:r>
              <a:rPr b="1" spc="7" dirty="0">
                <a:latin typeface="Calibri"/>
                <a:cs typeface="Calibri"/>
              </a:rPr>
              <a:t> </a:t>
            </a:r>
            <a:r>
              <a:rPr dirty="0">
                <a:latin typeface="Calibri"/>
                <a:cs typeface="Calibri"/>
              </a:rPr>
              <a:t>boolean,</a:t>
            </a:r>
            <a:r>
              <a:rPr spc="-67" dirty="0">
                <a:latin typeface="Calibri"/>
                <a:cs typeface="Calibri"/>
              </a:rPr>
              <a:t> </a:t>
            </a:r>
            <a:r>
              <a:rPr dirty="0">
                <a:latin typeface="Calibri"/>
                <a:cs typeface="Calibri"/>
              </a:rPr>
              <a:t>char,</a:t>
            </a:r>
            <a:r>
              <a:rPr spc="-33" dirty="0">
                <a:latin typeface="Calibri"/>
                <a:cs typeface="Calibri"/>
              </a:rPr>
              <a:t> </a:t>
            </a:r>
            <a:r>
              <a:rPr dirty="0">
                <a:latin typeface="Calibri"/>
                <a:cs typeface="Calibri"/>
              </a:rPr>
              <a:t>byte,</a:t>
            </a:r>
            <a:r>
              <a:rPr spc="-47" dirty="0">
                <a:latin typeface="Calibri"/>
                <a:cs typeface="Calibri"/>
              </a:rPr>
              <a:t> </a:t>
            </a:r>
            <a:r>
              <a:rPr spc="-7" dirty="0">
                <a:latin typeface="Calibri"/>
                <a:cs typeface="Calibri"/>
              </a:rPr>
              <a:t>short,</a:t>
            </a:r>
            <a:r>
              <a:rPr spc="-47" dirty="0">
                <a:latin typeface="Calibri"/>
                <a:cs typeface="Calibri"/>
              </a:rPr>
              <a:t> </a:t>
            </a:r>
            <a:r>
              <a:rPr dirty="0">
                <a:latin typeface="Calibri"/>
                <a:cs typeface="Calibri"/>
              </a:rPr>
              <a:t>int, </a:t>
            </a:r>
            <a:r>
              <a:rPr spc="-305" dirty="0">
                <a:latin typeface="Calibri"/>
                <a:cs typeface="Calibri"/>
              </a:rPr>
              <a:t> </a:t>
            </a:r>
            <a:r>
              <a:rPr dirty="0">
                <a:latin typeface="Calibri"/>
                <a:cs typeface="Calibri"/>
              </a:rPr>
              <a:t>long,</a:t>
            </a:r>
            <a:r>
              <a:rPr spc="-33" dirty="0">
                <a:latin typeface="Calibri"/>
                <a:cs typeface="Calibri"/>
              </a:rPr>
              <a:t> </a:t>
            </a:r>
            <a:r>
              <a:rPr dirty="0">
                <a:latin typeface="Calibri"/>
                <a:cs typeface="Calibri"/>
              </a:rPr>
              <a:t>float</a:t>
            </a:r>
            <a:r>
              <a:rPr spc="-40" dirty="0">
                <a:latin typeface="Calibri"/>
                <a:cs typeface="Calibri"/>
              </a:rPr>
              <a:t> </a:t>
            </a:r>
            <a:r>
              <a:rPr spc="-7" dirty="0">
                <a:latin typeface="Calibri"/>
                <a:cs typeface="Calibri"/>
              </a:rPr>
              <a:t>and</a:t>
            </a:r>
            <a:r>
              <a:rPr spc="-27" dirty="0">
                <a:latin typeface="Calibri"/>
                <a:cs typeface="Calibri"/>
              </a:rPr>
              <a:t> </a:t>
            </a:r>
            <a:r>
              <a:rPr dirty="0">
                <a:latin typeface="Calibri"/>
                <a:cs typeface="Calibri"/>
              </a:rPr>
              <a:t>double.</a:t>
            </a:r>
          </a:p>
          <a:p>
            <a:pPr marL="457189" indent="-441102">
              <a:spcBef>
                <a:spcPts val="7"/>
              </a:spcBef>
              <a:buSzPct val="145454"/>
              <a:buFont typeface="Arial MT"/>
              <a:buChar char="●"/>
              <a:tabLst>
                <a:tab pos="457189" algn="l"/>
                <a:tab pos="458035" algn="l"/>
              </a:tabLst>
            </a:pPr>
            <a:r>
              <a:rPr b="1" spc="-7" dirty="0">
                <a:latin typeface="Calibri"/>
                <a:cs typeface="Calibri"/>
              </a:rPr>
              <a:t>Non-primitive</a:t>
            </a:r>
            <a:r>
              <a:rPr b="1" spc="-47" dirty="0">
                <a:latin typeface="Calibri"/>
                <a:cs typeface="Calibri"/>
              </a:rPr>
              <a:t> </a:t>
            </a:r>
            <a:r>
              <a:rPr b="1" spc="-7" dirty="0">
                <a:latin typeface="Calibri"/>
                <a:cs typeface="Calibri"/>
              </a:rPr>
              <a:t>data</a:t>
            </a:r>
            <a:r>
              <a:rPr b="1" spc="-13" dirty="0">
                <a:latin typeface="Calibri"/>
                <a:cs typeface="Calibri"/>
              </a:rPr>
              <a:t> </a:t>
            </a:r>
            <a:r>
              <a:rPr b="1" dirty="0">
                <a:latin typeface="Calibri"/>
                <a:cs typeface="Calibri"/>
              </a:rPr>
              <a:t>types:</a:t>
            </a:r>
            <a:endParaRPr dirty="0">
              <a:latin typeface="Calibri"/>
              <a:cs typeface="Calibri"/>
            </a:endParaRPr>
          </a:p>
          <a:p>
            <a:pPr marL="457189"/>
            <a:r>
              <a:rPr spc="-7" dirty="0">
                <a:latin typeface="Calibri"/>
                <a:cs typeface="Calibri"/>
              </a:rPr>
              <a:t>Strings,</a:t>
            </a:r>
            <a:r>
              <a:rPr spc="-60" dirty="0">
                <a:latin typeface="Calibri"/>
                <a:cs typeface="Calibri"/>
              </a:rPr>
              <a:t> </a:t>
            </a:r>
            <a:r>
              <a:rPr dirty="0">
                <a:latin typeface="Calibri"/>
                <a:cs typeface="Calibri"/>
              </a:rPr>
              <a:t>arrays</a:t>
            </a:r>
            <a:r>
              <a:rPr spc="-47" dirty="0">
                <a:latin typeface="Calibri"/>
                <a:cs typeface="Calibri"/>
              </a:rPr>
              <a:t> </a:t>
            </a:r>
            <a:r>
              <a:rPr dirty="0">
                <a:latin typeface="Calibri"/>
                <a:cs typeface="Calibri"/>
              </a:rPr>
              <a:t>etc.</a:t>
            </a:r>
          </a:p>
        </p:txBody>
      </p:sp>
      <p:sp>
        <p:nvSpPr>
          <p:cNvPr id="6" name="object 6"/>
          <p:cNvSpPr/>
          <p:nvPr/>
        </p:nvSpPr>
        <p:spPr>
          <a:xfrm>
            <a:off x="4560823" y="2311400"/>
            <a:ext cx="0" cy="4192693"/>
          </a:xfrm>
          <a:custGeom>
            <a:avLst/>
            <a:gdLst/>
            <a:ahLst/>
            <a:cxnLst/>
            <a:rect l="l" t="t" r="r" b="b"/>
            <a:pathLst>
              <a:path h="3144520">
                <a:moveTo>
                  <a:pt x="0" y="0"/>
                </a:moveTo>
                <a:lnTo>
                  <a:pt x="0" y="3143935"/>
                </a:lnTo>
              </a:path>
            </a:pathLst>
          </a:custGeom>
          <a:ln w="19050">
            <a:solidFill>
              <a:srgbClr val="FFC000"/>
            </a:solidFill>
          </a:ln>
        </p:spPr>
        <p:txBody>
          <a:bodyPr wrap="square" lIns="0" tIns="0" rIns="0" bIns="0" rtlCol="0"/>
          <a:lstStyle/>
          <a:p>
            <a:endParaRPr sz="2400"/>
          </a:p>
        </p:txBody>
      </p:sp>
      <p:sp>
        <p:nvSpPr>
          <p:cNvPr id="27" name="object 27"/>
          <p:cNvSpPr txBox="1"/>
          <p:nvPr/>
        </p:nvSpPr>
        <p:spPr>
          <a:xfrm>
            <a:off x="5703485" y="3106251"/>
            <a:ext cx="592667" cy="242866"/>
          </a:xfrm>
          <a:prstGeom prst="rect">
            <a:avLst/>
          </a:prstGeom>
        </p:spPr>
        <p:txBody>
          <a:bodyPr vert="horz" wrap="square" lIns="0" tIns="16933" rIns="0" bIns="0" rtlCol="0">
            <a:spAutoFit/>
          </a:bodyPr>
          <a:lstStyle/>
          <a:p>
            <a:pPr marL="16933">
              <a:spcBef>
                <a:spcPts val="133"/>
              </a:spcBef>
            </a:pPr>
            <a:r>
              <a:rPr sz="1467" b="1" dirty="0">
                <a:solidFill>
                  <a:srgbClr val="FFFFFF"/>
                </a:solidFill>
                <a:latin typeface="Calibri"/>
                <a:cs typeface="Calibri"/>
              </a:rPr>
              <a:t>I</a:t>
            </a:r>
            <a:r>
              <a:rPr sz="1467" b="1" spc="-7" dirty="0">
                <a:solidFill>
                  <a:srgbClr val="FFFFFF"/>
                </a:solidFill>
                <a:latin typeface="Calibri"/>
                <a:cs typeface="Calibri"/>
              </a:rPr>
              <a:t>n</a:t>
            </a:r>
            <a:r>
              <a:rPr sz="1467" b="1" dirty="0">
                <a:solidFill>
                  <a:srgbClr val="FFFFFF"/>
                </a:solidFill>
                <a:latin typeface="Calibri"/>
                <a:cs typeface="Calibri"/>
              </a:rPr>
              <a:t>teger</a:t>
            </a:r>
            <a:endParaRPr sz="1467">
              <a:latin typeface="Calibri"/>
              <a:cs typeface="Calibri"/>
            </a:endParaRPr>
          </a:p>
        </p:txBody>
      </p:sp>
      <p:sp>
        <p:nvSpPr>
          <p:cNvPr id="28" name="object 28"/>
          <p:cNvSpPr txBox="1"/>
          <p:nvPr/>
        </p:nvSpPr>
        <p:spPr>
          <a:xfrm>
            <a:off x="7632700" y="3106251"/>
            <a:ext cx="421640" cy="242866"/>
          </a:xfrm>
          <a:prstGeom prst="rect">
            <a:avLst/>
          </a:prstGeom>
        </p:spPr>
        <p:txBody>
          <a:bodyPr vert="horz" wrap="square" lIns="0" tIns="16933" rIns="0" bIns="0" rtlCol="0">
            <a:spAutoFit/>
          </a:bodyPr>
          <a:lstStyle/>
          <a:p>
            <a:pPr marL="16933">
              <a:spcBef>
                <a:spcPts val="133"/>
              </a:spcBef>
            </a:pPr>
            <a:r>
              <a:rPr sz="1467" b="1" dirty="0">
                <a:solidFill>
                  <a:srgbClr val="FFFFFF"/>
                </a:solidFill>
                <a:latin typeface="Calibri"/>
                <a:cs typeface="Calibri"/>
              </a:rPr>
              <a:t>Fl</a:t>
            </a:r>
            <a:r>
              <a:rPr sz="1467" b="1" spc="-7" dirty="0">
                <a:solidFill>
                  <a:srgbClr val="FFFFFF"/>
                </a:solidFill>
                <a:latin typeface="Calibri"/>
                <a:cs typeface="Calibri"/>
              </a:rPr>
              <a:t>o</a:t>
            </a:r>
            <a:r>
              <a:rPr sz="1467" b="1" spc="-13" dirty="0">
                <a:solidFill>
                  <a:srgbClr val="FFFFFF"/>
                </a:solidFill>
                <a:latin typeface="Calibri"/>
                <a:cs typeface="Calibri"/>
              </a:rPr>
              <a:t>a</a:t>
            </a:r>
            <a:r>
              <a:rPr sz="1467" b="1" dirty="0">
                <a:solidFill>
                  <a:srgbClr val="FFFFFF"/>
                </a:solidFill>
                <a:latin typeface="Calibri"/>
                <a:cs typeface="Calibri"/>
              </a:rPr>
              <a:t>t</a:t>
            </a:r>
            <a:endParaRPr sz="1467">
              <a:latin typeface="Calibri"/>
              <a:cs typeface="Calibri"/>
            </a:endParaRPr>
          </a:p>
        </p:txBody>
      </p:sp>
      <p:sp>
        <p:nvSpPr>
          <p:cNvPr id="29" name="object 29"/>
          <p:cNvSpPr txBox="1"/>
          <p:nvPr/>
        </p:nvSpPr>
        <p:spPr>
          <a:xfrm>
            <a:off x="9336025" y="3112787"/>
            <a:ext cx="717127" cy="221365"/>
          </a:xfrm>
          <a:prstGeom prst="rect">
            <a:avLst/>
          </a:prstGeom>
        </p:spPr>
        <p:txBody>
          <a:bodyPr vert="horz" wrap="square" lIns="0" tIns="16087" rIns="0" bIns="0" rtlCol="0">
            <a:spAutoFit/>
          </a:bodyPr>
          <a:lstStyle/>
          <a:p>
            <a:pPr marL="16933">
              <a:spcBef>
                <a:spcPts val="127"/>
              </a:spcBef>
            </a:pPr>
            <a:r>
              <a:rPr sz="1333" b="1" spc="-7" dirty="0">
                <a:solidFill>
                  <a:srgbClr val="FFFFFF"/>
                </a:solidFill>
                <a:latin typeface="Calibri"/>
                <a:cs typeface="Calibri"/>
              </a:rPr>
              <a:t>Character</a:t>
            </a:r>
            <a:endParaRPr sz="1333">
              <a:latin typeface="Calibri"/>
              <a:cs typeface="Calibri"/>
            </a:endParaRPr>
          </a:p>
        </p:txBody>
      </p:sp>
      <p:pic>
        <p:nvPicPr>
          <p:cNvPr id="63" name="Picture 2">
            <a:extLst>
              <a:ext uri="{FF2B5EF4-FFF2-40B4-BE49-F238E27FC236}">
                <a16:creationId xmlns:a16="http://schemas.microsoft.com/office/drawing/2014/main" id="{F38EE4C7-5E82-3B0E-EBB2-8B22D26DF0F7}"/>
              </a:ext>
            </a:extLst>
          </p:cNvPr>
          <p:cNvPicPr>
            <a:picLocks noChangeAspect="1" noChangeArrowheads="1"/>
          </p:cNvPicPr>
          <p:nvPr/>
        </p:nvPicPr>
        <p:blipFill>
          <a:blip r:embed="rId2"/>
          <a:srcRect/>
          <a:stretch>
            <a:fillRect/>
          </a:stretch>
        </p:blipFill>
        <p:spPr bwMode="auto">
          <a:xfrm>
            <a:off x="4766836" y="2311400"/>
            <a:ext cx="7228568" cy="33528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9679" y="857791"/>
            <a:ext cx="3239347"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Data</a:t>
            </a:r>
            <a:r>
              <a:rPr b="1" spc="-113" dirty="0">
                <a:solidFill>
                  <a:srgbClr val="000000"/>
                </a:solidFill>
              </a:rPr>
              <a:t> </a:t>
            </a:r>
            <a:r>
              <a:rPr b="1" spc="-73" dirty="0">
                <a:solidFill>
                  <a:srgbClr val="000000"/>
                </a:solidFill>
              </a:rPr>
              <a:t>Types</a:t>
            </a:r>
          </a:p>
        </p:txBody>
      </p:sp>
      <p:pic>
        <p:nvPicPr>
          <p:cNvPr id="3" name="object 3"/>
          <p:cNvPicPr/>
          <p:nvPr/>
        </p:nvPicPr>
        <p:blipFill>
          <a:blip r:embed="rId2" cstate="print"/>
          <a:stretch>
            <a:fillRect/>
          </a:stretch>
        </p:blipFill>
        <p:spPr>
          <a:xfrm>
            <a:off x="1458849" y="2147856"/>
            <a:ext cx="7069329" cy="3930756"/>
          </a:xfrm>
          <a:prstGeom prst="rect">
            <a:avLst/>
          </a:prstGeom>
        </p:spPr>
      </p:pic>
      <p:sp>
        <p:nvSpPr>
          <p:cNvPr id="4" name="object 4"/>
          <p:cNvSpPr/>
          <p:nvPr/>
        </p:nvSpPr>
        <p:spPr>
          <a:xfrm>
            <a:off x="781303" y="1797303"/>
            <a:ext cx="4356100" cy="0"/>
          </a:xfrm>
          <a:custGeom>
            <a:avLst/>
            <a:gdLst/>
            <a:ahLst/>
            <a:cxnLst/>
            <a:rect l="l" t="t" r="r" b="b"/>
            <a:pathLst>
              <a:path w="3267075">
                <a:moveTo>
                  <a:pt x="0" y="0"/>
                </a:moveTo>
                <a:lnTo>
                  <a:pt x="3266821" y="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CFC13-B9CD-27E9-3C4F-0A3233EED25F}"/>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C9994BD0-A6BF-D25A-56DD-18F7E35C066F}"/>
              </a:ext>
            </a:extLst>
          </p:cNvPr>
          <p:cNvSpPr txBox="1">
            <a:spLocks noGrp="1"/>
          </p:cNvSpPr>
          <p:nvPr>
            <p:ph type="title"/>
          </p:nvPr>
        </p:nvSpPr>
        <p:spPr>
          <a:xfrm>
            <a:off x="1474047" y="1122588"/>
            <a:ext cx="4621953" cy="632651"/>
          </a:xfrm>
          <a:prstGeom prst="rect">
            <a:avLst/>
          </a:prstGeom>
        </p:spPr>
        <p:txBody>
          <a:bodyPr vert="horz" wrap="square" lIns="0" tIns="16933" rIns="0" bIns="0" rtlCol="0" anchor="ctr">
            <a:spAutoFit/>
          </a:bodyPr>
          <a:lstStyle/>
          <a:p>
            <a:pPr marL="16933" marR="6773">
              <a:lnSpc>
                <a:spcPct val="100000"/>
              </a:lnSpc>
              <a:spcBef>
                <a:spcPts val="133"/>
              </a:spcBef>
            </a:pPr>
            <a:r>
              <a:rPr b="1" spc="-87" dirty="0">
                <a:solidFill>
                  <a:srgbClr val="000000"/>
                </a:solidFill>
              </a:rPr>
              <a:t>W</a:t>
            </a:r>
            <a:r>
              <a:rPr b="1" spc="-7" dirty="0">
                <a:solidFill>
                  <a:srgbClr val="000000"/>
                </a:solidFill>
              </a:rPr>
              <a:t>rapper  Classes</a:t>
            </a:r>
          </a:p>
        </p:txBody>
      </p:sp>
      <p:sp>
        <p:nvSpPr>
          <p:cNvPr id="4" name="object 4">
            <a:extLst>
              <a:ext uri="{FF2B5EF4-FFF2-40B4-BE49-F238E27FC236}">
                <a16:creationId xmlns:a16="http://schemas.microsoft.com/office/drawing/2014/main" id="{F771E852-F99D-F12D-F9E7-4946CA9422A5}"/>
              </a:ext>
            </a:extLst>
          </p:cNvPr>
          <p:cNvSpPr txBox="1"/>
          <p:nvPr/>
        </p:nvSpPr>
        <p:spPr>
          <a:xfrm>
            <a:off x="1113707" y="2340483"/>
            <a:ext cx="4621953" cy="571096"/>
          </a:xfrm>
          <a:prstGeom prst="rect">
            <a:avLst/>
          </a:prstGeom>
        </p:spPr>
        <p:txBody>
          <a:bodyPr vert="horz" wrap="square" lIns="0" tIns="16933" rIns="0" bIns="0" rtlCol="0">
            <a:spAutoFit/>
          </a:bodyPr>
          <a:lstStyle/>
          <a:p>
            <a:pPr marL="16933" marR="6773">
              <a:spcBef>
                <a:spcPts val="133"/>
              </a:spcBef>
            </a:pPr>
            <a:r>
              <a:rPr dirty="0">
                <a:latin typeface="Calibri"/>
                <a:cs typeface="Calibri"/>
              </a:rPr>
              <a:t>Wrapper</a:t>
            </a:r>
            <a:r>
              <a:rPr spc="-20" dirty="0">
                <a:latin typeface="Calibri"/>
                <a:cs typeface="Calibri"/>
              </a:rPr>
              <a:t> </a:t>
            </a:r>
            <a:r>
              <a:rPr dirty="0">
                <a:latin typeface="Calibri"/>
                <a:cs typeface="Calibri"/>
              </a:rPr>
              <a:t>classes</a:t>
            </a:r>
            <a:r>
              <a:rPr spc="-47" dirty="0">
                <a:latin typeface="Calibri"/>
                <a:cs typeface="Calibri"/>
              </a:rPr>
              <a:t> </a:t>
            </a:r>
            <a:r>
              <a:rPr dirty="0">
                <a:latin typeface="Calibri"/>
                <a:cs typeface="Calibri"/>
              </a:rPr>
              <a:t>are</a:t>
            </a:r>
            <a:r>
              <a:rPr spc="-7" dirty="0">
                <a:latin typeface="Calibri"/>
                <a:cs typeface="Calibri"/>
              </a:rPr>
              <a:t> used</a:t>
            </a:r>
            <a:r>
              <a:rPr spc="-20" dirty="0">
                <a:latin typeface="Calibri"/>
                <a:cs typeface="Calibri"/>
              </a:rPr>
              <a:t> </a:t>
            </a:r>
            <a:r>
              <a:rPr spc="-7" dirty="0">
                <a:latin typeface="Calibri"/>
                <a:cs typeface="Calibri"/>
              </a:rPr>
              <a:t>for</a:t>
            </a:r>
            <a:r>
              <a:rPr spc="-20" dirty="0">
                <a:latin typeface="Calibri"/>
                <a:cs typeface="Calibri"/>
              </a:rPr>
              <a:t> </a:t>
            </a:r>
            <a:r>
              <a:rPr dirty="0">
                <a:latin typeface="Calibri"/>
                <a:cs typeface="Calibri"/>
              </a:rPr>
              <a:t>converting</a:t>
            </a:r>
            <a:r>
              <a:rPr spc="-53" dirty="0">
                <a:latin typeface="Calibri"/>
                <a:cs typeface="Calibri"/>
              </a:rPr>
              <a:t> </a:t>
            </a:r>
            <a:r>
              <a:rPr dirty="0">
                <a:latin typeface="Calibri"/>
                <a:cs typeface="Calibri"/>
              </a:rPr>
              <a:t>primitive</a:t>
            </a:r>
            <a:r>
              <a:rPr spc="-47" dirty="0">
                <a:latin typeface="Calibri"/>
                <a:cs typeface="Calibri"/>
              </a:rPr>
              <a:t> </a:t>
            </a:r>
            <a:r>
              <a:rPr dirty="0">
                <a:latin typeface="Calibri"/>
                <a:cs typeface="Calibri"/>
              </a:rPr>
              <a:t>data</a:t>
            </a:r>
            <a:r>
              <a:rPr spc="-33" dirty="0">
                <a:latin typeface="Calibri"/>
                <a:cs typeface="Calibri"/>
              </a:rPr>
              <a:t> </a:t>
            </a:r>
            <a:r>
              <a:rPr dirty="0">
                <a:latin typeface="Calibri"/>
                <a:cs typeface="Calibri"/>
              </a:rPr>
              <a:t>types </a:t>
            </a:r>
            <a:r>
              <a:rPr spc="-313" dirty="0">
                <a:latin typeface="Calibri"/>
                <a:cs typeface="Calibri"/>
              </a:rPr>
              <a:t> </a:t>
            </a:r>
            <a:r>
              <a:rPr dirty="0">
                <a:latin typeface="Calibri"/>
                <a:cs typeface="Calibri"/>
              </a:rPr>
              <a:t>into</a:t>
            </a:r>
            <a:r>
              <a:rPr spc="-27" dirty="0">
                <a:latin typeface="Calibri"/>
                <a:cs typeface="Calibri"/>
              </a:rPr>
              <a:t> </a:t>
            </a:r>
            <a:r>
              <a:rPr spc="-7" dirty="0">
                <a:latin typeface="Calibri"/>
                <a:cs typeface="Calibri"/>
              </a:rPr>
              <a:t>objects,</a:t>
            </a:r>
            <a:r>
              <a:rPr spc="-47" dirty="0">
                <a:latin typeface="Calibri"/>
                <a:cs typeface="Calibri"/>
              </a:rPr>
              <a:t> </a:t>
            </a:r>
            <a:r>
              <a:rPr dirty="0">
                <a:latin typeface="Calibri"/>
                <a:cs typeface="Calibri"/>
              </a:rPr>
              <a:t>like</a:t>
            </a:r>
            <a:r>
              <a:rPr spc="-7" dirty="0">
                <a:latin typeface="Calibri"/>
                <a:cs typeface="Calibri"/>
              </a:rPr>
              <a:t> int</a:t>
            </a:r>
            <a:r>
              <a:rPr spc="-13" dirty="0">
                <a:latin typeface="Calibri"/>
                <a:cs typeface="Calibri"/>
              </a:rPr>
              <a:t> </a:t>
            </a:r>
            <a:r>
              <a:rPr dirty="0">
                <a:latin typeface="Calibri"/>
                <a:cs typeface="Calibri"/>
              </a:rPr>
              <a:t>to</a:t>
            </a:r>
            <a:r>
              <a:rPr spc="-20" dirty="0">
                <a:latin typeface="Calibri"/>
                <a:cs typeface="Calibri"/>
              </a:rPr>
              <a:t> </a:t>
            </a:r>
            <a:r>
              <a:rPr spc="-7" dirty="0">
                <a:latin typeface="Calibri"/>
                <a:cs typeface="Calibri"/>
              </a:rPr>
              <a:t>Integer</a:t>
            </a:r>
            <a:r>
              <a:rPr spc="-27" dirty="0">
                <a:latin typeface="Calibri"/>
                <a:cs typeface="Calibri"/>
              </a:rPr>
              <a:t> </a:t>
            </a:r>
            <a:r>
              <a:rPr dirty="0">
                <a:latin typeface="Calibri"/>
                <a:cs typeface="Calibri"/>
              </a:rPr>
              <a:t>etc.</a:t>
            </a:r>
          </a:p>
        </p:txBody>
      </p:sp>
      <p:sp>
        <p:nvSpPr>
          <p:cNvPr id="5" name="object 5">
            <a:extLst>
              <a:ext uri="{FF2B5EF4-FFF2-40B4-BE49-F238E27FC236}">
                <a16:creationId xmlns:a16="http://schemas.microsoft.com/office/drawing/2014/main" id="{5C2D47B6-0F1C-9ECF-3A77-9456C0F25A2F}"/>
              </a:ext>
            </a:extLst>
          </p:cNvPr>
          <p:cNvSpPr txBox="1"/>
          <p:nvPr/>
        </p:nvSpPr>
        <p:spPr>
          <a:xfrm>
            <a:off x="1250349" y="3318111"/>
            <a:ext cx="3530501" cy="571096"/>
          </a:xfrm>
          <a:prstGeom prst="rect">
            <a:avLst/>
          </a:prstGeom>
        </p:spPr>
        <p:txBody>
          <a:bodyPr vert="horz" wrap="square" lIns="0" tIns="16933" rIns="0" bIns="0" rtlCol="0">
            <a:spAutoFit/>
          </a:bodyPr>
          <a:lstStyle/>
          <a:p>
            <a:pPr marL="457189" indent="-441102">
              <a:spcBef>
                <a:spcPts val="133"/>
              </a:spcBef>
              <a:buSzPct val="145454"/>
              <a:buFont typeface="Wingdings"/>
              <a:buChar char=""/>
              <a:tabLst>
                <a:tab pos="457189" algn="l"/>
                <a:tab pos="458035" algn="l"/>
              </a:tabLst>
            </a:pPr>
            <a:r>
              <a:rPr spc="-7" dirty="0">
                <a:latin typeface="Calibri"/>
                <a:cs typeface="Calibri"/>
              </a:rPr>
              <a:t>int</a:t>
            </a:r>
            <a:r>
              <a:rPr spc="-13" dirty="0">
                <a:latin typeface="Calibri"/>
                <a:cs typeface="Calibri"/>
              </a:rPr>
              <a:t> </a:t>
            </a:r>
            <a:r>
              <a:rPr dirty="0">
                <a:latin typeface="Calibri"/>
                <a:cs typeface="Calibri"/>
              </a:rPr>
              <a:t>i</a:t>
            </a:r>
            <a:r>
              <a:rPr spc="-13" dirty="0">
                <a:latin typeface="Calibri"/>
                <a:cs typeface="Calibri"/>
              </a:rPr>
              <a:t> </a:t>
            </a:r>
            <a:r>
              <a:rPr dirty="0">
                <a:latin typeface="Calibri"/>
                <a:cs typeface="Calibri"/>
              </a:rPr>
              <a:t>= </a:t>
            </a:r>
            <a:r>
              <a:rPr spc="-7" dirty="0">
                <a:latin typeface="Calibri"/>
                <a:cs typeface="Calibri"/>
              </a:rPr>
              <a:t>Integer.intValue()</a:t>
            </a:r>
            <a:endParaRPr dirty="0">
              <a:latin typeface="Calibri"/>
              <a:cs typeface="Calibri"/>
            </a:endParaRPr>
          </a:p>
          <a:p>
            <a:pPr marL="457189" indent="-441102">
              <a:spcBef>
                <a:spcPts val="7"/>
              </a:spcBef>
              <a:buSzPct val="145454"/>
              <a:buFont typeface="Wingdings"/>
              <a:buChar char=""/>
              <a:tabLst>
                <a:tab pos="457189" algn="l"/>
                <a:tab pos="458035" algn="l"/>
              </a:tabLst>
            </a:pPr>
            <a:r>
              <a:rPr dirty="0">
                <a:latin typeface="Calibri"/>
                <a:cs typeface="Calibri"/>
              </a:rPr>
              <a:t>double</a:t>
            </a:r>
            <a:r>
              <a:rPr spc="-40" dirty="0">
                <a:latin typeface="Calibri"/>
                <a:cs typeface="Calibri"/>
              </a:rPr>
              <a:t> </a:t>
            </a:r>
            <a:r>
              <a:rPr dirty="0">
                <a:latin typeface="Calibri"/>
                <a:cs typeface="Calibri"/>
              </a:rPr>
              <a:t>d</a:t>
            </a:r>
            <a:r>
              <a:rPr spc="-13" dirty="0">
                <a:latin typeface="Calibri"/>
                <a:cs typeface="Calibri"/>
              </a:rPr>
              <a:t> </a:t>
            </a:r>
            <a:r>
              <a:rPr dirty="0">
                <a:latin typeface="Calibri"/>
                <a:cs typeface="Calibri"/>
              </a:rPr>
              <a:t>= </a:t>
            </a:r>
            <a:r>
              <a:rPr spc="-7" dirty="0">
                <a:latin typeface="Calibri"/>
                <a:cs typeface="Calibri"/>
              </a:rPr>
              <a:t>Double.doubleValue()</a:t>
            </a:r>
            <a:endParaRPr dirty="0">
              <a:latin typeface="Calibri"/>
              <a:cs typeface="Calibri"/>
            </a:endParaRPr>
          </a:p>
        </p:txBody>
      </p:sp>
      <p:sp>
        <p:nvSpPr>
          <p:cNvPr id="6" name="object 6">
            <a:extLst>
              <a:ext uri="{FF2B5EF4-FFF2-40B4-BE49-F238E27FC236}">
                <a16:creationId xmlns:a16="http://schemas.microsoft.com/office/drawing/2014/main" id="{0FCE385A-D16B-FD87-D3F6-1812665F66E0}"/>
              </a:ext>
            </a:extLst>
          </p:cNvPr>
          <p:cNvSpPr txBox="1"/>
          <p:nvPr/>
        </p:nvSpPr>
        <p:spPr>
          <a:xfrm>
            <a:off x="1119637" y="4118987"/>
            <a:ext cx="4776047" cy="2245914"/>
          </a:xfrm>
          <a:prstGeom prst="rect">
            <a:avLst/>
          </a:prstGeom>
        </p:spPr>
        <p:txBody>
          <a:bodyPr vert="horz" wrap="square" lIns="0" tIns="16933" rIns="0" bIns="0" rtlCol="0">
            <a:spAutoFit/>
          </a:bodyPr>
          <a:lstStyle/>
          <a:p>
            <a:pPr marL="16933" marR="256534">
              <a:spcBef>
                <a:spcPts val="133"/>
              </a:spcBef>
            </a:pPr>
            <a:r>
              <a:rPr dirty="0">
                <a:latin typeface="Calibri"/>
                <a:cs typeface="Calibri"/>
              </a:rPr>
              <a:t>Methods</a:t>
            </a:r>
            <a:r>
              <a:rPr spc="-67" dirty="0">
                <a:latin typeface="Calibri"/>
                <a:cs typeface="Calibri"/>
              </a:rPr>
              <a:t> </a:t>
            </a:r>
            <a:r>
              <a:rPr dirty="0">
                <a:latin typeface="Calibri"/>
                <a:cs typeface="Calibri"/>
              </a:rPr>
              <a:t>to</a:t>
            </a:r>
            <a:r>
              <a:rPr spc="-27" dirty="0">
                <a:latin typeface="Calibri"/>
                <a:cs typeface="Calibri"/>
              </a:rPr>
              <a:t> </a:t>
            </a:r>
            <a:r>
              <a:rPr dirty="0">
                <a:latin typeface="Calibri"/>
                <a:cs typeface="Calibri"/>
              </a:rPr>
              <a:t>parse</a:t>
            </a:r>
            <a:r>
              <a:rPr spc="-20" dirty="0">
                <a:latin typeface="Calibri"/>
                <a:cs typeface="Calibri"/>
              </a:rPr>
              <a:t> </a:t>
            </a:r>
            <a:r>
              <a:rPr spc="-7" dirty="0">
                <a:latin typeface="Calibri"/>
                <a:cs typeface="Calibri"/>
              </a:rPr>
              <a:t>Strings</a:t>
            </a:r>
            <a:r>
              <a:rPr spc="-40" dirty="0">
                <a:latin typeface="Calibri"/>
                <a:cs typeface="Calibri"/>
              </a:rPr>
              <a:t> </a:t>
            </a:r>
            <a:r>
              <a:rPr dirty="0">
                <a:latin typeface="Calibri"/>
                <a:cs typeface="Calibri"/>
              </a:rPr>
              <a:t>and</a:t>
            </a:r>
            <a:r>
              <a:rPr spc="-20" dirty="0">
                <a:latin typeface="Calibri"/>
                <a:cs typeface="Calibri"/>
              </a:rPr>
              <a:t> </a:t>
            </a:r>
            <a:r>
              <a:rPr dirty="0">
                <a:latin typeface="Calibri"/>
                <a:cs typeface="Calibri"/>
              </a:rPr>
              <a:t>convert</a:t>
            </a:r>
            <a:r>
              <a:rPr spc="-33" dirty="0">
                <a:latin typeface="Calibri"/>
                <a:cs typeface="Calibri"/>
              </a:rPr>
              <a:t> </a:t>
            </a:r>
            <a:r>
              <a:rPr dirty="0">
                <a:latin typeface="Calibri"/>
                <a:cs typeface="Calibri"/>
              </a:rPr>
              <a:t>to</a:t>
            </a:r>
            <a:r>
              <a:rPr spc="-20" dirty="0">
                <a:latin typeface="Calibri"/>
                <a:cs typeface="Calibri"/>
              </a:rPr>
              <a:t> </a:t>
            </a:r>
            <a:r>
              <a:rPr dirty="0">
                <a:latin typeface="Calibri"/>
                <a:cs typeface="Calibri"/>
              </a:rPr>
              <a:t>int/double</a:t>
            </a:r>
            <a:r>
              <a:rPr spc="-67" dirty="0">
                <a:latin typeface="Calibri"/>
                <a:cs typeface="Calibri"/>
              </a:rPr>
              <a:t> </a:t>
            </a:r>
            <a:r>
              <a:rPr dirty="0">
                <a:latin typeface="Calibri"/>
                <a:cs typeface="Calibri"/>
              </a:rPr>
              <a:t>etc.</a:t>
            </a:r>
            <a:r>
              <a:rPr spc="-13" dirty="0">
                <a:latin typeface="Calibri"/>
                <a:cs typeface="Calibri"/>
              </a:rPr>
              <a:t> </a:t>
            </a:r>
            <a:r>
              <a:rPr dirty="0">
                <a:latin typeface="Calibri"/>
                <a:cs typeface="Calibri"/>
              </a:rPr>
              <a:t>are </a:t>
            </a:r>
            <a:r>
              <a:rPr spc="-313" dirty="0">
                <a:latin typeface="Calibri"/>
                <a:cs typeface="Calibri"/>
              </a:rPr>
              <a:t> </a:t>
            </a:r>
            <a:r>
              <a:rPr dirty="0">
                <a:latin typeface="Calibri"/>
                <a:cs typeface="Calibri"/>
              </a:rPr>
              <a:t>parseXXX()</a:t>
            </a:r>
            <a:r>
              <a:rPr spc="-20" dirty="0">
                <a:latin typeface="Calibri"/>
                <a:cs typeface="Calibri"/>
              </a:rPr>
              <a:t> </a:t>
            </a:r>
            <a:r>
              <a:rPr dirty="0">
                <a:latin typeface="Calibri"/>
                <a:cs typeface="Calibri"/>
              </a:rPr>
              <a:t>and</a:t>
            </a:r>
            <a:r>
              <a:rPr spc="-20" dirty="0">
                <a:latin typeface="Calibri"/>
                <a:cs typeface="Calibri"/>
              </a:rPr>
              <a:t> </a:t>
            </a:r>
            <a:r>
              <a:rPr dirty="0">
                <a:latin typeface="Calibri"/>
                <a:cs typeface="Calibri"/>
              </a:rPr>
              <a:t>valueOf()</a:t>
            </a:r>
          </a:p>
          <a:p>
            <a:pPr>
              <a:spcBef>
                <a:spcPts val="53"/>
              </a:spcBef>
            </a:pPr>
            <a:endParaRPr dirty="0">
              <a:latin typeface="Calibri"/>
              <a:cs typeface="Calibri"/>
            </a:endParaRPr>
          </a:p>
          <a:p>
            <a:pPr marL="1134505" indent="-441949">
              <a:buClr>
                <a:srgbClr val="333333"/>
              </a:buClr>
              <a:buSzPct val="145454"/>
              <a:buFont typeface="Wingdings"/>
              <a:buChar char=""/>
              <a:tabLst>
                <a:tab pos="1134505" algn="l"/>
                <a:tab pos="1135352" algn="l"/>
              </a:tabLst>
            </a:pPr>
            <a:r>
              <a:rPr spc="-7" dirty="0">
                <a:latin typeface="Calibri"/>
                <a:cs typeface="Calibri"/>
              </a:rPr>
              <a:t>int</a:t>
            </a:r>
            <a:r>
              <a:rPr spc="-13" dirty="0">
                <a:latin typeface="Calibri"/>
                <a:cs typeface="Calibri"/>
              </a:rPr>
              <a:t> </a:t>
            </a:r>
            <a:r>
              <a:rPr dirty="0">
                <a:latin typeface="Calibri"/>
                <a:cs typeface="Calibri"/>
              </a:rPr>
              <a:t>i</a:t>
            </a:r>
            <a:r>
              <a:rPr spc="-7" dirty="0">
                <a:latin typeface="Calibri"/>
                <a:cs typeface="Calibri"/>
              </a:rPr>
              <a:t> </a:t>
            </a:r>
            <a:r>
              <a:rPr dirty="0">
                <a:latin typeface="Calibri"/>
                <a:cs typeface="Calibri"/>
              </a:rPr>
              <a:t>=</a:t>
            </a:r>
            <a:r>
              <a:rPr spc="7" dirty="0">
                <a:latin typeface="Calibri"/>
                <a:cs typeface="Calibri"/>
              </a:rPr>
              <a:t> </a:t>
            </a:r>
            <a:r>
              <a:rPr spc="-7" dirty="0">
                <a:latin typeface="Calibri"/>
                <a:cs typeface="Calibri"/>
              </a:rPr>
              <a:t>Integer.parseInt(String</a:t>
            </a:r>
            <a:r>
              <a:rPr spc="-47" dirty="0">
                <a:latin typeface="Calibri"/>
                <a:cs typeface="Calibri"/>
              </a:rPr>
              <a:t> </a:t>
            </a:r>
            <a:r>
              <a:rPr spc="-7" dirty="0">
                <a:latin typeface="Calibri"/>
                <a:cs typeface="Calibri"/>
              </a:rPr>
              <a:t>str)</a:t>
            </a:r>
            <a:r>
              <a:rPr spc="-20" dirty="0">
                <a:latin typeface="Calibri"/>
                <a:cs typeface="Calibri"/>
              </a:rPr>
              <a:t> </a:t>
            </a:r>
            <a:r>
              <a:rPr dirty="0">
                <a:latin typeface="Calibri"/>
                <a:cs typeface="Calibri"/>
              </a:rPr>
              <a:t>: return</a:t>
            </a:r>
            <a:r>
              <a:rPr spc="-7" dirty="0">
                <a:latin typeface="Calibri"/>
                <a:cs typeface="Calibri"/>
              </a:rPr>
              <a:t> </a:t>
            </a:r>
            <a:r>
              <a:rPr dirty="0">
                <a:latin typeface="Calibri"/>
                <a:cs typeface="Calibri"/>
              </a:rPr>
              <a:t>type</a:t>
            </a:r>
            <a:r>
              <a:rPr spc="-20" dirty="0">
                <a:latin typeface="Calibri"/>
                <a:cs typeface="Calibri"/>
              </a:rPr>
              <a:t> </a:t>
            </a:r>
            <a:r>
              <a:rPr dirty="0">
                <a:latin typeface="Calibri"/>
                <a:cs typeface="Calibri"/>
              </a:rPr>
              <a:t>is</a:t>
            </a:r>
          </a:p>
          <a:p>
            <a:pPr marL="1134505"/>
            <a:r>
              <a:rPr dirty="0">
                <a:latin typeface="Calibri"/>
                <a:cs typeface="Calibri"/>
              </a:rPr>
              <a:t>primitive</a:t>
            </a:r>
            <a:r>
              <a:rPr spc="-80" dirty="0">
                <a:latin typeface="Calibri"/>
                <a:cs typeface="Calibri"/>
              </a:rPr>
              <a:t> </a:t>
            </a:r>
            <a:r>
              <a:rPr dirty="0">
                <a:latin typeface="Calibri"/>
                <a:cs typeface="Calibri"/>
              </a:rPr>
              <a:t>data</a:t>
            </a:r>
            <a:r>
              <a:rPr spc="-47" dirty="0">
                <a:latin typeface="Calibri"/>
                <a:cs typeface="Calibri"/>
              </a:rPr>
              <a:t> </a:t>
            </a:r>
            <a:r>
              <a:rPr dirty="0">
                <a:latin typeface="Calibri"/>
                <a:cs typeface="Calibri"/>
              </a:rPr>
              <a:t>type</a:t>
            </a:r>
          </a:p>
          <a:p>
            <a:pPr marL="1134505" marR="235367" indent="-441102">
              <a:spcBef>
                <a:spcPts val="7"/>
              </a:spcBef>
              <a:buClr>
                <a:srgbClr val="333333"/>
              </a:buClr>
              <a:buSzPct val="145454"/>
              <a:buFont typeface="Wingdings"/>
              <a:buChar char=""/>
              <a:tabLst>
                <a:tab pos="1134505" algn="l"/>
                <a:tab pos="1135352" algn="l"/>
              </a:tabLst>
            </a:pPr>
            <a:r>
              <a:rPr spc="-7" dirty="0">
                <a:latin typeface="Calibri"/>
                <a:cs typeface="Calibri"/>
              </a:rPr>
              <a:t>Integer </a:t>
            </a:r>
            <a:r>
              <a:rPr dirty="0">
                <a:latin typeface="Calibri"/>
                <a:cs typeface="Calibri"/>
              </a:rPr>
              <a:t>i = </a:t>
            </a:r>
            <a:r>
              <a:rPr spc="-7" dirty="0">
                <a:latin typeface="Calibri"/>
                <a:cs typeface="Calibri"/>
              </a:rPr>
              <a:t>Integer.valueOf(String str) </a:t>
            </a:r>
            <a:r>
              <a:rPr dirty="0">
                <a:latin typeface="Calibri"/>
                <a:cs typeface="Calibri"/>
              </a:rPr>
              <a:t>: return </a:t>
            </a:r>
            <a:r>
              <a:rPr spc="-313" dirty="0">
                <a:latin typeface="Calibri"/>
                <a:cs typeface="Calibri"/>
              </a:rPr>
              <a:t> </a:t>
            </a:r>
            <a:r>
              <a:rPr dirty="0">
                <a:latin typeface="Calibri"/>
                <a:cs typeface="Calibri"/>
              </a:rPr>
              <a:t>type</a:t>
            </a:r>
            <a:r>
              <a:rPr spc="-33" dirty="0">
                <a:latin typeface="Calibri"/>
                <a:cs typeface="Calibri"/>
              </a:rPr>
              <a:t> </a:t>
            </a:r>
            <a:r>
              <a:rPr dirty="0">
                <a:latin typeface="Calibri"/>
                <a:cs typeface="Calibri"/>
              </a:rPr>
              <a:t>is Wrapper</a:t>
            </a:r>
            <a:r>
              <a:rPr spc="-20" dirty="0">
                <a:latin typeface="Calibri"/>
                <a:cs typeface="Calibri"/>
              </a:rPr>
              <a:t> </a:t>
            </a:r>
            <a:r>
              <a:rPr spc="-7" dirty="0">
                <a:latin typeface="Calibri"/>
                <a:cs typeface="Calibri"/>
              </a:rPr>
              <a:t>Object</a:t>
            </a:r>
            <a:endParaRPr dirty="0">
              <a:latin typeface="Calibri"/>
              <a:cs typeface="Calibri"/>
            </a:endParaRPr>
          </a:p>
        </p:txBody>
      </p:sp>
      <p:sp>
        <p:nvSpPr>
          <p:cNvPr id="7" name="object 7">
            <a:extLst>
              <a:ext uri="{FF2B5EF4-FFF2-40B4-BE49-F238E27FC236}">
                <a16:creationId xmlns:a16="http://schemas.microsoft.com/office/drawing/2014/main" id="{E62362BD-FCC4-654E-61B5-FB6A61B25A42}"/>
              </a:ext>
            </a:extLst>
          </p:cNvPr>
          <p:cNvSpPr/>
          <p:nvPr/>
        </p:nvSpPr>
        <p:spPr>
          <a:xfrm>
            <a:off x="7201407" y="1696719"/>
            <a:ext cx="3647440" cy="622300"/>
          </a:xfrm>
          <a:custGeom>
            <a:avLst/>
            <a:gdLst/>
            <a:ahLst/>
            <a:cxnLst/>
            <a:rect l="l" t="t" r="r" b="b"/>
            <a:pathLst>
              <a:path w="2735579" h="466725">
                <a:moveTo>
                  <a:pt x="2502408" y="0"/>
                </a:moveTo>
                <a:lnTo>
                  <a:pt x="233172" y="0"/>
                </a:lnTo>
                <a:lnTo>
                  <a:pt x="186179" y="4737"/>
                </a:lnTo>
                <a:lnTo>
                  <a:pt x="142410" y="18323"/>
                </a:lnTo>
                <a:lnTo>
                  <a:pt x="102803" y="39821"/>
                </a:lnTo>
                <a:lnTo>
                  <a:pt x="68294" y="68294"/>
                </a:lnTo>
                <a:lnTo>
                  <a:pt x="39821" y="102803"/>
                </a:lnTo>
                <a:lnTo>
                  <a:pt x="18323" y="142410"/>
                </a:lnTo>
                <a:lnTo>
                  <a:pt x="4737" y="186179"/>
                </a:lnTo>
                <a:lnTo>
                  <a:pt x="0" y="233172"/>
                </a:lnTo>
                <a:lnTo>
                  <a:pt x="4737" y="280164"/>
                </a:lnTo>
                <a:lnTo>
                  <a:pt x="18323" y="323933"/>
                </a:lnTo>
                <a:lnTo>
                  <a:pt x="39821" y="363540"/>
                </a:lnTo>
                <a:lnTo>
                  <a:pt x="68294" y="398049"/>
                </a:lnTo>
                <a:lnTo>
                  <a:pt x="102803" y="426522"/>
                </a:lnTo>
                <a:lnTo>
                  <a:pt x="142410" y="448020"/>
                </a:lnTo>
                <a:lnTo>
                  <a:pt x="186179" y="461606"/>
                </a:lnTo>
                <a:lnTo>
                  <a:pt x="233172" y="466344"/>
                </a:lnTo>
                <a:lnTo>
                  <a:pt x="2502408" y="466344"/>
                </a:lnTo>
                <a:lnTo>
                  <a:pt x="2549400" y="461606"/>
                </a:lnTo>
                <a:lnTo>
                  <a:pt x="2593169" y="448020"/>
                </a:lnTo>
                <a:lnTo>
                  <a:pt x="2632776" y="426522"/>
                </a:lnTo>
                <a:lnTo>
                  <a:pt x="2667285" y="398049"/>
                </a:lnTo>
                <a:lnTo>
                  <a:pt x="2695758" y="363540"/>
                </a:lnTo>
                <a:lnTo>
                  <a:pt x="2717256" y="323933"/>
                </a:lnTo>
                <a:lnTo>
                  <a:pt x="2730842" y="280164"/>
                </a:lnTo>
                <a:lnTo>
                  <a:pt x="2735579" y="233172"/>
                </a:lnTo>
                <a:lnTo>
                  <a:pt x="2730842" y="186179"/>
                </a:lnTo>
                <a:lnTo>
                  <a:pt x="2717256" y="142410"/>
                </a:lnTo>
                <a:lnTo>
                  <a:pt x="2695758" y="102803"/>
                </a:lnTo>
                <a:lnTo>
                  <a:pt x="2667285" y="68294"/>
                </a:lnTo>
                <a:lnTo>
                  <a:pt x="2632776" y="39821"/>
                </a:lnTo>
                <a:lnTo>
                  <a:pt x="2593169" y="18323"/>
                </a:lnTo>
                <a:lnTo>
                  <a:pt x="2549400" y="4737"/>
                </a:lnTo>
                <a:lnTo>
                  <a:pt x="2502408" y="0"/>
                </a:lnTo>
                <a:close/>
              </a:path>
            </a:pathLst>
          </a:custGeom>
          <a:solidFill>
            <a:schemeClr val="accent1">
              <a:lumMod val="20000"/>
              <a:lumOff val="80000"/>
            </a:schemeClr>
          </a:solidFill>
          <a:ln>
            <a:solidFill>
              <a:schemeClr val="accent2"/>
            </a:solidFill>
          </a:ln>
        </p:spPr>
        <p:txBody>
          <a:bodyPr wrap="square" lIns="0" tIns="0" rIns="0" bIns="0" rtlCol="0"/>
          <a:lstStyle/>
          <a:p>
            <a:endParaRPr sz="2400"/>
          </a:p>
        </p:txBody>
      </p:sp>
      <p:sp>
        <p:nvSpPr>
          <p:cNvPr id="8" name="object 8">
            <a:extLst>
              <a:ext uri="{FF2B5EF4-FFF2-40B4-BE49-F238E27FC236}">
                <a16:creationId xmlns:a16="http://schemas.microsoft.com/office/drawing/2014/main" id="{1F7BB43E-B2A3-B664-9C7D-035AC30A33F5}"/>
              </a:ext>
            </a:extLst>
          </p:cNvPr>
          <p:cNvSpPr txBox="1"/>
          <p:nvPr/>
        </p:nvSpPr>
        <p:spPr>
          <a:xfrm>
            <a:off x="7397835" y="1819994"/>
            <a:ext cx="3247813" cy="469487"/>
          </a:xfrm>
          <a:prstGeom prst="rect">
            <a:avLst/>
          </a:prstGeom>
        </p:spPr>
        <p:txBody>
          <a:bodyPr vert="horz" wrap="square" lIns="0" tIns="17780" rIns="0" bIns="0" rtlCol="0">
            <a:spAutoFit/>
          </a:bodyPr>
          <a:lstStyle/>
          <a:p>
            <a:pPr marL="16933" marR="6773">
              <a:spcBef>
                <a:spcPts val="140"/>
              </a:spcBef>
            </a:pPr>
            <a:r>
              <a:rPr sz="1467" dirty="0">
                <a:latin typeface="Calibri"/>
                <a:cs typeface="Calibri"/>
              </a:rPr>
              <a:t>Primitives</a:t>
            </a:r>
            <a:r>
              <a:rPr sz="1467" spc="-53" dirty="0">
                <a:latin typeface="Calibri"/>
                <a:cs typeface="Calibri"/>
              </a:rPr>
              <a:t> </a:t>
            </a:r>
            <a:r>
              <a:rPr sz="1467" dirty="0">
                <a:latin typeface="Calibri"/>
                <a:cs typeface="Calibri"/>
              </a:rPr>
              <a:t>and</a:t>
            </a:r>
            <a:r>
              <a:rPr sz="1467" spc="-33" dirty="0">
                <a:latin typeface="Calibri"/>
                <a:cs typeface="Calibri"/>
              </a:rPr>
              <a:t> </a:t>
            </a:r>
            <a:r>
              <a:rPr sz="1467" dirty="0">
                <a:latin typeface="Calibri"/>
                <a:cs typeface="Calibri"/>
              </a:rPr>
              <a:t>Wrapper</a:t>
            </a:r>
            <a:r>
              <a:rPr sz="1467" spc="-27" dirty="0">
                <a:latin typeface="Calibri"/>
                <a:cs typeface="Calibri"/>
              </a:rPr>
              <a:t> </a:t>
            </a:r>
            <a:r>
              <a:rPr sz="1467" dirty="0">
                <a:latin typeface="Calibri"/>
                <a:cs typeface="Calibri"/>
              </a:rPr>
              <a:t>Types</a:t>
            </a:r>
            <a:r>
              <a:rPr sz="1467" spc="-20" dirty="0">
                <a:latin typeface="Calibri"/>
                <a:cs typeface="Calibri"/>
              </a:rPr>
              <a:t> </a:t>
            </a:r>
            <a:r>
              <a:rPr sz="1467" dirty="0">
                <a:latin typeface="Calibri"/>
                <a:cs typeface="Calibri"/>
              </a:rPr>
              <a:t>can</a:t>
            </a:r>
            <a:r>
              <a:rPr sz="1467" spc="-33" dirty="0">
                <a:latin typeface="Calibri"/>
                <a:cs typeface="Calibri"/>
              </a:rPr>
              <a:t> </a:t>
            </a:r>
            <a:r>
              <a:rPr sz="1467" spc="-7" dirty="0">
                <a:latin typeface="Calibri"/>
                <a:cs typeface="Calibri"/>
              </a:rPr>
              <a:t>be</a:t>
            </a:r>
            <a:r>
              <a:rPr sz="1467" spc="-27" dirty="0">
                <a:latin typeface="Calibri"/>
                <a:cs typeface="Calibri"/>
              </a:rPr>
              <a:t> </a:t>
            </a:r>
            <a:r>
              <a:rPr sz="1467" spc="-7" dirty="0">
                <a:latin typeface="Calibri"/>
                <a:cs typeface="Calibri"/>
              </a:rPr>
              <a:t>used </a:t>
            </a:r>
            <a:r>
              <a:rPr sz="1467" spc="-313" dirty="0">
                <a:latin typeface="Calibri"/>
                <a:cs typeface="Calibri"/>
              </a:rPr>
              <a:t> </a:t>
            </a:r>
            <a:r>
              <a:rPr sz="1467" dirty="0">
                <a:latin typeface="Calibri"/>
                <a:cs typeface="Calibri"/>
              </a:rPr>
              <a:t>interchangeably.</a:t>
            </a:r>
          </a:p>
        </p:txBody>
      </p:sp>
      <p:sp>
        <p:nvSpPr>
          <p:cNvPr id="9" name="object 9">
            <a:extLst>
              <a:ext uri="{FF2B5EF4-FFF2-40B4-BE49-F238E27FC236}">
                <a16:creationId xmlns:a16="http://schemas.microsoft.com/office/drawing/2014/main" id="{35094E3A-DE46-A353-84A5-AE3A8447A281}"/>
              </a:ext>
            </a:extLst>
          </p:cNvPr>
          <p:cNvSpPr/>
          <p:nvPr/>
        </p:nvSpPr>
        <p:spPr>
          <a:xfrm>
            <a:off x="7201407" y="2403857"/>
            <a:ext cx="3647440" cy="622300"/>
          </a:xfrm>
          <a:custGeom>
            <a:avLst/>
            <a:gdLst/>
            <a:ahLst/>
            <a:cxnLst/>
            <a:rect l="l" t="t" r="r" b="b"/>
            <a:pathLst>
              <a:path w="2735579" h="466725">
                <a:moveTo>
                  <a:pt x="2502408" y="0"/>
                </a:moveTo>
                <a:lnTo>
                  <a:pt x="233172" y="0"/>
                </a:lnTo>
                <a:lnTo>
                  <a:pt x="186179" y="4737"/>
                </a:lnTo>
                <a:lnTo>
                  <a:pt x="142410" y="18323"/>
                </a:lnTo>
                <a:lnTo>
                  <a:pt x="102803" y="39821"/>
                </a:lnTo>
                <a:lnTo>
                  <a:pt x="68294" y="68294"/>
                </a:lnTo>
                <a:lnTo>
                  <a:pt x="39821" y="102803"/>
                </a:lnTo>
                <a:lnTo>
                  <a:pt x="18323" y="142410"/>
                </a:lnTo>
                <a:lnTo>
                  <a:pt x="4737" y="186179"/>
                </a:lnTo>
                <a:lnTo>
                  <a:pt x="0" y="233172"/>
                </a:lnTo>
                <a:lnTo>
                  <a:pt x="4737" y="280164"/>
                </a:lnTo>
                <a:lnTo>
                  <a:pt x="18323" y="323933"/>
                </a:lnTo>
                <a:lnTo>
                  <a:pt x="39821" y="363540"/>
                </a:lnTo>
                <a:lnTo>
                  <a:pt x="68294" y="398049"/>
                </a:lnTo>
                <a:lnTo>
                  <a:pt x="102803" y="426522"/>
                </a:lnTo>
                <a:lnTo>
                  <a:pt x="142410" y="448020"/>
                </a:lnTo>
                <a:lnTo>
                  <a:pt x="186179" y="461606"/>
                </a:lnTo>
                <a:lnTo>
                  <a:pt x="233172" y="466344"/>
                </a:lnTo>
                <a:lnTo>
                  <a:pt x="2502408" y="466344"/>
                </a:lnTo>
                <a:lnTo>
                  <a:pt x="2549400" y="461606"/>
                </a:lnTo>
                <a:lnTo>
                  <a:pt x="2593169" y="448020"/>
                </a:lnTo>
                <a:lnTo>
                  <a:pt x="2632776" y="426522"/>
                </a:lnTo>
                <a:lnTo>
                  <a:pt x="2667285" y="398049"/>
                </a:lnTo>
                <a:lnTo>
                  <a:pt x="2695758" y="363540"/>
                </a:lnTo>
                <a:lnTo>
                  <a:pt x="2717256" y="323933"/>
                </a:lnTo>
                <a:lnTo>
                  <a:pt x="2730842" y="280164"/>
                </a:lnTo>
                <a:lnTo>
                  <a:pt x="2735579" y="233172"/>
                </a:lnTo>
                <a:lnTo>
                  <a:pt x="2730842" y="186179"/>
                </a:lnTo>
                <a:lnTo>
                  <a:pt x="2717256" y="142410"/>
                </a:lnTo>
                <a:lnTo>
                  <a:pt x="2695758" y="102803"/>
                </a:lnTo>
                <a:lnTo>
                  <a:pt x="2667285" y="68294"/>
                </a:lnTo>
                <a:lnTo>
                  <a:pt x="2632776" y="39821"/>
                </a:lnTo>
                <a:lnTo>
                  <a:pt x="2593169" y="18323"/>
                </a:lnTo>
                <a:lnTo>
                  <a:pt x="2549400" y="4737"/>
                </a:lnTo>
                <a:lnTo>
                  <a:pt x="2502408" y="0"/>
                </a:lnTo>
                <a:close/>
              </a:path>
            </a:pathLst>
          </a:custGeom>
          <a:solidFill>
            <a:schemeClr val="accent1">
              <a:lumMod val="40000"/>
              <a:lumOff val="60000"/>
            </a:schemeClr>
          </a:solidFill>
          <a:ln>
            <a:solidFill>
              <a:schemeClr val="accent2"/>
            </a:solidFill>
          </a:ln>
        </p:spPr>
        <p:txBody>
          <a:bodyPr wrap="square" lIns="0" tIns="0" rIns="0" bIns="0" rtlCol="0"/>
          <a:lstStyle/>
          <a:p>
            <a:endParaRPr sz="2400"/>
          </a:p>
        </p:txBody>
      </p:sp>
      <p:sp>
        <p:nvSpPr>
          <p:cNvPr id="10" name="object 10">
            <a:extLst>
              <a:ext uri="{FF2B5EF4-FFF2-40B4-BE49-F238E27FC236}">
                <a16:creationId xmlns:a16="http://schemas.microsoft.com/office/drawing/2014/main" id="{DE7983F6-FA57-E442-BBE6-24B621BBC8D0}"/>
              </a:ext>
            </a:extLst>
          </p:cNvPr>
          <p:cNvSpPr txBox="1"/>
          <p:nvPr/>
        </p:nvSpPr>
        <p:spPr>
          <a:xfrm>
            <a:off x="7397835" y="2527131"/>
            <a:ext cx="3185160" cy="468632"/>
          </a:xfrm>
          <a:prstGeom prst="rect">
            <a:avLst/>
          </a:prstGeom>
        </p:spPr>
        <p:txBody>
          <a:bodyPr vert="horz" wrap="square" lIns="0" tIns="16933" rIns="0" bIns="0" rtlCol="0">
            <a:spAutoFit/>
          </a:bodyPr>
          <a:lstStyle/>
          <a:p>
            <a:pPr marL="16933" marR="6773">
              <a:spcBef>
                <a:spcPts val="133"/>
              </a:spcBef>
            </a:pPr>
            <a:r>
              <a:rPr sz="1467" dirty="0">
                <a:latin typeface="Calibri"/>
                <a:cs typeface="Calibri"/>
              </a:rPr>
              <a:t>If</a:t>
            </a:r>
            <a:r>
              <a:rPr sz="1467" spc="-7" dirty="0">
                <a:latin typeface="Calibri"/>
                <a:cs typeface="Calibri"/>
              </a:rPr>
              <a:t> Integer</a:t>
            </a:r>
            <a:r>
              <a:rPr sz="1467" spc="-27" dirty="0">
                <a:latin typeface="Calibri"/>
                <a:cs typeface="Calibri"/>
              </a:rPr>
              <a:t> </a:t>
            </a:r>
            <a:r>
              <a:rPr sz="1467" dirty="0">
                <a:latin typeface="Calibri"/>
                <a:cs typeface="Calibri"/>
              </a:rPr>
              <a:t>is</a:t>
            </a:r>
            <a:r>
              <a:rPr sz="1467" spc="-13" dirty="0">
                <a:latin typeface="Calibri"/>
                <a:cs typeface="Calibri"/>
              </a:rPr>
              <a:t> </a:t>
            </a:r>
            <a:r>
              <a:rPr sz="1467" dirty="0">
                <a:latin typeface="Calibri"/>
                <a:cs typeface="Calibri"/>
              </a:rPr>
              <a:t>expected</a:t>
            </a:r>
            <a:r>
              <a:rPr sz="1467" spc="-33" dirty="0">
                <a:latin typeface="Calibri"/>
                <a:cs typeface="Calibri"/>
              </a:rPr>
              <a:t> </a:t>
            </a:r>
            <a:r>
              <a:rPr sz="1467" dirty="0">
                <a:latin typeface="Calibri"/>
                <a:cs typeface="Calibri"/>
              </a:rPr>
              <a:t>and</a:t>
            </a:r>
            <a:r>
              <a:rPr sz="1467" spc="-27" dirty="0">
                <a:latin typeface="Calibri"/>
                <a:cs typeface="Calibri"/>
              </a:rPr>
              <a:t> </a:t>
            </a:r>
            <a:r>
              <a:rPr sz="1467" spc="-7" dirty="0">
                <a:latin typeface="Calibri"/>
                <a:cs typeface="Calibri"/>
              </a:rPr>
              <a:t>int</a:t>
            </a:r>
            <a:r>
              <a:rPr sz="1467" spc="-13" dirty="0">
                <a:latin typeface="Calibri"/>
                <a:cs typeface="Calibri"/>
              </a:rPr>
              <a:t> </a:t>
            </a:r>
            <a:r>
              <a:rPr sz="1467" dirty="0">
                <a:latin typeface="Calibri"/>
                <a:cs typeface="Calibri"/>
              </a:rPr>
              <a:t>is</a:t>
            </a:r>
            <a:r>
              <a:rPr sz="1467" spc="-13" dirty="0">
                <a:latin typeface="Calibri"/>
                <a:cs typeface="Calibri"/>
              </a:rPr>
              <a:t> </a:t>
            </a:r>
            <a:r>
              <a:rPr sz="1467" spc="-7" dirty="0">
                <a:latin typeface="Calibri"/>
                <a:cs typeface="Calibri"/>
              </a:rPr>
              <a:t>found,</a:t>
            </a:r>
            <a:r>
              <a:rPr sz="1467" spc="-13" dirty="0">
                <a:latin typeface="Calibri"/>
                <a:cs typeface="Calibri"/>
              </a:rPr>
              <a:t> </a:t>
            </a:r>
            <a:r>
              <a:rPr sz="1467" dirty="0">
                <a:latin typeface="Calibri"/>
                <a:cs typeface="Calibri"/>
              </a:rPr>
              <a:t>it</a:t>
            </a:r>
            <a:r>
              <a:rPr sz="1467" spc="-13" dirty="0">
                <a:latin typeface="Calibri"/>
                <a:cs typeface="Calibri"/>
              </a:rPr>
              <a:t> </a:t>
            </a:r>
            <a:r>
              <a:rPr sz="1467" dirty="0">
                <a:latin typeface="Calibri"/>
                <a:cs typeface="Calibri"/>
              </a:rPr>
              <a:t>is </a:t>
            </a:r>
            <a:r>
              <a:rPr sz="1467" spc="-313" dirty="0">
                <a:latin typeface="Calibri"/>
                <a:cs typeface="Calibri"/>
              </a:rPr>
              <a:t> </a:t>
            </a:r>
            <a:r>
              <a:rPr sz="1467" spc="-7" dirty="0">
                <a:latin typeface="Calibri"/>
                <a:cs typeface="Calibri"/>
              </a:rPr>
              <a:t>autoboxed.</a:t>
            </a:r>
            <a:endParaRPr sz="1467" dirty="0">
              <a:latin typeface="Calibri"/>
              <a:cs typeface="Calibri"/>
            </a:endParaRPr>
          </a:p>
        </p:txBody>
      </p:sp>
      <p:sp>
        <p:nvSpPr>
          <p:cNvPr id="11" name="object 11">
            <a:extLst>
              <a:ext uri="{FF2B5EF4-FFF2-40B4-BE49-F238E27FC236}">
                <a16:creationId xmlns:a16="http://schemas.microsoft.com/office/drawing/2014/main" id="{B52F164C-5341-3D59-0B7A-46760C1DE3B4}"/>
              </a:ext>
            </a:extLst>
          </p:cNvPr>
          <p:cNvSpPr/>
          <p:nvPr/>
        </p:nvSpPr>
        <p:spPr>
          <a:xfrm>
            <a:off x="7201407" y="3110993"/>
            <a:ext cx="3647440" cy="622300"/>
          </a:xfrm>
          <a:custGeom>
            <a:avLst/>
            <a:gdLst/>
            <a:ahLst/>
            <a:cxnLst/>
            <a:rect l="l" t="t" r="r" b="b"/>
            <a:pathLst>
              <a:path w="2735579" h="466725">
                <a:moveTo>
                  <a:pt x="2502408" y="0"/>
                </a:moveTo>
                <a:lnTo>
                  <a:pt x="233172" y="0"/>
                </a:lnTo>
                <a:lnTo>
                  <a:pt x="186179" y="4737"/>
                </a:lnTo>
                <a:lnTo>
                  <a:pt x="142410" y="18323"/>
                </a:lnTo>
                <a:lnTo>
                  <a:pt x="102803" y="39821"/>
                </a:lnTo>
                <a:lnTo>
                  <a:pt x="68294" y="68294"/>
                </a:lnTo>
                <a:lnTo>
                  <a:pt x="39821" y="102803"/>
                </a:lnTo>
                <a:lnTo>
                  <a:pt x="18323" y="142410"/>
                </a:lnTo>
                <a:lnTo>
                  <a:pt x="4737" y="186179"/>
                </a:lnTo>
                <a:lnTo>
                  <a:pt x="0" y="233172"/>
                </a:lnTo>
                <a:lnTo>
                  <a:pt x="4737" y="280164"/>
                </a:lnTo>
                <a:lnTo>
                  <a:pt x="18323" y="323933"/>
                </a:lnTo>
                <a:lnTo>
                  <a:pt x="39821" y="363540"/>
                </a:lnTo>
                <a:lnTo>
                  <a:pt x="68294" y="398049"/>
                </a:lnTo>
                <a:lnTo>
                  <a:pt x="102803" y="426522"/>
                </a:lnTo>
                <a:lnTo>
                  <a:pt x="142410" y="448020"/>
                </a:lnTo>
                <a:lnTo>
                  <a:pt x="186179" y="461606"/>
                </a:lnTo>
                <a:lnTo>
                  <a:pt x="233172" y="466344"/>
                </a:lnTo>
                <a:lnTo>
                  <a:pt x="2502408" y="466344"/>
                </a:lnTo>
                <a:lnTo>
                  <a:pt x="2549400" y="461606"/>
                </a:lnTo>
                <a:lnTo>
                  <a:pt x="2593169" y="448020"/>
                </a:lnTo>
                <a:lnTo>
                  <a:pt x="2632776" y="426522"/>
                </a:lnTo>
                <a:lnTo>
                  <a:pt x="2667285" y="398049"/>
                </a:lnTo>
                <a:lnTo>
                  <a:pt x="2695758" y="363540"/>
                </a:lnTo>
                <a:lnTo>
                  <a:pt x="2717256" y="323933"/>
                </a:lnTo>
                <a:lnTo>
                  <a:pt x="2730842" y="280164"/>
                </a:lnTo>
                <a:lnTo>
                  <a:pt x="2735579" y="233172"/>
                </a:lnTo>
                <a:lnTo>
                  <a:pt x="2730842" y="186179"/>
                </a:lnTo>
                <a:lnTo>
                  <a:pt x="2717256" y="142410"/>
                </a:lnTo>
                <a:lnTo>
                  <a:pt x="2695758" y="102803"/>
                </a:lnTo>
                <a:lnTo>
                  <a:pt x="2667285" y="68294"/>
                </a:lnTo>
                <a:lnTo>
                  <a:pt x="2632776" y="39821"/>
                </a:lnTo>
                <a:lnTo>
                  <a:pt x="2593169" y="18323"/>
                </a:lnTo>
                <a:lnTo>
                  <a:pt x="2549400" y="4737"/>
                </a:lnTo>
                <a:lnTo>
                  <a:pt x="2502408" y="0"/>
                </a:lnTo>
                <a:close/>
              </a:path>
            </a:pathLst>
          </a:custGeom>
          <a:solidFill>
            <a:schemeClr val="accent1">
              <a:lumMod val="20000"/>
              <a:lumOff val="80000"/>
            </a:schemeClr>
          </a:solidFill>
          <a:ln>
            <a:solidFill>
              <a:schemeClr val="accent2"/>
            </a:solidFill>
          </a:ln>
        </p:spPr>
        <p:txBody>
          <a:bodyPr wrap="square" lIns="0" tIns="0" rIns="0" bIns="0" rtlCol="0"/>
          <a:lstStyle/>
          <a:p>
            <a:endParaRPr sz="2400"/>
          </a:p>
        </p:txBody>
      </p:sp>
      <p:sp>
        <p:nvSpPr>
          <p:cNvPr id="12" name="object 12">
            <a:extLst>
              <a:ext uri="{FF2B5EF4-FFF2-40B4-BE49-F238E27FC236}">
                <a16:creationId xmlns:a16="http://schemas.microsoft.com/office/drawing/2014/main" id="{F6D1BF6C-2E69-183C-8CE4-79D6BC980443}"/>
              </a:ext>
            </a:extLst>
          </p:cNvPr>
          <p:cNvSpPr txBox="1"/>
          <p:nvPr/>
        </p:nvSpPr>
        <p:spPr>
          <a:xfrm>
            <a:off x="7397835" y="3234267"/>
            <a:ext cx="3186007" cy="468632"/>
          </a:xfrm>
          <a:prstGeom prst="rect">
            <a:avLst/>
          </a:prstGeom>
        </p:spPr>
        <p:txBody>
          <a:bodyPr vert="horz" wrap="square" lIns="0" tIns="16933" rIns="0" bIns="0" rtlCol="0">
            <a:spAutoFit/>
          </a:bodyPr>
          <a:lstStyle/>
          <a:p>
            <a:pPr marL="16933" marR="6773">
              <a:spcBef>
                <a:spcPts val="133"/>
              </a:spcBef>
            </a:pPr>
            <a:r>
              <a:rPr sz="1467" dirty="0">
                <a:latin typeface="Calibri"/>
                <a:cs typeface="Calibri"/>
              </a:rPr>
              <a:t>If</a:t>
            </a:r>
            <a:r>
              <a:rPr sz="1467" spc="-7" dirty="0">
                <a:latin typeface="Calibri"/>
                <a:cs typeface="Calibri"/>
              </a:rPr>
              <a:t> int</a:t>
            </a:r>
            <a:r>
              <a:rPr sz="1467" spc="-20" dirty="0">
                <a:latin typeface="Calibri"/>
                <a:cs typeface="Calibri"/>
              </a:rPr>
              <a:t> </a:t>
            </a:r>
            <a:r>
              <a:rPr sz="1467" dirty="0">
                <a:latin typeface="Calibri"/>
                <a:cs typeface="Calibri"/>
              </a:rPr>
              <a:t>is</a:t>
            </a:r>
            <a:r>
              <a:rPr sz="1467" spc="-20" dirty="0">
                <a:latin typeface="Calibri"/>
                <a:cs typeface="Calibri"/>
              </a:rPr>
              <a:t> </a:t>
            </a:r>
            <a:r>
              <a:rPr sz="1467" dirty="0">
                <a:latin typeface="Calibri"/>
                <a:cs typeface="Calibri"/>
              </a:rPr>
              <a:t>expected</a:t>
            </a:r>
            <a:r>
              <a:rPr sz="1467" spc="-53" dirty="0">
                <a:latin typeface="Calibri"/>
                <a:cs typeface="Calibri"/>
              </a:rPr>
              <a:t> </a:t>
            </a:r>
            <a:r>
              <a:rPr sz="1467" dirty="0">
                <a:latin typeface="Calibri"/>
                <a:cs typeface="Calibri"/>
              </a:rPr>
              <a:t>and</a:t>
            </a:r>
            <a:r>
              <a:rPr sz="1467" spc="-13" dirty="0">
                <a:latin typeface="Calibri"/>
                <a:cs typeface="Calibri"/>
              </a:rPr>
              <a:t> </a:t>
            </a:r>
            <a:r>
              <a:rPr sz="1467" dirty="0">
                <a:latin typeface="Calibri"/>
                <a:cs typeface="Calibri"/>
              </a:rPr>
              <a:t>Integer</a:t>
            </a:r>
            <a:r>
              <a:rPr sz="1467" spc="-33" dirty="0">
                <a:latin typeface="Calibri"/>
                <a:cs typeface="Calibri"/>
              </a:rPr>
              <a:t> </a:t>
            </a:r>
            <a:r>
              <a:rPr sz="1467" dirty="0">
                <a:latin typeface="Calibri"/>
                <a:cs typeface="Calibri"/>
              </a:rPr>
              <a:t>is</a:t>
            </a:r>
            <a:r>
              <a:rPr sz="1467" spc="-20" dirty="0">
                <a:latin typeface="Calibri"/>
                <a:cs typeface="Calibri"/>
              </a:rPr>
              <a:t> </a:t>
            </a:r>
            <a:r>
              <a:rPr sz="1467" spc="-7" dirty="0">
                <a:latin typeface="Calibri"/>
                <a:cs typeface="Calibri"/>
              </a:rPr>
              <a:t>found,</a:t>
            </a:r>
            <a:r>
              <a:rPr sz="1467" spc="-13" dirty="0">
                <a:latin typeface="Calibri"/>
                <a:cs typeface="Calibri"/>
              </a:rPr>
              <a:t> </a:t>
            </a:r>
            <a:r>
              <a:rPr sz="1467" dirty="0">
                <a:latin typeface="Calibri"/>
                <a:cs typeface="Calibri"/>
              </a:rPr>
              <a:t>it</a:t>
            </a:r>
            <a:r>
              <a:rPr sz="1467" spc="-20" dirty="0">
                <a:latin typeface="Calibri"/>
                <a:cs typeface="Calibri"/>
              </a:rPr>
              <a:t> </a:t>
            </a:r>
            <a:r>
              <a:rPr sz="1467" dirty="0">
                <a:latin typeface="Calibri"/>
                <a:cs typeface="Calibri"/>
              </a:rPr>
              <a:t>is </a:t>
            </a:r>
            <a:r>
              <a:rPr sz="1467" spc="-313" dirty="0">
                <a:latin typeface="Calibri"/>
                <a:cs typeface="Calibri"/>
              </a:rPr>
              <a:t> </a:t>
            </a:r>
            <a:r>
              <a:rPr sz="1467" spc="-7" dirty="0">
                <a:latin typeface="Calibri"/>
                <a:cs typeface="Calibri"/>
              </a:rPr>
              <a:t>unboxed.</a:t>
            </a:r>
            <a:endParaRPr sz="1467">
              <a:latin typeface="Calibri"/>
              <a:cs typeface="Calibri"/>
            </a:endParaRPr>
          </a:p>
        </p:txBody>
      </p:sp>
      <p:grpSp>
        <p:nvGrpSpPr>
          <p:cNvPr id="13" name="object 13">
            <a:extLst>
              <a:ext uri="{FF2B5EF4-FFF2-40B4-BE49-F238E27FC236}">
                <a16:creationId xmlns:a16="http://schemas.microsoft.com/office/drawing/2014/main" id="{005586D9-F20C-A707-E92B-D0B1B9E774DE}"/>
              </a:ext>
            </a:extLst>
          </p:cNvPr>
          <p:cNvGrpSpPr/>
          <p:nvPr/>
        </p:nvGrpSpPr>
        <p:grpSpPr>
          <a:xfrm>
            <a:off x="6644314" y="3889207"/>
            <a:ext cx="5038513" cy="2969260"/>
            <a:chOff x="4983235" y="2916905"/>
            <a:chExt cx="3778885" cy="2226945"/>
          </a:xfrm>
        </p:grpSpPr>
        <p:pic>
          <p:nvPicPr>
            <p:cNvPr id="14" name="object 14">
              <a:extLst>
                <a:ext uri="{FF2B5EF4-FFF2-40B4-BE49-F238E27FC236}">
                  <a16:creationId xmlns:a16="http://schemas.microsoft.com/office/drawing/2014/main" id="{77577459-8AF7-0555-D281-337DEDC8FE5A}"/>
                </a:ext>
              </a:extLst>
            </p:cNvPr>
            <p:cNvPicPr/>
            <p:nvPr/>
          </p:nvPicPr>
          <p:blipFill>
            <a:blip r:embed="rId2" cstate="print"/>
            <a:stretch>
              <a:fillRect/>
            </a:stretch>
          </p:blipFill>
          <p:spPr>
            <a:xfrm>
              <a:off x="4983235" y="2916905"/>
              <a:ext cx="3778484" cy="2226592"/>
            </a:xfrm>
            <a:prstGeom prst="rect">
              <a:avLst/>
            </a:prstGeom>
            <a:ln>
              <a:solidFill>
                <a:schemeClr val="accent2"/>
              </a:solidFill>
            </a:ln>
          </p:spPr>
        </p:pic>
        <p:pic>
          <p:nvPicPr>
            <p:cNvPr id="15" name="object 15">
              <a:extLst>
                <a:ext uri="{FF2B5EF4-FFF2-40B4-BE49-F238E27FC236}">
                  <a16:creationId xmlns:a16="http://schemas.microsoft.com/office/drawing/2014/main" id="{FA4AB259-3D1D-8B82-E4AF-143F3CFF18BF}"/>
                </a:ext>
              </a:extLst>
            </p:cNvPr>
            <p:cNvPicPr/>
            <p:nvPr/>
          </p:nvPicPr>
          <p:blipFill>
            <a:blip r:embed="rId3" cstate="print">
              <a:duotone>
                <a:prstClr val="black"/>
                <a:srgbClr val="D9C3A5">
                  <a:tint val="50000"/>
                  <a:satMod val="180000"/>
                </a:srgbClr>
              </a:duotone>
            </a:blip>
            <a:stretch>
              <a:fillRect/>
            </a:stretch>
          </p:blipFill>
          <p:spPr>
            <a:xfrm>
              <a:off x="5141976" y="3075431"/>
              <a:ext cx="3281172" cy="1799844"/>
            </a:xfrm>
            <a:prstGeom prst="rect">
              <a:avLst/>
            </a:prstGeom>
            <a:ln>
              <a:solidFill>
                <a:schemeClr val="accent2"/>
              </a:solidFill>
            </a:ln>
          </p:spPr>
        </p:pic>
      </p:grpSp>
      <p:sp>
        <p:nvSpPr>
          <p:cNvPr id="16" name="object 16">
            <a:extLst>
              <a:ext uri="{FF2B5EF4-FFF2-40B4-BE49-F238E27FC236}">
                <a16:creationId xmlns:a16="http://schemas.microsoft.com/office/drawing/2014/main" id="{3F416C5C-A176-DE4C-3681-B71DE613473A}"/>
              </a:ext>
            </a:extLst>
          </p:cNvPr>
          <p:cNvSpPr/>
          <p:nvPr/>
        </p:nvSpPr>
        <p:spPr>
          <a:xfrm>
            <a:off x="6001512" y="2715768"/>
            <a:ext cx="0" cy="3649133"/>
          </a:xfrm>
          <a:custGeom>
            <a:avLst/>
            <a:gdLst/>
            <a:ahLst/>
            <a:cxnLst/>
            <a:rect l="l" t="t" r="r" b="b"/>
            <a:pathLst>
              <a:path h="2736850">
                <a:moveTo>
                  <a:pt x="0" y="0"/>
                </a:moveTo>
                <a:lnTo>
                  <a:pt x="0" y="2736303"/>
                </a:lnTo>
              </a:path>
            </a:pathLst>
          </a:custGeom>
          <a:ln w="19050">
            <a:solidFill>
              <a:srgbClr val="FFC000"/>
            </a:solidFill>
          </a:ln>
        </p:spPr>
        <p:txBody>
          <a:bodyPr wrap="square" lIns="0" tIns="0" rIns="0" bIns="0" rtlCol="0"/>
          <a:lstStyle/>
          <a:p>
            <a:endParaRPr sz="2400"/>
          </a:p>
        </p:txBody>
      </p:sp>
    </p:spTree>
    <p:extLst>
      <p:ext uri="{BB962C8B-B14F-4D97-AF65-F5344CB8AC3E}">
        <p14:creationId xmlns:p14="http://schemas.microsoft.com/office/powerpoint/2010/main" val="2463973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08756" y="924510"/>
            <a:ext cx="2947247"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Keywords</a:t>
            </a:r>
          </a:p>
        </p:txBody>
      </p:sp>
      <p:sp>
        <p:nvSpPr>
          <p:cNvPr id="4" name="object 4"/>
          <p:cNvSpPr/>
          <p:nvPr/>
        </p:nvSpPr>
        <p:spPr>
          <a:xfrm>
            <a:off x="781303" y="1797303"/>
            <a:ext cx="4356100" cy="0"/>
          </a:xfrm>
          <a:custGeom>
            <a:avLst/>
            <a:gdLst/>
            <a:ahLst/>
            <a:cxnLst/>
            <a:rect l="l" t="t" r="r" b="b"/>
            <a:pathLst>
              <a:path w="3267075">
                <a:moveTo>
                  <a:pt x="0" y="0"/>
                </a:moveTo>
                <a:lnTo>
                  <a:pt x="3266821" y="0"/>
                </a:lnTo>
              </a:path>
            </a:pathLst>
          </a:custGeom>
          <a:ln w="19050">
            <a:solidFill>
              <a:srgbClr val="FFC000"/>
            </a:solidFill>
          </a:ln>
        </p:spPr>
        <p:txBody>
          <a:bodyPr wrap="square" lIns="0" tIns="0" rIns="0" bIns="0" rtlCol="0"/>
          <a:lstStyle/>
          <a:p>
            <a:endParaRPr sz="2400"/>
          </a:p>
        </p:txBody>
      </p:sp>
      <p:sp>
        <p:nvSpPr>
          <p:cNvPr id="5" name="object 5"/>
          <p:cNvSpPr txBox="1"/>
          <p:nvPr/>
        </p:nvSpPr>
        <p:spPr>
          <a:xfrm>
            <a:off x="1046375" y="2319001"/>
            <a:ext cx="3799002" cy="2812735"/>
          </a:xfrm>
          <a:prstGeom prst="rect">
            <a:avLst/>
          </a:prstGeom>
        </p:spPr>
        <p:txBody>
          <a:bodyPr vert="horz" wrap="square" lIns="0" tIns="16933" rIns="0" bIns="0" rtlCol="0">
            <a:spAutoFit/>
          </a:bodyPr>
          <a:lstStyle/>
          <a:p>
            <a:pPr marL="16933" marR="317492">
              <a:spcBef>
                <a:spcPts val="133"/>
              </a:spcBef>
            </a:pPr>
            <a:r>
              <a:rPr sz="2000" b="1" spc="-7" dirty="0">
                <a:solidFill>
                  <a:srgbClr val="212121"/>
                </a:solidFill>
                <a:latin typeface="Calibri"/>
                <a:cs typeface="Calibri"/>
              </a:rPr>
              <a:t>Java</a:t>
            </a:r>
            <a:r>
              <a:rPr sz="2000" b="1" spc="-33" dirty="0">
                <a:solidFill>
                  <a:srgbClr val="212121"/>
                </a:solidFill>
                <a:latin typeface="Calibri"/>
                <a:cs typeface="Calibri"/>
              </a:rPr>
              <a:t> </a:t>
            </a:r>
            <a:r>
              <a:rPr sz="2000" b="1" spc="-7" dirty="0">
                <a:solidFill>
                  <a:srgbClr val="212121"/>
                </a:solidFill>
                <a:latin typeface="Calibri"/>
                <a:cs typeface="Calibri"/>
              </a:rPr>
              <a:t>keywords</a:t>
            </a:r>
            <a:r>
              <a:rPr sz="2000" b="1" spc="-27" dirty="0">
                <a:solidFill>
                  <a:srgbClr val="212121"/>
                </a:solidFill>
                <a:latin typeface="Calibri"/>
                <a:cs typeface="Calibri"/>
              </a:rPr>
              <a:t> </a:t>
            </a:r>
            <a:r>
              <a:rPr sz="2000" dirty="0">
                <a:solidFill>
                  <a:srgbClr val="212121"/>
                </a:solidFill>
                <a:latin typeface="Calibri"/>
                <a:cs typeface="Calibri"/>
              </a:rPr>
              <a:t>are</a:t>
            </a:r>
            <a:r>
              <a:rPr sz="2000" spc="-13" dirty="0">
                <a:solidFill>
                  <a:srgbClr val="212121"/>
                </a:solidFill>
                <a:latin typeface="Calibri"/>
                <a:cs typeface="Calibri"/>
              </a:rPr>
              <a:t> </a:t>
            </a:r>
            <a:r>
              <a:rPr sz="2000" dirty="0">
                <a:solidFill>
                  <a:srgbClr val="212121"/>
                </a:solidFill>
                <a:latin typeface="Calibri"/>
                <a:cs typeface="Calibri"/>
              </a:rPr>
              <a:t>also</a:t>
            </a:r>
            <a:r>
              <a:rPr sz="2000" spc="-47" dirty="0">
                <a:solidFill>
                  <a:srgbClr val="212121"/>
                </a:solidFill>
                <a:latin typeface="Calibri"/>
                <a:cs typeface="Calibri"/>
              </a:rPr>
              <a:t> </a:t>
            </a:r>
            <a:r>
              <a:rPr sz="2000" dirty="0">
                <a:solidFill>
                  <a:srgbClr val="212121"/>
                </a:solidFill>
                <a:latin typeface="Calibri"/>
                <a:cs typeface="Calibri"/>
              </a:rPr>
              <a:t>known</a:t>
            </a:r>
            <a:r>
              <a:rPr sz="2000" spc="-40" dirty="0">
                <a:solidFill>
                  <a:srgbClr val="212121"/>
                </a:solidFill>
                <a:latin typeface="Calibri"/>
                <a:cs typeface="Calibri"/>
              </a:rPr>
              <a:t> </a:t>
            </a:r>
            <a:r>
              <a:rPr sz="2000" dirty="0">
                <a:solidFill>
                  <a:srgbClr val="212121"/>
                </a:solidFill>
                <a:latin typeface="Calibri"/>
                <a:cs typeface="Calibri"/>
              </a:rPr>
              <a:t>as </a:t>
            </a:r>
            <a:r>
              <a:rPr sz="2000" spc="-313" dirty="0">
                <a:solidFill>
                  <a:srgbClr val="212121"/>
                </a:solidFill>
                <a:latin typeface="Calibri"/>
                <a:cs typeface="Calibri"/>
              </a:rPr>
              <a:t> </a:t>
            </a:r>
            <a:r>
              <a:rPr sz="2000" dirty="0">
                <a:solidFill>
                  <a:srgbClr val="212121"/>
                </a:solidFill>
                <a:latin typeface="Calibri"/>
                <a:cs typeface="Calibri"/>
              </a:rPr>
              <a:t>reserved</a:t>
            </a:r>
            <a:r>
              <a:rPr sz="2000" spc="-20" dirty="0">
                <a:solidFill>
                  <a:srgbClr val="212121"/>
                </a:solidFill>
                <a:latin typeface="Calibri"/>
                <a:cs typeface="Calibri"/>
              </a:rPr>
              <a:t> </a:t>
            </a:r>
            <a:r>
              <a:rPr sz="2000" dirty="0">
                <a:solidFill>
                  <a:srgbClr val="212121"/>
                </a:solidFill>
                <a:latin typeface="Calibri"/>
                <a:cs typeface="Calibri"/>
              </a:rPr>
              <a:t>words.</a:t>
            </a:r>
            <a:endParaRPr sz="2000" dirty="0">
              <a:latin typeface="Calibri"/>
              <a:cs typeface="Calibri"/>
            </a:endParaRPr>
          </a:p>
          <a:p>
            <a:pPr>
              <a:spcBef>
                <a:spcPts val="53"/>
              </a:spcBef>
            </a:pPr>
            <a:endParaRPr sz="2000" dirty="0">
              <a:latin typeface="Calibri"/>
              <a:cs typeface="Calibri"/>
            </a:endParaRPr>
          </a:p>
          <a:p>
            <a:pPr marL="16933" marR="6773"/>
            <a:r>
              <a:rPr sz="2000" b="1" spc="-7" dirty="0">
                <a:solidFill>
                  <a:srgbClr val="212121"/>
                </a:solidFill>
                <a:latin typeface="Calibri"/>
                <a:cs typeface="Calibri"/>
              </a:rPr>
              <a:t>Keywords</a:t>
            </a:r>
            <a:r>
              <a:rPr sz="2000" b="1" spc="-27" dirty="0">
                <a:solidFill>
                  <a:srgbClr val="212121"/>
                </a:solidFill>
                <a:latin typeface="Calibri"/>
                <a:cs typeface="Calibri"/>
              </a:rPr>
              <a:t> </a:t>
            </a:r>
            <a:r>
              <a:rPr sz="2000" dirty="0">
                <a:solidFill>
                  <a:srgbClr val="212121"/>
                </a:solidFill>
                <a:latin typeface="Calibri"/>
                <a:cs typeface="Calibri"/>
              </a:rPr>
              <a:t>are</a:t>
            </a:r>
            <a:r>
              <a:rPr sz="2000" spc="-7" dirty="0">
                <a:solidFill>
                  <a:srgbClr val="212121"/>
                </a:solidFill>
                <a:latin typeface="Calibri"/>
                <a:cs typeface="Calibri"/>
              </a:rPr>
              <a:t> particular</a:t>
            </a:r>
            <a:r>
              <a:rPr sz="2000" spc="-40" dirty="0">
                <a:solidFill>
                  <a:srgbClr val="212121"/>
                </a:solidFill>
                <a:latin typeface="Calibri"/>
                <a:cs typeface="Calibri"/>
              </a:rPr>
              <a:t> </a:t>
            </a:r>
            <a:r>
              <a:rPr sz="2000" dirty="0">
                <a:solidFill>
                  <a:srgbClr val="212121"/>
                </a:solidFill>
                <a:latin typeface="Calibri"/>
                <a:cs typeface="Calibri"/>
              </a:rPr>
              <a:t>words</a:t>
            </a:r>
            <a:r>
              <a:rPr sz="2000" spc="-40" dirty="0">
                <a:solidFill>
                  <a:srgbClr val="212121"/>
                </a:solidFill>
                <a:latin typeface="Calibri"/>
                <a:cs typeface="Calibri"/>
              </a:rPr>
              <a:t> </a:t>
            </a:r>
            <a:r>
              <a:rPr sz="2000" dirty="0">
                <a:solidFill>
                  <a:srgbClr val="212121"/>
                </a:solidFill>
                <a:latin typeface="Calibri"/>
                <a:cs typeface="Calibri"/>
              </a:rPr>
              <a:t>which </a:t>
            </a:r>
            <a:r>
              <a:rPr sz="2000" spc="-313" dirty="0">
                <a:solidFill>
                  <a:srgbClr val="212121"/>
                </a:solidFill>
                <a:latin typeface="Calibri"/>
                <a:cs typeface="Calibri"/>
              </a:rPr>
              <a:t> </a:t>
            </a:r>
            <a:r>
              <a:rPr sz="2000" dirty="0">
                <a:solidFill>
                  <a:srgbClr val="212121"/>
                </a:solidFill>
                <a:latin typeface="Calibri"/>
                <a:cs typeface="Calibri"/>
              </a:rPr>
              <a:t>acts</a:t>
            </a:r>
            <a:r>
              <a:rPr sz="2000" spc="-33" dirty="0">
                <a:solidFill>
                  <a:srgbClr val="212121"/>
                </a:solidFill>
                <a:latin typeface="Calibri"/>
                <a:cs typeface="Calibri"/>
              </a:rPr>
              <a:t> </a:t>
            </a:r>
            <a:r>
              <a:rPr sz="2000" dirty="0">
                <a:solidFill>
                  <a:srgbClr val="212121"/>
                </a:solidFill>
                <a:latin typeface="Calibri"/>
                <a:cs typeface="Calibri"/>
              </a:rPr>
              <a:t>as</a:t>
            </a:r>
            <a:r>
              <a:rPr sz="2000" spc="-13" dirty="0">
                <a:solidFill>
                  <a:srgbClr val="212121"/>
                </a:solidFill>
                <a:latin typeface="Calibri"/>
                <a:cs typeface="Calibri"/>
              </a:rPr>
              <a:t> </a:t>
            </a:r>
            <a:r>
              <a:rPr sz="2000" dirty="0">
                <a:solidFill>
                  <a:srgbClr val="212121"/>
                </a:solidFill>
                <a:latin typeface="Calibri"/>
                <a:cs typeface="Calibri"/>
              </a:rPr>
              <a:t>a</a:t>
            </a:r>
            <a:r>
              <a:rPr sz="2000" spc="-20" dirty="0">
                <a:solidFill>
                  <a:srgbClr val="212121"/>
                </a:solidFill>
                <a:latin typeface="Calibri"/>
                <a:cs typeface="Calibri"/>
              </a:rPr>
              <a:t> </a:t>
            </a:r>
            <a:r>
              <a:rPr sz="2000" dirty="0">
                <a:solidFill>
                  <a:srgbClr val="212121"/>
                </a:solidFill>
                <a:latin typeface="Calibri"/>
                <a:cs typeface="Calibri"/>
              </a:rPr>
              <a:t>key</a:t>
            </a:r>
            <a:r>
              <a:rPr sz="2000" spc="-13" dirty="0">
                <a:solidFill>
                  <a:srgbClr val="212121"/>
                </a:solidFill>
                <a:latin typeface="Calibri"/>
                <a:cs typeface="Calibri"/>
              </a:rPr>
              <a:t> </a:t>
            </a:r>
            <a:r>
              <a:rPr sz="2000" dirty="0">
                <a:solidFill>
                  <a:srgbClr val="212121"/>
                </a:solidFill>
                <a:latin typeface="Calibri"/>
                <a:cs typeface="Calibri"/>
              </a:rPr>
              <a:t>to</a:t>
            </a:r>
            <a:r>
              <a:rPr sz="2000" spc="-27" dirty="0">
                <a:solidFill>
                  <a:srgbClr val="212121"/>
                </a:solidFill>
                <a:latin typeface="Calibri"/>
                <a:cs typeface="Calibri"/>
              </a:rPr>
              <a:t> </a:t>
            </a:r>
            <a:r>
              <a:rPr sz="2000" dirty="0">
                <a:solidFill>
                  <a:srgbClr val="212121"/>
                </a:solidFill>
                <a:latin typeface="Calibri"/>
                <a:cs typeface="Calibri"/>
              </a:rPr>
              <a:t>a code.</a:t>
            </a:r>
            <a:endParaRPr sz="2000" dirty="0">
              <a:latin typeface="Calibri"/>
              <a:cs typeface="Calibri"/>
            </a:endParaRPr>
          </a:p>
          <a:p>
            <a:pPr>
              <a:spcBef>
                <a:spcPts val="53"/>
              </a:spcBef>
            </a:pPr>
            <a:endParaRPr sz="2000" dirty="0">
              <a:latin typeface="Calibri"/>
              <a:cs typeface="Calibri"/>
            </a:endParaRPr>
          </a:p>
          <a:p>
            <a:pPr marL="16933" marR="92284" algn="just"/>
            <a:r>
              <a:rPr sz="2000" spc="-7" dirty="0">
                <a:solidFill>
                  <a:srgbClr val="212121"/>
                </a:solidFill>
                <a:latin typeface="Calibri"/>
                <a:cs typeface="Calibri"/>
              </a:rPr>
              <a:t>These </a:t>
            </a:r>
            <a:r>
              <a:rPr sz="2000" dirty="0">
                <a:solidFill>
                  <a:srgbClr val="212121"/>
                </a:solidFill>
                <a:latin typeface="Calibri"/>
                <a:cs typeface="Calibri"/>
              </a:rPr>
              <a:t>are </a:t>
            </a:r>
            <a:r>
              <a:rPr sz="2000" b="1" spc="-7" dirty="0">
                <a:solidFill>
                  <a:srgbClr val="212121"/>
                </a:solidFill>
                <a:latin typeface="Calibri"/>
                <a:cs typeface="Calibri"/>
              </a:rPr>
              <a:t>predefined words </a:t>
            </a:r>
            <a:r>
              <a:rPr sz="2000" spc="-7" dirty="0">
                <a:solidFill>
                  <a:srgbClr val="212121"/>
                </a:solidFill>
                <a:latin typeface="Calibri"/>
                <a:cs typeface="Calibri"/>
              </a:rPr>
              <a:t>by </a:t>
            </a:r>
            <a:r>
              <a:rPr sz="2000" dirty="0">
                <a:solidFill>
                  <a:srgbClr val="212121"/>
                </a:solidFill>
                <a:latin typeface="Calibri"/>
                <a:cs typeface="Calibri"/>
              </a:rPr>
              <a:t>Java </a:t>
            </a:r>
            <a:r>
              <a:rPr sz="2000" spc="-313" dirty="0">
                <a:solidFill>
                  <a:srgbClr val="212121"/>
                </a:solidFill>
                <a:latin typeface="Calibri"/>
                <a:cs typeface="Calibri"/>
              </a:rPr>
              <a:t> </a:t>
            </a:r>
            <a:r>
              <a:rPr sz="2000" spc="-7" dirty="0">
                <a:solidFill>
                  <a:srgbClr val="212121"/>
                </a:solidFill>
                <a:latin typeface="Calibri"/>
                <a:cs typeface="Calibri"/>
              </a:rPr>
              <a:t>so </a:t>
            </a:r>
            <a:r>
              <a:rPr sz="2000" dirty="0">
                <a:solidFill>
                  <a:srgbClr val="212121"/>
                </a:solidFill>
                <a:latin typeface="Calibri"/>
                <a:cs typeface="Calibri"/>
              </a:rPr>
              <a:t>it cannot </a:t>
            </a:r>
            <a:r>
              <a:rPr sz="2000" spc="-7" dirty="0">
                <a:solidFill>
                  <a:srgbClr val="212121"/>
                </a:solidFill>
                <a:latin typeface="Calibri"/>
                <a:cs typeface="Calibri"/>
              </a:rPr>
              <a:t>be used </a:t>
            </a:r>
            <a:r>
              <a:rPr sz="2000" dirty="0">
                <a:solidFill>
                  <a:srgbClr val="212121"/>
                </a:solidFill>
                <a:latin typeface="Calibri"/>
                <a:cs typeface="Calibri"/>
              </a:rPr>
              <a:t>as a variable or </a:t>
            </a:r>
            <a:r>
              <a:rPr sz="2000" spc="-313" dirty="0">
                <a:solidFill>
                  <a:srgbClr val="212121"/>
                </a:solidFill>
                <a:latin typeface="Calibri"/>
                <a:cs typeface="Calibri"/>
              </a:rPr>
              <a:t> </a:t>
            </a:r>
            <a:r>
              <a:rPr sz="2000" dirty="0">
                <a:solidFill>
                  <a:srgbClr val="212121"/>
                </a:solidFill>
                <a:latin typeface="Calibri"/>
                <a:cs typeface="Calibri"/>
              </a:rPr>
              <a:t>object</a:t>
            </a:r>
            <a:r>
              <a:rPr sz="2000" spc="-47" dirty="0">
                <a:solidFill>
                  <a:srgbClr val="212121"/>
                </a:solidFill>
                <a:latin typeface="Calibri"/>
                <a:cs typeface="Calibri"/>
              </a:rPr>
              <a:t> </a:t>
            </a:r>
            <a:r>
              <a:rPr sz="2000" dirty="0">
                <a:solidFill>
                  <a:srgbClr val="212121"/>
                </a:solidFill>
                <a:latin typeface="Calibri"/>
                <a:cs typeface="Calibri"/>
              </a:rPr>
              <a:t>name.</a:t>
            </a:r>
            <a:endParaRPr sz="2000" dirty="0">
              <a:latin typeface="Calibri"/>
              <a:cs typeface="Calibri"/>
            </a:endParaRPr>
          </a:p>
        </p:txBody>
      </p:sp>
      <p:pic>
        <p:nvPicPr>
          <p:cNvPr id="6" name="object 6"/>
          <p:cNvPicPr/>
          <p:nvPr/>
        </p:nvPicPr>
        <p:blipFill>
          <a:blip r:embed="rId2" cstate="print"/>
          <a:stretch>
            <a:fillRect/>
          </a:stretch>
        </p:blipFill>
        <p:spPr>
          <a:xfrm>
            <a:off x="5005633" y="2054513"/>
            <a:ext cx="6976896" cy="362070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916416" y="2444497"/>
            <a:ext cx="1934633" cy="3304540"/>
            <a:chOff x="6687311" y="1833372"/>
            <a:chExt cx="1450975" cy="2478405"/>
          </a:xfrm>
        </p:grpSpPr>
        <p:sp>
          <p:nvSpPr>
            <p:cNvPr id="3" name="object 3"/>
            <p:cNvSpPr/>
            <p:nvPr/>
          </p:nvSpPr>
          <p:spPr>
            <a:xfrm>
              <a:off x="6706361" y="1852422"/>
              <a:ext cx="1391920" cy="2440305"/>
            </a:xfrm>
            <a:custGeom>
              <a:avLst/>
              <a:gdLst/>
              <a:ahLst/>
              <a:cxnLst/>
              <a:rect l="l" t="t" r="r" b="b"/>
              <a:pathLst>
                <a:path w="1391920" h="2440304">
                  <a:moveTo>
                    <a:pt x="173228" y="866013"/>
                  </a:moveTo>
                  <a:lnTo>
                    <a:pt x="877490" y="866013"/>
                  </a:lnTo>
                  <a:lnTo>
                    <a:pt x="1239139" y="866013"/>
                  </a:lnTo>
                  <a:lnTo>
                    <a:pt x="1372377" y="866013"/>
                  </a:lnTo>
                  <a:lnTo>
                    <a:pt x="1391412" y="866013"/>
                  </a:lnTo>
                  <a:lnTo>
                    <a:pt x="1391412" y="399857"/>
                  </a:lnTo>
                  <a:lnTo>
                    <a:pt x="1391412" y="160480"/>
                  </a:lnTo>
                  <a:lnTo>
                    <a:pt x="1391412" y="72288"/>
                  </a:lnTo>
                  <a:lnTo>
                    <a:pt x="1391412" y="59689"/>
                  </a:lnTo>
                  <a:lnTo>
                    <a:pt x="1386693" y="36540"/>
                  </a:lnTo>
                  <a:lnTo>
                    <a:pt x="1373854" y="17557"/>
                  </a:lnTo>
                  <a:lnTo>
                    <a:pt x="1354871" y="4718"/>
                  </a:lnTo>
                  <a:lnTo>
                    <a:pt x="1331722" y="0"/>
                  </a:lnTo>
                  <a:lnTo>
                    <a:pt x="886344" y="0"/>
                  </a:lnTo>
                  <a:lnTo>
                    <a:pt x="657637" y="0"/>
                  </a:lnTo>
                  <a:lnTo>
                    <a:pt x="573377" y="0"/>
                  </a:lnTo>
                  <a:lnTo>
                    <a:pt x="561340" y="0"/>
                  </a:lnTo>
                  <a:lnTo>
                    <a:pt x="512835" y="2056"/>
                  </a:lnTo>
                  <a:lnTo>
                    <a:pt x="465489" y="8114"/>
                  </a:lnTo>
                  <a:lnTo>
                    <a:pt x="419470" y="18007"/>
                  </a:lnTo>
                  <a:lnTo>
                    <a:pt x="374945" y="31568"/>
                  </a:lnTo>
                  <a:lnTo>
                    <a:pt x="332080" y="48629"/>
                  </a:lnTo>
                  <a:lnTo>
                    <a:pt x="291044" y="69023"/>
                  </a:lnTo>
                  <a:lnTo>
                    <a:pt x="252003" y="92584"/>
                  </a:lnTo>
                  <a:lnTo>
                    <a:pt x="215124" y="119144"/>
                  </a:lnTo>
                  <a:lnTo>
                    <a:pt x="180575" y="148536"/>
                  </a:lnTo>
                  <a:lnTo>
                    <a:pt x="148523" y="180594"/>
                  </a:lnTo>
                  <a:lnTo>
                    <a:pt x="119135" y="215149"/>
                  </a:lnTo>
                  <a:lnTo>
                    <a:pt x="92578" y="252035"/>
                  </a:lnTo>
                  <a:lnTo>
                    <a:pt x="69019" y="291085"/>
                  </a:lnTo>
                  <a:lnTo>
                    <a:pt x="48627" y="332131"/>
                  </a:lnTo>
                  <a:lnTo>
                    <a:pt x="31567" y="375007"/>
                  </a:lnTo>
                  <a:lnTo>
                    <a:pt x="18007" y="419546"/>
                  </a:lnTo>
                  <a:lnTo>
                    <a:pt x="8114" y="465580"/>
                  </a:lnTo>
                  <a:lnTo>
                    <a:pt x="2056" y="512943"/>
                  </a:lnTo>
                  <a:lnTo>
                    <a:pt x="0" y="561466"/>
                  </a:lnTo>
                  <a:lnTo>
                    <a:pt x="0" y="1612919"/>
                  </a:lnTo>
                  <a:lnTo>
                    <a:pt x="0" y="2152854"/>
                  </a:lnTo>
                  <a:lnTo>
                    <a:pt x="0" y="2351778"/>
                  </a:lnTo>
                  <a:lnTo>
                    <a:pt x="0" y="2380195"/>
                  </a:lnTo>
                  <a:lnTo>
                    <a:pt x="5177" y="2403389"/>
                  </a:lnTo>
                  <a:lnTo>
                    <a:pt x="19034" y="2422380"/>
                  </a:lnTo>
                  <a:lnTo>
                    <a:pt x="39058" y="2435211"/>
                  </a:lnTo>
                  <a:lnTo>
                    <a:pt x="62738" y="2439924"/>
                  </a:lnTo>
                  <a:lnTo>
                    <a:pt x="508041" y="2439924"/>
                  </a:lnTo>
                  <a:lnTo>
                    <a:pt x="736711" y="2439924"/>
                  </a:lnTo>
                  <a:lnTo>
                    <a:pt x="820957" y="2439924"/>
                  </a:lnTo>
                  <a:lnTo>
                    <a:pt x="832993" y="2439924"/>
                  </a:lnTo>
                  <a:lnTo>
                    <a:pt x="881060" y="2437867"/>
                  </a:lnTo>
                  <a:lnTo>
                    <a:pt x="928014" y="2431811"/>
                  </a:lnTo>
                  <a:lnTo>
                    <a:pt x="973685" y="2421925"/>
                  </a:lnTo>
                  <a:lnTo>
                    <a:pt x="1017903" y="2408380"/>
                  </a:lnTo>
                  <a:lnTo>
                    <a:pt x="1060499" y="2391344"/>
                  </a:lnTo>
                  <a:lnTo>
                    <a:pt x="1101303" y="2370988"/>
                  </a:lnTo>
                  <a:lnTo>
                    <a:pt x="1140144" y="2347481"/>
                  </a:lnTo>
                  <a:lnTo>
                    <a:pt x="1176854" y="2320995"/>
                  </a:lnTo>
                  <a:lnTo>
                    <a:pt x="1211262" y="2291697"/>
                  </a:lnTo>
                  <a:lnTo>
                    <a:pt x="1243199" y="2259759"/>
                  </a:lnTo>
                  <a:lnTo>
                    <a:pt x="1272494" y="2225350"/>
                  </a:lnTo>
                  <a:lnTo>
                    <a:pt x="1298979" y="2188639"/>
                  </a:lnTo>
                  <a:lnTo>
                    <a:pt x="1322484" y="2149798"/>
                  </a:lnTo>
                  <a:lnTo>
                    <a:pt x="1342838" y="2108995"/>
                  </a:lnTo>
                  <a:lnTo>
                    <a:pt x="1359872" y="2066400"/>
                  </a:lnTo>
                  <a:lnTo>
                    <a:pt x="1373416" y="2022184"/>
                  </a:lnTo>
                  <a:lnTo>
                    <a:pt x="1383300" y="1976516"/>
                  </a:lnTo>
                  <a:lnTo>
                    <a:pt x="1389355" y="1929567"/>
                  </a:lnTo>
                  <a:lnTo>
                    <a:pt x="1391412" y="1881504"/>
                  </a:lnTo>
                  <a:lnTo>
                    <a:pt x="1391412" y="1392882"/>
                  </a:lnTo>
                  <a:lnTo>
                    <a:pt x="1391412" y="1141968"/>
                  </a:lnTo>
                  <a:lnTo>
                    <a:pt x="1391412" y="1049526"/>
                  </a:lnTo>
                  <a:lnTo>
                    <a:pt x="1391412" y="1036319"/>
                  </a:lnTo>
                </a:path>
              </a:pathLst>
            </a:custGeom>
            <a:ln w="38100">
              <a:solidFill>
                <a:srgbClr val="00123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8057387" y="2846832"/>
              <a:ext cx="80771" cy="80772"/>
            </a:xfrm>
            <a:prstGeom prst="rect">
              <a:avLst/>
            </a:prstGeom>
          </p:spPr>
        </p:pic>
        <p:pic>
          <p:nvPicPr>
            <p:cNvPr id="5" name="object 5"/>
            <p:cNvPicPr/>
            <p:nvPr/>
          </p:nvPicPr>
          <p:blipFill>
            <a:blip r:embed="rId2" cstate="print"/>
            <a:stretch>
              <a:fillRect/>
            </a:stretch>
          </p:blipFill>
          <p:spPr>
            <a:xfrm>
              <a:off x="6841235" y="2679191"/>
              <a:ext cx="80772" cy="80771"/>
            </a:xfrm>
            <a:prstGeom prst="rect">
              <a:avLst/>
            </a:prstGeom>
          </p:spPr>
        </p:pic>
      </p:grpSp>
      <p:grpSp>
        <p:nvGrpSpPr>
          <p:cNvPr id="6" name="object 6"/>
          <p:cNvGrpSpPr/>
          <p:nvPr/>
        </p:nvGrpSpPr>
        <p:grpSpPr>
          <a:xfrm>
            <a:off x="6372352" y="2444497"/>
            <a:ext cx="1935480" cy="3304540"/>
            <a:chOff x="4779264" y="1833372"/>
            <a:chExt cx="1451610" cy="2478405"/>
          </a:xfrm>
        </p:grpSpPr>
        <p:sp>
          <p:nvSpPr>
            <p:cNvPr id="7" name="object 7"/>
            <p:cNvSpPr/>
            <p:nvPr/>
          </p:nvSpPr>
          <p:spPr>
            <a:xfrm>
              <a:off x="4798314" y="1852422"/>
              <a:ext cx="1388745" cy="2440305"/>
            </a:xfrm>
            <a:custGeom>
              <a:avLst/>
              <a:gdLst/>
              <a:ahLst/>
              <a:cxnLst/>
              <a:rect l="l" t="t" r="r" b="b"/>
              <a:pathLst>
                <a:path w="1388745" h="2440304">
                  <a:moveTo>
                    <a:pt x="169799" y="866013"/>
                  </a:moveTo>
                  <a:lnTo>
                    <a:pt x="874281" y="866013"/>
                  </a:lnTo>
                  <a:lnTo>
                    <a:pt x="1236043" y="866013"/>
                  </a:lnTo>
                  <a:lnTo>
                    <a:pt x="1369323" y="866013"/>
                  </a:lnTo>
                  <a:lnTo>
                    <a:pt x="1388364" y="866013"/>
                  </a:lnTo>
                  <a:lnTo>
                    <a:pt x="1388364" y="399857"/>
                  </a:lnTo>
                  <a:lnTo>
                    <a:pt x="1388364" y="160480"/>
                  </a:lnTo>
                  <a:lnTo>
                    <a:pt x="1388364" y="72288"/>
                  </a:lnTo>
                  <a:lnTo>
                    <a:pt x="1388364" y="59689"/>
                  </a:lnTo>
                  <a:lnTo>
                    <a:pt x="1383188" y="36540"/>
                  </a:lnTo>
                  <a:lnTo>
                    <a:pt x="1369345" y="17557"/>
                  </a:lnTo>
                  <a:lnTo>
                    <a:pt x="1349359" y="4718"/>
                  </a:lnTo>
                  <a:lnTo>
                    <a:pt x="1325752" y="0"/>
                  </a:lnTo>
                  <a:lnTo>
                    <a:pt x="881403" y="0"/>
                  </a:lnTo>
                  <a:lnTo>
                    <a:pt x="653224" y="0"/>
                  </a:lnTo>
                  <a:lnTo>
                    <a:pt x="569158" y="0"/>
                  </a:lnTo>
                  <a:lnTo>
                    <a:pt x="557149" y="0"/>
                  </a:lnTo>
                  <a:lnTo>
                    <a:pt x="509199" y="2056"/>
                  </a:lnTo>
                  <a:lnTo>
                    <a:pt x="462359" y="8114"/>
                  </a:lnTo>
                  <a:lnTo>
                    <a:pt x="416797" y="18007"/>
                  </a:lnTo>
                  <a:lnTo>
                    <a:pt x="372683" y="31568"/>
                  </a:lnTo>
                  <a:lnTo>
                    <a:pt x="330186" y="48629"/>
                  </a:lnTo>
                  <a:lnTo>
                    <a:pt x="289476" y="69023"/>
                  </a:lnTo>
                  <a:lnTo>
                    <a:pt x="250723" y="92584"/>
                  </a:lnTo>
                  <a:lnTo>
                    <a:pt x="214096" y="119144"/>
                  </a:lnTo>
                  <a:lnTo>
                    <a:pt x="179764" y="148536"/>
                  </a:lnTo>
                  <a:lnTo>
                    <a:pt x="147897" y="180594"/>
                  </a:lnTo>
                  <a:lnTo>
                    <a:pt x="118665" y="215149"/>
                  </a:lnTo>
                  <a:lnTo>
                    <a:pt x="92238" y="252035"/>
                  </a:lnTo>
                  <a:lnTo>
                    <a:pt x="68783" y="291085"/>
                  </a:lnTo>
                  <a:lnTo>
                    <a:pt x="48473" y="332131"/>
                  </a:lnTo>
                  <a:lnTo>
                    <a:pt x="31474" y="375007"/>
                  </a:lnTo>
                  <a:lnTo>
                    <a:pt x="17958" y="419546"/>
                  </a:lnTo>
                  <a:lnTo>
                    <a:pt x="8094" y="465580"/>
                  </a:lnTo>
                  <a:lnTo>
                    <a:pt x="2051" y="512943"/>
                  </a:lnTo>
                  <a:lnTo>
                    <a:pt x="0" y="561466"/>
                  </a:lnTo>
                  <a:lnTo>
                    <a:pt x="0" y="1612919"/>
                  </a:lnTo>
                  <a:lnTo>
                    <a:pt x="0" y="2152854"/>
                  </a:lnTo>
                  <a:lnTo>
                    <a:pt x="0" y="2351778"/>
                  </a:lnTo>
                  <a:lnTo>
                    <a:pt x="0" y="2380195"/>
                  </a:lnTo>
                  <a:lnTo>
                    <a:pt x="4699" y="2403389"/>
                  </a:lnTo>
                  <a:lnTo>
                    <a:pt x="17494" y="2422380"/>
                  </a:lnTo>
                  <a:lnTo>
                    <a:pt x="36433" y="2435211"/>
                  </a:lnTo>
                  <a:lnTo>
                    <a:pt x="59562" y="2439924"/>
                  </a:lnTo>
                  <a:lnTo>
                    <a:pt x="503985" y="2439924"/>
                  </a:lnTo>
                  <a:lnTo>
                    <a:pt x="732202" y="2439924"/>
                  </a:lnTo>
                  <a:lnTo>
                    <a:pt x="816282" y="2439924"/>
                  </a:lnTo>
                  <a:lnTo>
                    <a:pt x="828294" y="2439924"/>
                  </a:lnTo>
                  <a:lnTo>
                    <a:pt x="876266" y="2437867"/>
                  </a:lnTo>
                  <a:lnTo>
                    <a:pt x="923173" y="2431811"/>
                  </a:lnTo>
                  <a:lnTo>
                    <a:pt x="968841" y="2421925"/>
                  </a:lnTo>
                  <a:lnTo>
                    <a:pt x="1013093" y="2408380"/>
                  </a:lnTo>
                  <a:lnTo>
                    <a:pt x="1055756" y="2391344"/>
                  </a:lnTo>
                  <a:lnTo>
                    <a:pt x="1096656" y="2370988"/>
                  </a:lnTo>
                  <a:lnTo>
                    <a:pt x="1135616" y="2347481"/>
                  </a:lnTo>
                  <a:lnTo>
                    <a:pt x="1172464" y="2320995"/>
                  </a:lnTo>
                  <a:lnTo>
                    <a:pt x="1207023" y="2291697"/>
                  </a:lnTo>
                  <a:lnTo>
                    <a:pt x="1239120" y="2259759"/>
                  </a:lnTo>
                  <a:lnTo>
                    <a:pt x="1268580" y="2225350"/>
                  </a:lnTo>
                  <a:lnTo>
                    <a:pt x="1295228" y="2188639"/>
                  </a:lnTo>
                  <a:lnTo>
                    <a:pt x="1318890" y="2149798"/>
                  </a:lnTo>
                  <a:lnTo>
                    <a:pt x="1339390" y="2108995"/>
                  </a:lnTo>
                  <a:lnTo>
                    <a:pt x="1356555" y="2066400"/>
                  </a:lnTo>
                  <a:lnTo>
                    <a:pt x="1370209" y="2022184"/>
                  </a:lnTo>
                  <a:lnTo>
                    <a:pt x="1380178" y="1976516"/>
                  </a:lnTo>
                  <a:lnTo>
                    <a:pt x="1386288" y="1929567"/>
                  </a:lnTo>
                  <a:lnTo>
                    <a:pt x="1388364" y="1881504"/>
                  </a:lnTo>
                  <a:lnTo>
                    <a:pt x="1388364" y="1392882"/>
                  </a:lnTo>
                  <a:lnTo>
                    <a:pt x="1388364" y="1141968"/>
                  </a:lnTo>
                  <a:lnTo>
                    <a:pt x="1388364" y="1049526"/>
                  </a:lnTo>
                  <a:lnTo>
                    <a:pt x="1388364" y="1036319"/>
                  </a:lnTo>
                </a:path>
              </a:pathLst>
            </a:custGeom>
            <a:ln w="38100">
              <a:solidFill>
                <a:srgbClr val="FFC000"/>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6140005" y="2842069"/>
              <a:ext cx="90297" cy="90297"/>
            </a:xfrm>
            <a:prstGeom prst="rect">
              <a:avLst/>
            </a:prstGeom>
          </p:spPr>
        </p:pic>
        <p:pic>
          <p:nvPicPr>
            <p:cNvPr id="9" name="object 9"/>
            <p:cNvPicPr/>
            <p:nvPr/>
          </p:nvPicPr>
          <p:blipFill>
            <a:blip r:embed="rId4" cstate="print"/>
            <a:stretch>
              <a:fillRect/>
            </a:stretch>
          </p:blipFill>
          <p:spPr>
            <a:xfrm>
              <a:off x="4922329" y="2674429"/>
              <a:ext cx="91821" cy="90296"/>
            </a:xfrm>
            <a:prstGeom prst="rect">
              <a:avLst/>
            </a:prstGeom>
          </p:spPr>
        </p:pic>
      </p:grpSp>
      <p:grpSp>
        <p:nvGrpSpPr>
          <p:cNvPr id="10" name="object 10"/>
          <p:cNvGrpSpPr/>
          <p:nvPr/>
        </p:nvGrpSpPr>
        <p:grpSpPr>
          <a:xfrm>
            <a:off x="3822192" y="2444497"/>
            <a:ext cx="1935480" cy="3304540"/>
            <a:chOff x="2866644" y="1833372"/>
            <a:chExt cx="1451610" cy="2478405"/>
          </a:xfrm>
        </p:grpSpPr>
        <p:sp>
          <p:nvSpPr>
            <p:cNvPr id="11" name="object 11"/>
            <p:cNvSpPr/>
            <p:nvPr/>
          </p:nvSpPr>
          <p:spPr>
            <a:xfrm>
              <a:off x="2885694" y="1852422"/>
              <a:ext cx="1390015" cy="2440305"/>
            </a:xfrm>
            <a:custGeom>
              <a:avLst/>
              <a:gdLst/>
              <a:ahLst/>
              <a:cxnLst/>
              <a:rect l="l" t="t" r="r" b="b"/>
              <a:pathLst>
                <a:path w="1390014" h="2440304">
                  <a:moveTo>
                    <a:pt x="172974" y="866013"/>
                  </a:moveTo>
                  <a:lnTo>
                    <a:pt x="876502" y="866013"/>
                  </a:lnTo>
                  <a:lnTo>
                    <a:pt x="1237773" y="866013"/>
                  </a:lnTo>
                  <a:lnTo>
                    <a:pt x="1370873" y="866013"/>
                  </a:lnTo>
                  <a:lnTo>
                    <a:pt x="1389888" y="866013"/>
                  </a:lnTo>
                  <a:lnTo>
                    <a:pt x="1389888" y="399857"/>
                  </a:lnTo>
                  <a:lnTo>
                    <a:pt x="1389888" y="160480"/>
                  </a:lnTo>
                  <a:lnTo>
                    <a:pt x="1389888" y="72288"/>
                  </a:lnTo>
                  <a:lnTo>
                    <a:pt x="1389888" y="59689"/>
                  </a:lnTo>
                  <a:lnTo>
                    <a:pt x="1385141" y="36540"/>
                  </a:lnTo>
                  <a:lnTo>
                    <a:pt x="1372012" y="17557"/>
                  </a:lnTo>
                  <a:lnTo>
                    <a:pt x="1352169" y="4718"/>
                  </a:lnTo>
                  <a:lnTo>
                    <a:pt x="1327277" y="0"/>
                  </a:lnTo>
                  <a:lnTo>
                    <a:pt x="884102" y="0"/>
                  </a:lnTo>
                  <a:lnTo>
                    <a:pt x="656526" y="0"/>
                  </a:lnTo>
                  <a:lnTo>
                    <a:pt x="572682" y="0"/>
                  </a:lnTo>
                  <a:lnTo>
                    <a:pt x="560705" y="0"/>
                  </a:lnTo>
                  <a:lnTo>
                    <a:pt x="512259" y="2056"/>
                  </a:lnTo>
                  <a:lnTo>
                    <a:pt x="464970" y="8114"/>
                  </a:lnTo>
                  <a:lnTo>
                    <a:pt x="419006" y="18007"/>
                  </a:lnTo>
                  <a:lnTo>
                    <a:pt x="374532" y="31568"/>
                  </a:lnTo>
                  <a:lnTo>
                    <a:pt x="331717" y="48629"/>
                  </a:lnTo>
                  <a:lnTo>
                    <a:pt x="290728" y="69023"/>
                  </a:lnTo>
                  <a:lnTo>
                    <a:pt x="251731" y="92584"/>
                  </a:lnTo>
                  <a:lnTo>
                    <a:pt x="214893" y="119144"/>
                  </a:lnTo>
                  <a:lnTo>
                    <a:pt x="180382" y="148536"/>
                  </a:lnTo>
                  <a:lnTo>
                    <a:pt x="148365" y="180594"/>
                  </a:lnTo>
                  <a:lnTo>
                    <a:pt x="119009" y="215149"/>
                  </a:lnTo>
                  <a:lnTo>
                    <a:pt x="92481" y="252035"/>
                  </a:lnTo>
                  <a:lnTo>
                    <a:pt x="68947" y="291085"/>
                  </a:lnTo>
                  <a:lnTo>
                    <a:pt x="48576" y="332131"/>
                  </a:lnTo>
                  <a:lnTo>
                    <a:pt x="31534" y="375007"/>
                  </a:lnTo>
                  <a:lnTo>
                    <a:pt x="17988" y="419546"/>
                  </a:lnTo>
                  <a:lnTo>
                    <a:pt x="8106" y="465580"/>
                  </a:lnTo>
                  <a:lnTo>
                    <a:pt x="2054" y="512943"/>
                  </a:lnTo>
                  <a:lnTo>
                    <a:pt x="0" y="561466"/>
                  </a:lnTo>
                  <a:lnTo>
                    <a:pt x="0" y="1612919"/>
                  </a:lnTo>
                  <a:lnTo>
                    <a:pt x="0" y="2152854"/>
                  </a:lnTo>
                  <a:lnTo>
                    <a:pt x="0" y="2351778"/>
                  </a:lnTo>
                  <a:lnTo>
                    <a:pt x="0" y="2380195"/>
                  </a:lnTo>
                  <a:lnTo>
                    <a:pt x="4700" y="2403389"/>
                  </a:lnTo>
                  <a:lnTo>
                    <a:pt x="17510" y="2422380"/>
                  </a:lnTo>
                  <a:lnTo>
                    <a:pt x="36486" y="2435211"/>
                  </a:lnTo>
                  <a:lnTo>
                    <a:pt x="59689" y="2439924"/>
                  </a:lnTo>
                  <a:lnTo>
                    <a:pt x="504553" y="2439924"/>
                  </a:lnTo>
                  <a:lnTo>
                    <a:pt x="732996" y="2439924"/>
                  </a:lnTo>
                  <a:lnTo>
                    <a:pt x="817159" y="2439924"/>
                  </a:lnTo>
                  <a:lnTo>
                    <a:pt x="829182" y="2439924"/>
                  </a:lnTo>
                  <a:lnTo>
                    <a:pt x="877628" y="2437867"/>
                  </a:lnTo>
                  <a:lnTo>
                    <a:pt x="924917" y="2431811"/>
                  </a:lnTo>
                  <a:lnTo>
                    <a:pt x="970881" y="2421925"/>
                  </a:lnTo>
                  <a:lnTo>
                    <a:pt x="1015355" y="2408380"/>
                  </a:lnTo>
                  <a:lnTo>
                    <a:pt x="1058170" y="2391344"/>
                  </a:lnTo>
                  <a:lnTo>
                    <a:pt x="1099159" y="2370988"/>
                  </a:lnTo>
                  <a:lnTo>
                    <a:pt x="1138156" y="2347481"/>
                  </a:lnTo>
                  <a:lnTo>
                    <a:pt x="1174994" y="2320995"/>
                  </a:lnTo>
                  <a:lnTo>
                    <a:pt x="1209505" y="2291697"/>
                  </a:lnTo>
                  <a:lnTo>
                    <a:pt x="1241522" y="2259759"/>
                  </a:lnTo>
                  <a:lnTo>
                    <a:pt x="1270878" y="2225350"/>
                  </a:lnTo>
                  <a:lnTo>
                    <a:pt x="1297406" y="2188639"/>
                  </a:lnTo>
                  <a:lnTo>
                    <a:pt x="1320940" y="2149798"/>
                  </a:lnTo>
                  <a:lnTo>
                    <a:pt x="1341311" y="2108995"/>
                  </a:lnTo>
                  <a:lnTo>
                    <a:pt x="1358353" y="2066400"/>
                  </a:lnTo>
                  <a:lnTo>
                    <a:pt x="1371899" y="2022184"/>
                  </a:lnTo>
                  <a:lnTo>
                    <a:pt x="1381781" y="1976516"/>
                  </a:lnTo>
                  <a:lnTo>
                    <a:pt x="1387833" y="1929567"/>
                  </a:lnTo>
                  <a:lnTo>
                    <a:pt x="1389888" y="1881504"/>
                  </a:lnTo>
                  <a:lnTo>
                    <a:pt x="1389888" y="1392882"/>
                  </a:lnTo>
                  <a:lnTo>
                    <a:pt x="1389888" y="1141968"/>
                  </a:lnTo>
                  <a:lnTo>
                    <a:pt x="1389888" y="1049526"/>
                  </a:lnTo>
                  <a:lnTo>
                    <a:pt x="1389888" y="1036319"/>
                  </a:lnTo>
                </a:path>
              </a:pathLst>
            </a:custGeom>
            <a:ln w="38100">
              <a:solidFill>
                <a:srgbClr val="001239"/>
              </a:solidFill>
            </a:ln>
          </p:spPr>
          <p:txBody>
            <a:bodyPr wrap="square" lIns="0" tIns="0" rIns="0" bIns="0" rtlCol="0"/>
            <a:lstStyle/>
            <a:p>
              <a:endParaRPr sz="2400"/>
            </a:p>
          </p:txBody>
        </p:sp>
        <p:pic>
          <p:nvPicPr>
            <p:cNvPr id="12" name="object 12"/>
            <p:cNvPicPr/>
            <p:nvPr/>
          </p:nvPicPr>
          <p:blipFill>
            <a:blip r:embed="rId5" cstate="print"/>
            <a:stretch>
              <a:fillRect/>
            </a:stretch>
          </p:blipFill>
          <p:spPr>
            <a:xfrm>
              <a:off x="4227385" y="2842069"/>
              <a:ext cx="90297" cy="90297"/>
            </a:xfrm>
            <a:prstGeom prst="rect">
              <a:avLst/>
            </a:prstGeom>
          </p:spPr>
        </p:pic>
        <p:pic>
          <p:nvPicPr>
            <p:cNvPr id="13" name="object 13"/>
            <p:cNvPicPr/>
            <p:nvPr/>
          </p:nvPicPr>
          <p:blipFill>
            <a:blip r:embed="rId5" cstate="print"/>
            <a:stretch>
              <a:fillRect/>
            </a:stretch>
          </p:blipFill>
          <p:spPr>
            <a:xfrm>
              <a:off x="3009709" y="2674429"/>
              <a:ext cx="90296" cy="90296"/>
            </a:xfrm>
            <a:prstGeom prst="rect">
              <a:avLst/>
            </a:prstGeom>
          </p:spPr>
        </p:pic>
      </p:grpSp>
      <p:grpSp>
        <p:nvGrpSpPr>
          <p:cNvPr id="14" name="object 14"/>
          <p:cNvGrpSpPr/>
          <p:nvPr/>
        </p:nvGrpSpPr>
        <p:grpSpPr>
          <a:xfrm>
            <a:off x="1272033" y="2444497"/>
            <a:ext cx="1941407" cy="3304540"/>
            <a:chOff x="954024" y="1833372"/>
            <a:chExt cx="1456055" cy="2478405"/>
          </a:xfrm>
        </p:grpSpPr>
        <p:sp>
          <p:nvSpPr>
            <p:cNvPr id="15" name="object 15"/>
            <p:cNvSpPr/>
            <p:nvPr/>
          </p:nvSpPr>
          <p:spPr>
            <a:xfrm>
              <a:off x="973074" y="1852422"/>
              <a:ext cx="1390015" cy="2440305"/>
            </a:xfrm>
            <a:custGeom>
              <a:avLst/>
              <a:gdLst/>
              <a:ahLst/>
              <a:cxnLst/>
              <a:rect l="l" t="t" r="r" b="b"/>
              <a:pathLst>
                <a:path w="1390014" h="2440304">
                  <a:moveTo>
                    <a:pt x="172986" y="866013"/>
                  </a:moveTo>
                  <a:lnTo>
                    <a:pt x="876507" y="866013"/>
                  </a:lnTo>
                  <a:lnTo>
                    <a:pt x="1237775" y="866013"/>
                  </a:lnTo>
                  <a:lnTo>
                    <a:pt x="1370873" y="866013"/>
                  </a:lnTo>
                  <a:lnTo>
                    <a:pt x="1389888" y="866013"/>
                  </a:lnTo>
                  <a:lnTo>
                    <a:pt x="1389888" y="399857"/>
                  </a:lnTo>
                  <a:lnTo>
                    <a:pt x="1389888" y="160480"/>
                  </a:lnTo>
                  <a:lnTo>
                    <a:pt x="1389888" y="72288"/>
                  </a:lnTo>
                  <a:lnTo>
                    <a:pt x="1389888" y="59689"/>
                  </a:lnTo>
                  <a:lnTo>
                    <a:pt x="1385187" y="36540"/>
                  </a:lnTo>
                  <a:lnTo>
                    <a:pt x="1372377" y="17557"/>
                  </a:lnTo>
                  <a:lnTo>
                    <a:pt x="1353401" y="4718"/>
                  </a:lnTo>
                  <a:lnTo>
                    <a:pt x="1330198" y="0"/>
                  </a:lnTo>
                  <a:lnTo>
                    <a:pt x="885334" y="0"/>
                  </a:lnTo>
                  <a:lnTo>
                    <a:pt x="656891" y="0"/>
                  </a:lnTo>
                  <a:lnTo>
                    <a:pt x="572728" y="0"/>
                  </a:lnTo>
                  <a:lnTo>
                    <a:pt x="560704" y="0"/>
                  </a:lnTo>
                  <a:lnTo>
                    <a:pt x="512253" y="2056"/>
                  </a:lnTo>
                  <a:lnTo>
                    <a:pt x="464961" y="8114"/>
                  </a:lnTo>
                  <a:lnTo>
                    <a:pt x="418993" y="18007"/>
                  </a:lnTo>
                  <a:lnTo>
                    <a:pt x="374517" y="31568"/>
                  </a:lnTo>
                  <a:lnTo>
                    <a:pt x="331701" y="48629"/>
                  </a:lnTo>
                  <a:lnTo>
                    <a:pt x="290711" y="69023"/>
                  </a:lnTo>
                  <a:lnTo>
                    <a:pt x="251714" y="92584"/>
                  </a:lnTo>
                  <a:lnTo>
                    <a:pt x="214877" y="119144"/>
                  </a:lnTo>
                  <a:lnTo>
                    <a:pt x="180367" y="148536"/>
                  </a:lnTo>
                  <a:lnTo>
                    <a:pt x="148352" y="180594"/>
                  </a:lnTo>
                  <a:lnTo>
                    <a:pt x="118997" y="215149"/>
                  </a:lnTo>
                  <a:lnTo>
                    <a:pt x="92471" y="252035"/>
                  </a:lnTo>
                  <a:lnTo>
                    <a:pt x="68940" y="291085"/>
                  </a:lnTo>
                  <a:lnTo>
                    <a:pt x="48570" y="332131"/>
                  </a:lnTo>
                  <a:lnTo>
                    <a:pt x="31530" y="375007"/>
                  </a:lnTo>
                  <a:lnTo>
                    <a:pt x="17986" y="419546"/>
                  </a:lnTo>
                  <a:lnTo>
                    <a:pt x="8105" y="465580"/>
                  </a:lnTo>
                  <a:lnTo>
                    <a:pt x="2054" y="512943"/>
                  </a:lnTo>
                  <a:lnTo>
                    <a:pt x="0" y="561466"/>
                  </a:lnTo>
                  <a:lnTo>
                    <a:pt x="0" y="1612919"/>
                  </a:lnTo>
                  <a:lnTo>
                    <a:pt x="0" y="2152854"/>
                  </a:lnTo>
                  <a:lnTo>
                    <a:pt x="0" y="2351778"/>
                  </a:lnTo>
                  <a:lnTo>
                    <a:pt x="0" y="2380195"/>
                  </a:lnTo>
                  <a:lnTo>
                    <a:pt x="4754" y="2403389"/>
                  </a:lnTo>
                  <a:lnTo>
                    <a:pt x="17897" y="2422380"/>
                  </a:lnTo>
                  <a:lnTo>
                    <a:pt x="37751" y="2435211"/>
                  </a:lnTo>
                  <a:lnTo>
                    <a:pt x="62636" y="2439924"/>
                  </a:lnTo>
                  <a:lnTo>
                    <a:pt x="505796" y="2439924"/>
                  </a:lnTo>
                  <a:lnTo>
                    <a:pt x="733364" y="2439924"/>
                  </a:lnTo>
                  <a:lnTo>
                    <a:pt x="817205" y="2439924"/>
                  </a:lnTo>
                  <a:lnTo>
                    <a:pt x="829182" y="2439924"/>
                  </a:lnTo>
                  <a:lnTo>
                    <a:pt x="877628" y="2437867"/>
                  </a:lnTo>
                  <a:lnTo>
                    <a:pt x="924917" y="2431811"/>
                  </a:lnTo>
                  <a:lnTo>
                    <a:pt x="970881" y="2421925"/>
                  </a:lnTo>
                  <a:lnTo>
                    <a:pt x="1015355" y="2408380"/>
                  </a:lnTo>
                  <a:lnTo>
                    <a:pt x="1058170" y="2391344"/>
                  </a:lnTo>
                  <a:lnTo>
                    <a:pt x="1099159" y="2370988"/>
                  </a:lnTo>
                  <a:lnTo>
                    <a:pt x="1138156" y="2347481"/>
                  </a:lnTo>
                  <a:lnTo>
                    <a:pt x="1174994" y="2320995"/>
                  </a:lnTo>
                  <a:lnTo>
                    <a:pt x="1209505" y="2291697"/>
                  </a:lnTo>
                  <a:lnTo>
                    <a:pt x="1241522" y="2259759"/>
                  </a:lnTo>
                  <a:lnTo>
                    <a:pt x="1270878" y="2225350"/>
                  </a:lnTo>
                  <a:lnTo>
                    <a:pt x="1297406" y="2188639"/>
                  </a:lnTo>
                  <a:lnTo>
                    <a:pt x="1320940" y="2149798"/>
                  </a:lnTo>
                  <a:lnTo>
                    <a:pt x="1341311" y="2108995"/>
                  </a:lnTo>
                  <a:lnTo>
                    <a:pt x="1358353" y="2066400"/>
                  </a:lnTo>
                  <a:lnTo>
                    <a:pt x="1371899" y="2022184"/>
                  </a:lnTo>
                  <a:lnTo>
                    <a:pt x="1381781" y="1976516"/>
                  </a:lnTo>
                  <a:lnTo>
                    <a:pt x="1387833" y="1929567"/>
                  </a:lnTo>
                  <a:lnTo>
                    <a:pt x="1389888" y="1881504"/>
                  </a:lnTo>
                  <a:lnTo>
                    <a:pt x="1389888" y="1392882"/>
                  </a:lnTo>
                  <a:lnTo>
                    <a:pt x="1389888" y="1141968"/>
                  </a:lnTo>
                  <a:lnTo>
                    <a:pt x="1389888" y="1049526"/>
                  </a:lnTo>
                  <a:lnTo>
                    <a:pt x="1389888" y="1036319"/>
                  </a:lnTo>
                </a:path>
              </a:pathLst>
            </a:custGeom>
            <a:ln w="38100">
              <a:solidFill>
                <a:srgbClr val="FFC000"/>
              </a:solidFill>
            </a:ln>
          </p:spPr>
          <p:txBody>
            <a:bodyPr wrap="square" lIns="0" tIns="0" rIns="0" bIns="0" rtlCol="0"/>
            <a:lstStyle/>
            <a:p>
              <a:endParaRPr sz="2400" dirty="0"/>
            </a:p>
          </p:txBody>
        </p:sp>
        <p:pic>
          <p:nvPicPr>
            <p:cNvPr id="16" name="object 16"/>
            <p:cNvPicPr/>
            <p:nvPr/>
          </p:nvPicPr>
          <p:blipFill>
            <a:blip r:embed="rId6" cstate="print"/>
            <a:stretch>
              <a:fillRect/>
            </a:stretch>
          </p:blipFill>
          <p:spPr>
            <a:xfrm>
              <a:off x="2314765" y="2842069"/>
              <a:ext cx="94869" cy="90297"/>
            </a:xfrm>
            <a:prstGeom prst="rect">
              <a:avLst/>
            </a:prstGeom>
          </p:spPr>
        </p:pic>
        <p:pic>
          <p:nvPicPr>
            <p:cNvPr id="17" name="object 17"/>
            <p:cNvPicPr/>
            <p:nvPr/>
          </p:nvPicPr>
          <p:blipFill>
            <a:blip r:embed="rId7" cstate="print"/>
            <a:stretch>
              <a:fillRect/>
            </a:stretch>
          </p:blipFill>
          <p:spPr>
            <a:xfrm>
              <a:off x="1101661" y="2674429"/>
              <a:ext cx="90297" cy="90296"/>
            </a:xfrm>
            <a:prstGeom prst="rect">
              <a:avLst/>
            </a:prstGeom>
          </p:spPr>
        </p:pic>
      </p:grpSp>
      <p:sp>
        <p:nvSpPr>
          <p:cNvPr id="19" name="object 19"/>
          <p:cNvSpPr txBox="1">
            <a:spLocks noGrp="1"/>
          </p:cNvSpPr>
          <p:nvPr>
            <p:ph type="title"/>
          </p:nvPr>
        </p:nvSpPr>
        <p:spPr>
          <a:xfrm>
            <a:off x="680855" y="1011417"/>
            <a:ext cx="4060827" cy="632651"/>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Operators</a:t>
            </a:r>
          </a:p>
        </p:txBody>
      </p:sp>
      <p:sp>
        <p:nvSpPr>
          <p:cNvPr id="20" name="object 20"/>
          <p:cNvSpPr/>
          <p:nvPr/>
        </p:nvSpPr>
        <p:spPr>
          <a:xfrm>
            <a:off x="781303" y="1797303"/>
            <a:ext cx="4356100" cy="0"/>
          </a:xfrm>
          <a:custGeom>
            <a:avLst/>
            <a:gdLst/>
            <a:ahLst/>
            <a:cxnLst/>
            <a:rect l="l" t="t" r="r" b="b"/>
            <a:pathLst>
              <a:path w="3267075">
                <a:moveTo>
                  <a:pt x="0" y="0"/>
                </a:moveTo>
                <a:lnTo>
                  <a:pt x="3266821" y="0"/>
                </a:lnTo>
              </a:path>
            </a:pathLst>
          </a:custGeom>
          <a:ln w="19050">
            <a:solidFill>
              <a:srgbClr val="FFC000"/>
            </a:solidFill>
          </a:ln>
        </p:spPr>
        <p:txBody>
          <a:bodyPr wrap="square" lIns="0" tIns="0" rIns="0" bIns="0" rtlCol="0"/>
          <a:lstStyle/>
          <a:p>
            <a:endParaRPr sz="2400"/>
          </a:p>
        </p:txBody>
      </p:sp>
      <p:sp>
        <p:nvSpPr>
          <p:cNvPr id="21" name="object 21"/>
          <p:cNvSpPr txBox="1"/>
          <p:nvPr/>
        </p:nvSpPr>
        <p:spPr>
          <a:xfrm>
            <a:off x="1659872" y="4280409"/>
            <a:ext cx="1053253" cy="591743"/>
          </a:xfrm>
          <a:prstGeom prst="rect">
            <a:avLst/>
          </a:prstGeom>
        </p:spPr>
        <p:txBody>
          <a:bodyPr vert="horz" wrap="square" lIns="0" tIns="16933" rIns="0" bIns="0" rtlCol="0">
            <a:spAutoFit/>
          </a:bodyPr>
          <a:lstStyle/>
          <a:p>
            <a:pPr marL="43178" marR="6773" indent="-27093">
              <a:spcBef>
                <a:spcPts val="133"/>
              </a:spcBef>
            </a:pPr>
            <a:r>
              <a:rPr sz="1867" dirty="0">
                <a:latin typeface="Calibri"/>
                <a:cs typeface="Calibri"/>
              </a:rPr>
              <a:t>Arit</a:t>
            </a:r>
            <a:r>
              <a:rPr sz="1867" spc="-13" dirty="0">
                <a:latin typeface="Calibri"/>
                <a:cs typeface="Calibri"/>
              </a:rPr>
              <a:t>hm</a:t>
            </a:r>
            <a:r>
              <a:rPr sz="1867" spc="-20" dirty="0">
                <a:latin typeface="Calibri"/>
                <a:cs typeface="Calibri"/>
              </a:rPr>
              <a:t>e</a:t>
            </a:r>
            <a:r>
              <a:rPr sz="1867" dirty="0">
                <a:latin typeface="Calibri"/>
                <a:cs typeface="Calibri"/>
              </a:rPr>
              <a:t>tic  </a:t>
            </a:r>
            <a:r>
              <a:rPr sz="1867" spc="-13" dirty="0">
                <a:latin typeface="Calibri"/>
                <a:cs typeface="Calibri"/>
              </a:rPr>
              <a:t>Operators</a:t>
            </a:r>
            <a:endParaRPr sz="1867">
              <a:latin typeface="Calibri"/>
              <a:cs typeface="Calibri"/>
            </a:endParaRPr>
          </a:p>
        </p:txBody>
      </p:sp>
      <p:sp>
        <p:nvSpPr>
          <p:cNvPr id="22" name="object 22"/>
          <p:cNvSpPr txBox="1"/>
          <p:nvPr/>
        </p:nvSpPr>
        <p:spPr>
          <a:xfrm>
            <a:off x="4357961" y="4303099"/>
            <a:ext cx="999067" cy="591743"/>
          </a:xfrm>
          <a:prstGeom prst="rect">
            <a:avLst/>
          </a:prstGeom>
        </p:spPr>
        <p:txBody>
          <a:bodyPr vert="horz" wrap="square" lIns="0" tIns="16933" rIns="0" bIns="0" rtlCol="0">
            <a:spAutoFit/>
          </a:bodyPr>
          <a:lstStyle/>
          <a:p>
            <a:pPr marL="16933" marR="6773" indent="190495">
              <a:spcBef>
                <a:spcPts val="133"/>
              </a:spcBef>
            </a:pPr>
            <a:r>
              <a:rPr sz="1867" dirty="0">
                <a:latin typeface="Calibri"/>
                <a:cs typeface="Calibri"/>
              </a:rPr>
              <a:t>Unary </a:t>
            </a:r>
            <a:r>
              <a:rPr sz="1867" spc="7" dirty="0">
                <a:latin typeface="Calibri"/>
                <a:cs typeface="Calibri"/>
              </a:rPr>
              <a:t> </a:t>
            </a:r>
            <a:r>
              <a:rPr sz="1867" spc="-13" dirty="0">
                <a:latin typeface="Calibri"/>
                <a:cs typeface="Calibri"/>
              </a:rPr>
              <a:t>Op</a:t>
            </a:r>
            <a:r>
              <a:rPr sz="1867" dirty="0">
                <a:latin typeface="Calibri"/>
                <a:cs typeface="Calibri"/>
              </a:rPr>
              <a:t>e</a:t>
            </a:r>
            <a:r>
              <a:rPr sz="1867" spc="-33" dirty="0">
                <a:latin typeface="Calibri"/>
                <a:cs typeface="Calibri"/>
              </a:rPr>
              <a:t>r</a:t>
            </a:r>
            <a:r>
              <a:rPr sz="1867" spc="-20" dirty="0">
                <a:latin typeface="Calibri"/>
                <a:cs typeface="Calibri"/>
              </a:rPr>
              <a:t>at</a:t>
            </a:r>
            <a:r>
              <a:rPr sz="1867" spc="-7" dirty="0">
                <a:latin typeface="Calibri"/>
                <a:cs typeface="Calibri"/>
              </a:rPr>
              <a:t>o</a:t>
            </a:r>
            <a:r>
              <a:rPr sz="1867" spc="-27" dirty="0">
                <a:latin typeface="Calibri"/>
                <a:cs typeface="Calibri"/>
              </a:rPr>
              <a:t>r</a:t>
            </a:r>
            <a:r>
              <a:rPr sz="1867" dirty="0">
                <a:latin typeface="Calibri"/>
                <a:cs typeface="Calibri"/>
              </a:rPr>
              <a:t>s</a:t>
            </a:r>
            <a:endParaRPr sz="1867">
              <a:latin typeface="Calibri"/>
              <a:cs typeface="Calibri"/>
            </a:endParaRPr>
          </a:p>
        </p:txBody>
      </p:sp>
      <p:sp>
        <p:nvSpPr>
          <p:cNvPr id="23" name="object 23"/>
          <p:cNvSpPr txBox="1"/>
          <p:nvPr/>
        </p:nvSpPr>
        <p:spPr>
          <a:xfrm>
            <a:off x="6886956" y="4303539"/>
            <a:ext cx="999913" cy="592598"/>
          </a:xfrm>
          <a:prstGeom prst="rect">
            <a:avLst/>
          </a:prstGeom>
        </p:spPr>
        <p:txBody>
          <a:bodyPr vert="horz" wrap="square" lIns="0" tIns="17780" rIns="0" bIns="0" rtlCol="0">
            <a:spAutoFit/>
          </a:bodyPr>
          <a:lstStyle/>
          <a:p>
            <a:pPr marL="18626">
              <a:spcBef>
                <a:spcPts val="140"/>
              </a:spcBef>
            </a:pPr>
            <a:r>
              <a:rPr sz="1867" spc="-7" dirty="0">
                <a:latin typeface="Calibri"/>
                <a:cs typeface="Calibri"/>
              </a:rPr>
              <a:t>Relational</a:t>
            </a:r>
            <a:endParaRPr sz="1867">
              <a:latin typeface="Calibri"/>
              <a:cs typeface="Calibri"/>
            </a:endParaRPr>
          </a:p>
          <a:p>
            <a:pPr marL="16933"/>
            <a:r>
              <a:rPr sz="1867" spc="-13" dirty="0">
                <a:latin typeface="Calibri"/>
                <a:cs typeface="Calibri"/>
              </a:rPr>
              <a:t>Op</a:t>
            </a:r>
            <a:r>
              <a:rPr sz="1867" dirty="0">
                <a:latin typeface="Calibri"/>
                <a:cs typeface="Calibri"/>
              </a:rPr>
              <a:t>e</a:t>
            </a:r>
            <a:r>
              <a:rPr sz="1867" spc="-33" dirty="0">
                <a:latin typeface="Calibri"/>
                <a:cs typeface="Calibri"/>
              </a:rPr>
              <a:t>r</a:t>
            </a:r>
            <a:r>
              <a:rPr sz="1867" spc="-20" dirty="0">
                <a:latin typeface="Calibri"/>
                <a:cs typeface="Calibri"/>
              </a:rPr>
              <a:t>at</a:t>
            </a:r>
            <a:r>
              <a:rPr sz="1867" spc="-7" dirty="0">
                <a:latin typeface="Calibri"/>
                <a:cs typeface="Calibri"/>
              </a:rPr>
              <a:t>o</a:t>
            </a:r>
            <a:r>
              <a:rPr sz="1867" spc="-27" dirty="0">
                <a:latin typeface="Calibri"/>
                <a:cs typeface="Calibri"/>
              </a:rPr>
              <a:t>r</a:t>
            </a:r>
            <a:r>
              <a:rPr sz="1867" dirty="0">
                <a:latin typeface="Calibri"/>
                <a:cs typeface="Calibri"/>
              </a:rPr>
              <a:t>s</a:t>
            </a:r>
            <a:endParaRPr sz="1867">
              <a:latin typeface="Calibri"/>
              <a:cs typeface="Calibri"/>
            </a:endParaRPr>
          </a:p>
        </p:txBody>
      </p:sp>
      <p:sp>
        <p:nvSpPr>
          <p:cNvPr id="24" name="object 24"/>
          <p:cNvSpPr txBox="1"/>
          <p:nvPr/>
        </p:nvSpPr>
        <p:spPr>
          <a:xfrm>
            <a:off x="9475724" y="4303539"/>
            <a:ext cx="999067" cy="592598"/>
          </a:xfrm>
          <a:prstGeom prst="rect">
            <a:avLst/>
          </a:prstGeom>
        </p:spPr>
        <p:txBody>
          <a:bodyPr vert="horz" wrap="square" lIns="0" tIns="17780" rIns="0" bIns="0" rtlCol="0">
            <a:spAutoFit/>
          </a:bodyPr>
          <a:lstStyle/>
          <a:p>
            <a:pPr marL="1693" algn="ctr">
              <a:spcBef>
                <a:spcPts val="140"/>
              </a:spcBef>
            </a:pPr>
            <a:r>
              <a:rPr sz="1867" spc="-7" dirty="0">
                <a:latin typeface="Calibri"/>
                <a:cs typeface="Calibri"/>
              </a:rPr>
              <a:t>Logical</a:t>
            </a:r>
            <a:endParaRPr sz="1867">
              <a:latin typeface="Calibri"/>
              <a:cs typeface="Calibri"/>
            </a:endParaRPr>
          </a:p>
          <a:p>
            <a:pPr algn="ctr">
              <a:lnSpc>
                <a:spcPct val="100000"/>
              </a:lnSpc>
            </a:pPr>
            <a:r>
              <a:rPr sz="1867" spc="-13" dirty="0">
                <a:latin typeface="Calibri"/>
                <a:cs typeface="Calibri"/>
              </a:rPr>
              <a:t>Operators</a:t>
            </a:r>
            <a:endParaRPr sz="1867">
              <a:latin typeface="Calibri"/>
              <a:cs typeface="Calibri"/>
            </a:endParaRPr>
          </a:p>
        </p:txBody>
      </p:sp>
      <p:sp>
        <p:nvSpPr>
          <p:cNvPr id="25" name="object 25"/>
          <p:cNvSpPr txBox="1"/>
          <p:nvPr/>
        </p:nvSpPr>
        <p:spPr>
          <a:xfrm>
            <a:off x="2120392" y="2785193"/>
            <a:ext cx="237067" cy="755762"/>
          </a:xfrm>
          <a:prstGeom prst="rect">
            <a:avLst/>
          </a:prstGeom>
        </p:spPr>
        <p:txBody>
          <a:bodyPr vert="horz" wrap="square" lIns="0" tIns="16933" rIns="0" bIns="0" rtlCol="0">
            <a:spAutoFit/>
          </a:bodyPr>
          <a:lstStyle/>
          <a:p>
            <a:pPr marL="16933">
              <a:spcBef>
                <a:spcPts val="133"/>
              </a:spcBef>
            </a:pPr>
            <a:r>
              <a:rPr sz="4800" dirty="0">
                <a:solidFill>
                  <a:srgbClr val="BEBEBE"/>
                </a:solidFill>
                <a:latin typeface="Bahnschrift"/>
                <a:cs typeface="Bahnschrift"/>
              </a:rPr>
              <a:t>1</a:t>
            </a:r>
            <a:endParaRPr sz="4800">
              <a:latin typeface="Bahnschrift"/>
              <a:cs typeface="Bahnschrift"/>
            </a:endParaRPr>
          </a:p>
        </p:txBody>
      </p:sp>
      <p:sp>
        <p:nvSpPr>
          <p:cNvPr id="26" name="object 26"/>
          <p:cNvSpPr txBox="1"/>
          <p:nvPr/>
        </p:nvSpPr>
        <p:spPr>
          <a:xfrm>
            <a:off x="4984443" y="807650"/>
            <a:ext cx="6526702" cy="860065"/>
          </a:xfrm>
          <a:prstGeom prst="rect">
            <a:avLst/>
          </a:prstGeom>
        </p:spPr>
        <p:txBody>
          <a:bodyPr vert="horz" wrap="square" lIns="0" tIns="127847" rIns="0" bIns="0" rtlCol="0">
            <a:spAutoFit/>
          </a:bodyPr>
          <a:lstStyle/>
          <a:p>
            <a:pPr marL="16933">
              <a:spcBef>
                <a:spcPts val="1007"/>
              </a:spcBef>
            </a:pPr>
            <a:r>
              <a:rPr sz="2000" b="1" spc="-7" dirty="0">
                <a:latin typeface="Calibri"/>
                <a:cs typeface="Calibri"/>
              </a:rPr>
              <a:t>Operator</a:t>
            </a:r>
            <a:r>
              <a:rPr sz="2000" b="1" spc="-13" dirty="0">
                <a:latin typeface="Calibri"/>
                <a:cs typeface="Calibri"/>
              </a:rPr>
              <a:t> </a:t>
            </a:r>
            <a:r>
              <a:rPr sz="2000" dirty="0">
                <a:latin typeface="Calibri"/>
                <a:cs typeface="Calibri"/>
              </a:rPr>
              <a:t>in</a:t>
            </a:r>
            <a:r>
              <a:rPr sz="2000" spc="-20" dirty="0">
                <a:latin typeface="Calibri"/>
                <a:cs typeface="Calibri"/>
              </a:rPr>
              <a:t> </a:t>
            </a:r>
            <a:r>
              <a:rPr sz="2000" spc="-7" dirty="0">
                <a:latin typeface="Calibri"/>
                <a:cs typeface="Calibri"/>
              </a:rPr>
              <a:t>java</a:t>
            </a:r>
            <a:r>
              <a:rPr sz="2000" spc="-13" dirty="0">
                <a:latin typeface="Calibri"/>
                <a:cs typeface="Calibri"/>
              </a:rPr>
              <a:t> </a:t>
            </a:r>
            <a:r>
              <a:rPr sz="2000" dirty="0">
                <a:latin typeface="Calibri"/>
                <a:cs typeface="Calibri"/>
              </a:rPr>
              <a:t>is</a:t>
            </a:r>
            <a:r>
              <a:rPr sz="2000" spc="-13" dirty="0">
                <a:latin typeface="Calibri"/>
                <a:cs typeface="Calibri"/>
              </a:rPr>
              <a:t> </a:t>
            </a:r>
            <a:r>
              <a:rPr sz="2000" dirty="0">
                <a:latin typeface="Calibri"/>
                <a:cs typeface="Calibri"/>
              </a:rPr>
              <a:t>a</a:t>
            </a:r>
            <a:r>
              <a:rPr sz="2000" spc="-7" dirty="0">
                <a:latin typeface="Calibri"/>
                <a:cs typeface="Calibri"/>
              </a:rPr>
              <a:t> </a:t>
            </a:r>
            <a:r>
              <a:rPr sz="2000" dirty="0">
                <a:latin typeface="Calibri"/>
                <a:cs typeface="Calibri"/>
              </a:rPr>
              <a:t>symbol</a:t>
            </a:r>
            <a:r>
              <a:rPr sz="2000" spc="-67" dirty="0">
                <a:latin typeface="Calibri"/>
                <a:cs typeface="Calibri"/>
              </a:rPr>
              <a:t> </a:t>
            </a:r>
            <a:r>
              <a:rPr sz="2000" dirty="0">
                <a:latin typeface="Calibri"/>
                <a:cs typeface="Calibri"/>
              </a:rPr>
              <a:t>that</a:t>
            </a:r>
            <a:r>
              <a:rPr sz="2000" spc="-33" dirty="0">
                <a:latin typeface="Calibri"/>
                <a:cs typeface="Calibri"/>
              </a:rPr>
              <a:t> </a:t>
            </a:r>
            <a:r>
              <a:rPr sz="2000" dirty="0">
                <a:latin typeface="Calibri"/>
                <a:cs typeface="Calibri"/>
              </a:rPr>
              <a:t>is</a:t>
            </a:r>
            <a:r>
              <a:rPr sz="2000" spc="-13" dirty="0">
                <a:latin typeface="Calibri"/>
                <a:cs typeface="Calibri"/>
              </a:rPr>
              <a:t> </a:t>
            </a:r>
            <a:r>
              <a:rPr sz="2000" spc="-7" dirty="0">
                <a:latin typeface="Calibri"/>
                <a:cs typeface="Calibri"/>
              </a:rPr>
              <a:t>used</a:t>
            </a:r>
            <a:r>
              <a:rPr sz="2000" spc="-20"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perform</a:t>
            </a:r>
            <a:r>
              <a:rPr sz="2000" spc="-33" dirty="0">
                <a:latin typeface="Calibri"/>
                <a:cs typeface="Calibri"/>
              </a:rPr>
              <a:t> </a:t>
            </a:r>
            <a:r>
              <a:rPr sz="2000" dirty="0">
                <a:latin typeface="Calibri"/>
                <a:cs typeface="Calibri"/>
              </a:rPr>
              <a:t>operations.</a:t>
            </a:r>
          </a:p>
          <a:p>
            <a:pPr marL="16933">
              <a:spcBef>
                <a:spcPts val="880"/>
              </a:spcBef>
            </a:pPr>
            <a:r>
              <a:rPr sz="2000" dirty="0">
                <a:latin typeface="Calibri"/>
                <a:cs typeface="Calibri"/>
              </a:rPr>
              <a:t>There</a:t>
            </a:r>
            <a:r>
              <a:rPr sz="2000" spc="-20" dirty="0">
                <a:latin typeface="Calibri"/>
                <a:cs typeface="Calibri"/>
              </a:rPr>
              <a:t> </a:t>
            </a:r>
            <a:r>
              <a:rPr sz="2000" dirty="0">
                <a:latin typeface="Calibri"/>
                <a:cs typeface="Calibri"/>
              </a:rPr>
              <a:t>are</a:t>
            </a:r>
            <a:r>
              <a:rPr sz="2000" spc="-7" dirty="0">
                <a:latin typeface="Calibri"/>
                <a:cs typeface="Calibri"/>
              </a:rPr>
              <a:t> </a:t>
            </a:r>
            <a:r>
              <a:rPr sz="2000" dirty="0">
                <a:latin typeface="Calibri"/>
                <a:cs typeface="Calibri"/>
              </a:rPr>
              <a:t>mainly</a:t>
            </a:r>
            <a:r>
              <a:rPr sz="2000" spc="-27" dirty="0">
                <a:latin typeface="Calibri"/>
                <a:cs typeface="Calibri"/>
              </a:rPr>
              <a:t> </a:t>
            </a:r>
            <a:r>
              <a:rPr sz="2000" dirty="0">
                <a:latin typeface="Calibri"/>
                <a:cs typeface="Calibri"/>
              </a:rPr>
              <a:t>four</a:t>
            </a:r>
            <a:r>
              <a:rPr sz="2000" spc="-13" dirty="0">
                <a:latin typeface="Calibri"/>
                <a:cs typeface="Calibri"/>
              </a:rPr>
              <a:t> </a:t>
            </a:r>
            <a:r>
              <a:rPr sz="2000" dirty="0">
                <a:latin typeface="Calibri"/>
                <a:cs typeface="Calibri"/>
              </a:rPr>
              <a:t>categories</a:t>
            </a:r>
            <a:r>
              <a:rPr sz="2000" spc="-67" dirty="0">
                <a:latin typeface="Calibri"/>
                <a:cs typeface="Calibri"/>
              </a:rPr>
              <a:t> </a:t>
            </a:r>
            <a:r>
              <a:rPr sz="2000" dirty="0">
                <a:latin typeface="Calibri"/>
                <a:cs typeface="Calibri"/>
              </a:rPr>
              <a:t>of</a:t>
            </a:r>
            <a:r>
              <a:rPr sz="2000" spc="-20" dirty="0">
                <a:latin typeface="Calibri"/>
                <a:cs typeface="Calibri"/>
              </a:rPr>
              <a:t> </a:t>
            </a:r>
            <a:r>
              <a:rPr sz="2000" dirty="0">
                <a:latin typeface="Calibri"/>
                <a:cs typeface="Calibri"/>
              </a:rPr>
              <a:t>operators</a:t>
            </a:r>
            <a:r>
              <a:rPr sz="2000" spc="-67" dirty="0">
                <a:latin typeface="Calibri"/>
                <a:cs typeface="Calibri"/>
              </a:rPr>
              <a:t> </a:t>
            </a:r>
            <a:r>
              <a:rPr sz="2000" dirty="0">
                <a:latin typeface="Calibri"/>
                <a:cs typeface="Calibri"/>
              </a:rPr>
              <a:t>in</a:t>
            </a:r>
            <a:r>
              <a:rPr sz="2000" spc="-13" dirty="0">
                <a:latin typeface="Calibri"/>
                <a:cs typeface="Calibri"/>
              </a:rPr>
              <a:t> </a:t>
            </a:r>
            <a:r>
              <a:rPr sz="2000" dirty="0">
                <a:latin typeface="Calibri"/>
                <a:cs typeface="Calibri"/>
              </a:rPr>
              <a:t>Java.</a:t>
            </a:r>
          </a:p>
        </p:txBody>
      </p:sp>
      <p:sp>
        <p:nvSpPr>
          <p:cNvPr id="27" name="object 27"/>
          <p:cNvSpPr txBox="1"/>
          <p:nvPr/>
        </p:nvSpPr>
        <p:spPr>
          <a:xfrm>
            <a:off x="4659037" y="2785193"/>
            <a:ext cx="348827" cy="755762"/>
          </a:xfrm>
          <a:prstGeom prst="rect">
            <a:avLst/>
          </a:prstGeom>
        </p:spPr>
        <p:txBody>
          <a:bodyPr vert="horz" wrap="square" lIns="0" tIns="16933" rIns="0" bIns="0" rtlCol="0">
            <a:spAutoFit/>
          </a:bodyPr>
          <a:lstStyle/>
          <a:p>
            <a:pPr marL="16933">
              <a:spcBef>
                <a:spcPts val="133"/>
              </a:spcBef>
            </a:pPr>
            <a:r>
              <a:rPr sz="4800" dirty="0">
                <a:solidFill>
                  <a:srgbClr val="BEBEBE"/>
                </a:solidFill>
                <a:latin typeface="Bahnschrift"/>
                <a:cs typeface="Bahnschrift"/>
              </a:rPr>
              <a:t>2</a:t>
            </a:r>
            <a:endParaRPr sz="4800">
              <a:latin typeface="Bahnschrift"/>
              <a:cs typeface="Bahnschrift"/>
            </a:endParaRPr>
          </a:p>
        </p:txBody>
      </p:sp>
      <p:sp>
        <p:nvSpPr>
          <p:cNvPr id="28" name="object 28"/>
          <p:cNvSpPr txBox="1"/>
          <p:nvPr/>
        </p:nvSpPr>
        <p:spPr>
          <a:xfrm>
            <a:off x="7194973" y="2785193"/>
            <a:ext cx="356447" cy="755762"/>
          </a:xfrm>
          <a:prstGeom prst="rect">
            <a:avLst/>
          </a:prstGeom>
        </p:spPr>
        <p:txBody>
          <a:bodyPr vert="horz" wrap="square" lIns="0" tIns="16933" rIns="0" bIns="0" rtlCol="0">
            <a:spAutoFit/>
          </a:bodyPr>
          <a:lstStyle/>
          <a:p>
            <a:pPr marL="16933">
              <a:spcBef>
                <a:spcPts val="133"/>
              </a:spcBef>
            </a:pPr>
            <a:r>
              <a:rPr sz="4800" dirty="0">
                <a:solidFill>
                  <a:srgbClr val="BEBEBE"/>
                </a:solidFill>
                <a:latin typeface="Bahnschrift"/>
                <a:cs typeface="Bahnschrift"/>
              </a:rPr>
              <a:t>3</a:t>
            </a:r>
            <a:endParaRPr sz="4800">
              <a:latin typeface="Bahnschrift"/>
              <a:cs typeface="Bahnschrift"/>
            </a:endParaRPr>
          </a:p>
        </p:txBody>
      </p:sp>
      <p:sp>
        <p:nvSpPr>
          <p:cNvPr id="29" name="object 29"/>
          <p:cNvSpPr txBox="1"/>
          <p:nvPr/>
        </p:nvSpPr>
        <p:spPr>
          <a:xfrm>
            <a:off x="9776968" y="2804668"/>
            <a:ext cx="381000" cy="755762"/>
          </a:xfrm>
          <a:prstGeom prst="rect">
            <a:avLst/>
          </a:prstGeom>
        </p:spPr>
        <p:txBody>
          <a:bodyPr vert="horz" wrap="square" lIns="0" tIns="16933" rIns="0" bIns="0" rtlCol="0">
            <a:spAutoFit/>
          </a:bodyPr>
          <a:lstStyle/>
          <a:p>
            <a:pPr marL="16933">
              <a:spcBef>
                <a:spcPts val="133"/>
              </a:spcBef>
            </a:pPr>
            <a:r>
              <a:rPr sz="4800" dirty="0">
                <a:solidFill>
                  <a:srgbClr val="BEBEBE"/>
                </a:solidFill>
                <a:latin typeface="Bahnschrift"/>
                <a:cs typeface="Bahnschrift"/>
              </a:rPr>
              <a:t>4</a:t>
            </a:r>
            <a:endParaRPr sz="4800">
              <a:latin typeface="Bahnschrift"/>
              <a:cs typeface="Bahnschrif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97432" y="1316521"/>
            <a:ext cx="5182617" cy="727036"/>
          </a:xfrm>
          <a:prstGeom prst="rect">
            <a:avLst/>
          </a:prstGeom>
        </p:spPr>
        <p:txBody>
          <a:bodyPr vert="horz" wrap="square" lIns="0" tIns="52493" rIns="0" bIns="0" rtlCol="0" anchor="ctr">
            <a:spAutoFit/>
          </a:bodyPr>
          <a:lstStyle/>
          <a:p>
            <a:pPr marL="16933" marR="6773">
              <a:lnSpc>
                <a:spcPts val="5613"/>
              </a:lnSpc>
              <a:spcBef>
                <a:spcPts val="413"/>
              </a:spcBef>
            </a:pPr>
            <a:r>
              <a:rPr b="1" spc="-7" dirty="0">
                <a:solidFill>
                  <a:srgbClr val="000000"/>
                </a:solidFill>
              </a:rPr>
              <a:t>Arithmetic  Operators</a:t>
            </a:r>
          </a:p>
        </p:txBody>
      </p:sp>
      <p:graphicFrame>
        <p:nvGraphicFramePr>
          <p:cNvPr id="4" name="object 4"/>
          <p:cNvGraphicFramePr>
            <a:graphicFrameLocks noGrp="1"/>
          </p:cNvGraphicFramePr>
          <p:nvPr/>
        </p:nvGraphicFramePr>
        <p:xfrm>
          <a:off x="1297432" y="2758439"/>
          <a:ext cx="9083040" cy="3070550"/>
        </p:xfrm>
        <a:graphic>
          <a:graphicData uri="http://schemas.openxmlformats.org/drawingml/2006/table">
            <a:tbl>
              <a:tblPr firstRow="1" bandRow="1">
                <a:tableStyleId>{2D5ABB26-0587-4C30-8999-92F81FD0307C}</a:tableStyleId>
              </a:tblPr>
              <a:tblGrid>
                <a:gridCol w="1368213">
                  <a:extLst>
                    <a:ext uri="{9D8B030D-6E8A-4147-A177-3AD203B41FA5}">
                      <a16:colId xmlns:a16="http://schemas.microsoft.com/office/drawing/2014/main" val="20000"/>
                    </a:ext>
                  </a:extLst>
                </a:gridCol>
                <a:gridCol w="3234267">
                  <a:extLst>
                    <a:ext uri="{9D8B030D-6E8A-4147-A177-3AD203B41FA5}">
                      <a16:colId xmlns:a16="http://schemas.microsoft.com/office/drawing/2014/main" val="20001"/>
                    </a:ext>
                  </a:extLst>
                </a:gridCol>
                <a:gridCol w="2231813">
                  <a:extLst>
                    <a:ext uri="{9D8B030D-6E8A-4147-A177-3AD203B41FA5}">
                      <a16:colId xmlns:a16="http://schemas.microsoft.com/office/drawing/2014/main" val="20002"/>
                    </a:ext>
                  </a:extLst>
                </a:gridCol>
                <a:gridCol w="2248747">
                  <a:extLst>
                    <a:ext uri="{9D8B030D-6E8A-4147-A177-3AD203B41FA5}">
                      <a16:colId xmlns:a16="http://schemas.microsoft.com/office/drawing/2014/main" val="20003"/>
                    </a:ext>
                  </a:extLst>
                </a:gridCol>
              </a:tblGrid>
              <a:tr h="580981">
                <a:tc>
                  <a:txBody>
                    <a:bodyPr/>
                    <a:lstStyle/>
                    <a:p>
                      <a:pPr>
                        <a:lnSpc>
                          <a:spcPct val="100000"/>
                        </a:lnSpc>
                        <a:spcBef>
                          <a:spcPts val="5"/>
                        </a:spcBef>
                      </a:pPr>
                      <a:endParaRPr sz="1800">
                        <a:latin typeface="Times New Roman"/>
                        <a:cs typeface="Times New Roman"/>
                      </a:endParaRPr>
                    </a:p>
                    <a:p>
                      <a:pPr marR="323215" algn="ctr">
                        <a:lnSpc>
                          <a:spcPct val="100000"/>
                        </a:lnSpc>
                      </a:pPr>
                      <a:r>
                        <a:rPr sz="1800" spc="-5" dirty="0">
                          <a:latin typeface="Calibri"/>
                          <a:cs typeface="Calibri"/>
                        </a:rPr>
                        <a:t>Operator</a:t>
                      </a:r>
                      <a:endParaRPr sz="1800">
                        <a:latin typeface="Calibri"/>
                        <a:cs typeface="Calibri"/>
                      </a:endParaRPr>
                    </a:p>
                  </a:txBody>
                  <a:tcPr marL="0" marR="0" marT="847" marB="0"/>
                </a:tc>
                <a:tc>
                  <a:txBody>
                    <a:bodyPr/>
                    <a:lstStyle/>
                    <a:p>
                      <a:pPr>
                        <a:lnSpc>
                          <a:spcPct val="100000"/>
                        </a:lnSpc>
                        <a:spcBef>
                          <a:spcPts val="5"/>
                        </a:spcBef>
                      </a:pPr>
                      <a:endParaRPr sz="1800">
                        <a:latin typeface="Times New Roman"/>
                        <a:cs typeface="Times New Roman"/>
                      </a:endParaRPr>
                    </a:p>
                    <a:p>
                      <a:pPr marR="120650" algn="ctr">
                        <a:lnSpc>
                          <a:spcPct val="100000"/>
                        </a:lnSpc>
                      </a:pPr>
                      <a:r>
                        <a:rPr sz="1800" dirty="0">
                          <a:latin typeface="Calibri"/>
                          <a:cs typeface="Calibri"/>
                        </a:rPr>
                        <a:t>Meaning</a:t>
                      </a:r>
                      <a:endParaRPr sz="1800">
                        <a:latin typeface="Calibri"/>
                        <a:cs typeface="Calibri"/>
                      </a:endParaRPr>
                    </a:p>
                  </a:txBody>
                  <a:tcPr marL="0" marR="0" marT="847" marB="0"/>
                </a:tc>
                <a:tc>
                  <a:txBody>
                    <a:bodyPr/>
                    <a:lstStyle/>
                    <a:p>
                      <a:pPr>
                        <a:lnSpc>
                          <a:spcPct val="100000"/>
                        </a:lnSpc>
                        <a:spcBef>
                          <a:spcPts val="5"/>
                        </a:spcBef>
                      </a:pPr>
                      <a:endParaRPr sz="1800">
                        <a:latin typeface="Times New Roman"/>
                        <a:cs typeface="Times New Roman"/>
                      </a:endParaRPr>
                    </a:p>
                    <a:p>
                      <a:pPr marL="42545" algn="ctr">
                        <a:lnSpc>
                          <a:spcPct val="100000"/>
                        </a:lnSpc>
                      </a:pPr>
                      <a:r>
                        <a:rPr sz="1800" spc="-5" dirty="0">
                          <a:latin typeface="Calibri"/>
                          <a:cs typeface="Calibri"/>
                        </a:rPr>
                        <a:t>Output</a:t>
                      </a:r>
                      <a:endParaRPr sz="1800">
                        <a:latin typeface="Calibri"/>
                        <a:cs typeface="Calibri"/>
                      </a:endParaRPr>
                    </a:p>
                  </a:txBody>
                  <a:tcPr marL="0" marR="0" marT="847" marB="0"/>
                </a:tc>
                <a:tc>
                  <a:txBody>
                    <a:bodyPr/>
                    <a:lstStyle/>
                    <a:p>
                      <a:pPr>
                        <a:lnSpc>
                          <a:spcPct val="100000"/>
                        </a:lnSpc>
                        <a:spcBef>
                          <a:spcPts val="5"/>
                        </a:spcBef>
                      </a:pPr>
                      <a:endParaRPr sz="1800">
                        <a:latin typeface="Times New Roman"/>
                        <a:cs typeface="Times New Roman"/>
                      </a:endParaRPr>
                    </a:p>
                    <a:p>
                      <a:pPr marL="376555" algn="ctr">
                        <a:lnSpc>
                          <a:spcPct val="100000"/>
                        </a:lnSpc>
                      </a:pPr>
                      <a:r>
                        <a:rPr sz="1800" spc="-5" dirty="0">
                          <a:latin typeface="Calibri"/>
                          <a:cs typeface="Calibri"/>
                        </a:rPr>
                        <a:t>Exa</a:t>
                      </a:r>
                      <a:r>
                        <a:rPr sz="1800" spc="5" dirty="0">
                          <a:latin typeface="Calibri"/>
                          <a:cs typeface="Calibri"/>
                        </a:rPr>
                        <a:t>m</a:t>
                      </a:r>
                      <a:r>
                        <a:rPr sz="1800" spc="-5" dirty="0">
                          <a:latin typeface="Calibri"/>
                          <a:cs typeface="Calibri"/>
                        </a:rPr>
                        <a:t>p</a:t>
                      </a:r>
                      <a:r>
                        <a:rPr sz="1800" dirty="0">
                          <a:latin typeface="Calibri"/>
                          <a:cs typeface="Calibri"/>
                        </a:rPr>
                        <a:t>le</a:t>
                      </a:r>
                      <a:r>
                        <a:rPr sz="1800" spc="-35" dirty="0">
                          <a:latin typeface="Calibri"/>
                          <a:cs typeface="Calibri"/>
                        </a:rPr>
                        <a:t> </a:t>
                      </a:r>
                      <a:r>
                        <a:rPr sz="1800" spc="-5" dirty="0">
                          <a:latin typeface="Calibri"/>
                          <a:cs typeface="Calibri"/>
                        </a:rPr>
                        <a:t>(a=</a:t>
                      </a:r>
                      <a:r>
                        <a:rPr sz="1800" spc="5" dirty="0">
                          <a:latin typeface="Calibri"/>
                          <a:cs typeface="Calibri"/>
                        </a:rPr>
                        <a:t>6</a:t>
                      </a:r>
                      <a:r>
                        <a:rPr sz="1800" dirty="0">
                          <a:latin typeface="Calibri"/>
                          <a:cs typeface="Calibri"/>
                        </a:rPr>
                        <a:t>,</a:t>
                      </a:r>
                      <a:r>
                        <a:rPr sz="1800" spc="-5" dirty="0">
                          <a:latin typeface="Calibri"/>
                          <a:cs typeface="Calibri"/>
                        </a:rPr>
                        <a:t>b=</a:t>
                      </a:r>
                      <a:r>
                        <a:rPr sz="1800" spc="5" dirty="0">
                          <a:latin typeface="Calibri"/>
                          <a:cs typeface="Calibri"/>
                        </a:rPr>
                        <a:t>2</a:t>
                      </a:r>
                      <a:r>
                        <a:rPr sz="1800" dirty="0">
                          <a:latin typeface="Calibri"/>
                          <a:cs typeface="Calibri"/>
                        </a:rPr>
                        <a:t>)</a:t>
                      </a:r>
                      <a:endParaRPr sz="1800">
                        <a:latin typeface="Calibri"/>
                        <a:cs typeface="Calibri"/>
                      </a:endParaRPr>
                    </a:p>
                  </a:txBody>
                  <a:tcPr marL="0" marR="0" marT="847" marB="0"/>
                </a:tc>
                <a:extLst>
                  <a:ext uri="{0D108BD9-81ED-4DB2-BD59-A6C34878D82A}">
                    <a16:rowId xmlns:a16="http://schemas.microsoft.com/office/drawing/2014/main" val="10000"/>
                  </a:ext>
                </a:extLst>
              </a:tr>
              <a:tr h="505713">
                <a:tc>
                  <a:txBody>
                    <a:bodyPr/>
                    <a:lstStyle/>
                    <a:p>
                      <a:pPr marR="321945" algn="ctr">
                        <a:lnSpc>
                          <a:spcPct val="100000"/>
                        </a:lnSpc>
                        <a:spcBef>
                          <a:spcPts val="565"/>
                        </a:spcBef>
                      </a:pPr>
                      <a:r>
                        <a:rPr sz="1800" dirty="0">
                          <a:latin typeface="Calibri"/>
                          <a:cs typeface="Calibri"/>
                        </a:rPr>
                        <a:t>+</a:t>
                      </a:r>
                      <a:endParaRPr sz="1800">
                        <a:latin typeface="Calibri"/>
                        <a:cs typeface="Calibri"/>
                      </a:endParaRPr>
                    </a:p>
                  </a:txBody>
                  <a:tcPr marL="0" marR="0" marT="95673" marB="0"/>
                </a:tc>
                <a:tc>
                  <a:txBody>
                    <a:bodyPr/>
                    <a:lstStyle/>
                    <a:p>
                      <a:pPr marL="598170">
                        <a:lnSpc>
                          <a:spcPct val="100000"/>
                        </a:lnSpc>
                        <a:spcBef>
                          <a:spcPts val="565"/>
                        </a:spcBef>
                      </a:pPr>
                      <a:r>
                        <a:rPr sz="1800" spc="-5" dirty="0">
                          <a:latin typeface="Calibri"/>
                          <a:cs typeface="Calibri"/>
                        </a:rPr>
                        <a:t>Adds</a:t>
                      </a:r>
                      <a:r>
                        <a:rPr sz="1800" spc="-35" dirty="0">
                          <a:latin typeface="Calibri"/>
                          <a:cs typeface="Calibri"/>
                        </a:rPr>
                        <a:t> </a:t>
                      </a:r>
                      <a:r>
                        <a:rPr sz="1800" dirty="0">
                          <a:latin typeface="Calibri"/>
                          <a:cs typeface="Calibri"/>
                        </a:rPr>
                        <a:t>two</a:t>
                      </a:r>
                      <a:r>
                        <a:rPr sz="1800" spc="-35" dirty="0">
                          <a:latin typeface="Calibri"/>
                          <a:cs typeface="Calibri"/>
                        </a:rPr>
                        <a:t> </a:t>
                      </a:r>
                      <a:r>
                        <a:rPr sz="1800" dirty="0">
                          <a:latin typeface="Calibri"/>
                          <a:cs typeface="Calibri"/>
                        </a:rPr>
                        <a:t>operands</a:t>
                      </a:r>
                    </a:p>
                  </a:txBody>
                  <a:tcPr marL="0" marR="0" marT="95673" marB="0"/>
                </a:tc>
                <a:tc>
                  <a:txBody>
                    <a:bodyPr/>
                    <a:lstStyle/>
                    <a:p>
                      <a:pPr marL="43180" algn="ctr">
                        <a:lnSpc>
                          <a:spcPct val="100000"/>
                        </a:lnSpc>
                        <a:spcBef>
                          <a:spcPts val="565"/>
                        </a:spcBef>
                      </a:pPr>
                      <a:r>
                        <a:rPr sz="1800" spc="-5" dirty="0">
                          <a:latin typeface="Calibri"/>
                          <a:cs typeface="Calibri"/>
                        </a:rPr>
                        <a:t>Sum</a:t>
                      </a:r>
                      <a:endParaRPr sz="1800">
                        <a:latin typeface="Calibri"/>
                        <a:cs typeface="Calibri"/>
                      </a:endParaRPr>
                    </a:p>
                  </a:txBody>
                  <a:tcPr marL="0" marR="0" marT="95673" marB="0"/>
                </a:tc>
                <a:tc>
                  <a:txBody>
                    <a:bodyPr/>
                    <a:lstStyle/>
                    <a:p>
                      <a:pPr marL="377190" algn="ctr">
                        <a:lnSpc>
                          <a:spcPct val="100000"/>
                        </a:lnSpc>
                        <a:spcBef>
                          <a:spcPts val="565"/>
                        </a:spcBef>
                      </a:pPr>
                      <a:r>
                        <a:rPr sz="1800" dirty="0">
                          <a:latin typeface="Calibri"/>
                          <a:cs typeface="Calibri"/>
                        </a:rPr>
                        <a:t>a</a:t>
                      </a:r>
                      <a:r>
                        <a:rPr sz="1800" spc="-20" dirty="0">
                          <a:latin typeface="Calibri"/>
                          <a:cs typeface="Calibri"/>
                        </a:rPr>
                        <a:t> </a:t>
                      </a:r>
                      <a:r>
                        <a:rPr sz="1800" dirty="0">
                          <a:latin typeface="Calibri"/>
                          <a:cs typeface="Calibri"/>
                        </a:rPr>
                        <a:t>+</a:t>
                      </a:r>
                      <a:r>
                        <a:rPr sz="1800" spc="-25" dirty="0">
                          <a:latin typeface="Calibri"/>
                          <a:cs typeface="Calibri"/>
                        </a:rPr>
                        <a:t> </a:t>
                      </a:r>
                      <a:r>
                        <a:rPr sz="1800" dirty="0">
                          <a:latin typeface="Calibri"/>
                          <a:cs typeface="Calibri"/>
                        </a:rPr>
                        <a:t>b</a:t>
                      </a:r>
                      <a:r>
                        <a:rPr sz="1800" spc="-20" dirty="0">
                          <a:latin typeface="Calibri"/>
                          <a:cs typeface="Calibri"/>
                        </a:rPr>
                        <a:t> </a:t>
                      </a:r>
                      <a:r>
                        <a:rPr sz="1800" dirty="0">
                          <a:latin typeface="Calibri"/>
                          <a:cs typeface="Calibri"/>
                        </a:rPr>
                        <a:t>=</a:t>
                      </a:r>
                      <a:r>
                        <a:rPr sz="1800" spc="-20" dirty="0">
                          <a:latin typeface="Calibri"/>
                          <a:cs typeface="Calibri"/>
                        </a:rPr>
                        <a:t> </a:t>
                      </a:r>
                      <a:r>
                        <a:rPr sz="1800" dirty="0">
                          <a:latin typeface="Calibri"/>
                          <a:cs typeface="Calibri"/>
                        </a:rPr>
                        <a:t>8</a:t>
                      </a:r>
                      <a:endParaRPr sz="1800">
                        <a:latin typeface="Calibri"/>
                        <a:cs typeface="Calibri"/>
                      </a:endParaRPr>
                    </a:p>
                  </a:txBody>
                  <a:tcPr marL="0" marR="0" marT="95673" marB="0"/>
                </a:tc>
                <a:extLst>
                  <a:ext uri="{0D108BD9-81ED-4DB2-BD59-A6C34878D82A}">
                    <a16:rowId xmlns:a16="http://schemas.microsoft.com/office/drawing/2014/main" val="10001"/>
                  </a:ext>
                </a:extLst>
              </a:tr>
              <a:tr h="540088">
                <a:tc>
                  <a:txBody>
                    <a:bodyPr/>
                    <a:lstStyle/>
                    <a:p>
                      <a:pPr marR="321310" algn="ctr">
                        <a:lnSpc>
                          <a:spcPct val="100000"/>
                        </a:lnSpc>
                        <a:spcBef>
                          <a:spcPts val="770"/>
                        </a:spcBef>
                      </a:pPr>
                      <a:r>
                        <a:rPr sz="1800" dirty="0">
                          <a:latin typeface="Calibri"/>
                          <a:cs typeface="Calibri"/>
                        </a:rPr>
                        <a:t>-</a:t>
                      </a:r>
                      <a:endParaRPr sz="1800">
                        <a:latin typeface="Calibri"/>
                        <a:cs typeface="Calibri"/>
                      </a:endParaRPr>
                    </a:p>
                  </a:txBody>
                  <a:tcPr marL="0" marR="0" marT="130387" marB="0"/>
                </a:tc>
                <a:tc>
                  <a:txBody>
                    <a:bodyPr/>
                    <a:lstStyle/>
                    <a:p>
                      <a:pPr marL="473709">
                        <a:lnSpc>
                          <a:spcPct val="100000"/>
                        </a:lnSpc>
                        <a:spcBef>
                          <a:spcPts val="770"/>
                        </a:spcBef>
                      </a:pPr>
                      <a:r>
                        <a:rPr sz="1800" spc="-5" dirty="0">
                          <a:latin typeface="Calibri"/>
                          <a:cs typeface="Calibri"/>
                        </a:rPr>
                        <a:t>Subtracts</a:t>
                      </a:r>
                      <a:r>
                        <a:rPr sz="1800" spc="-45" dirty="0">
                          <a:latin typeface="Calibri"/>
                          <a:cs typeface="Calibri"/>
                        </a:rPr>
                        <a:t> </a:t>
                      </a:r>
                      <a:r>
                        <a:rPr sz="1800" dirty="0">
                          <a:latin typeface="Calibri"/>
                          <a:cs typeface="Calibri"/>
                        </a:rPr>
                        <a:t>two</a:t>
                      </a:r>
                      <a:r>
                        <a:rPr sz="1800" spc="-45" dirty="0">
                          <a:latin typeface="Calibri"/>
                          <a:cs typeface="Calibri"/>
                        </a:rPr>
                        <a:t> </a:t>
                      </a:r>
                      <a:r>
                        <a:rPr sz="1800" dirty="0">
                          <a:latin typeface="Calibri"/>
                          <a:cs typeface="Calibri"/>
                        </a:rPr>
                        <a:t>operands</a:t>
                      </a:r>
                      <a:endParaRPr sz="1800">
                        <a:latin typeface="Calibri"/>
                        <a:cs typeface="Calibri"/>
                      </a:endParaRPr>
                    </a:p>
                  </a:txBody>
                  <a:tcPr marL="0" marR="0" marT="130387" marB="0"/>
                </a:tc>
                <a:tc>
                  <a:txBody>
                    <a:bodyPr/>
                    <a:lstStyle/>
                    <a:p>
                      <a:pPr marL="560070">
                        <a:lnSpc>
                          <a:spcPct val="100000"/>
                        </a:lnSpc>
                        <a:spcBef>
                          <a:spcPts val="770"/>
                        </a:spcBef>
                      </a:pPr>
                      <a:r>
                        <a:rPr sz="1800" dirty="0">
                          <a:latin typeface="Calibri"/>
                          <a:cs typeface="Calibri"/>
                        </a:rPr>
                        <a:t>Difference</a:t>
                      </a:r>
                      <a:endParaRPr sz="1800">
                        <a:latin typeface="Calibri"/>
                        <a:cs typeface="Calibri"/>
                      </a:endParaRPr>
                    </a:p>
                  </a:txBody>
                  <a:tcPr marL="0" marR="0" marT="130387" marB="0"/>
                </a:tc>
                <a:tc>
                  <a:txBody>
                    <a:bodyPr/>
                    <a:lstStyle/>
                    <a:p>
                      <a:pPr marL="377825" algn="ctr">
                        <a:lnSpc>
                          <a:spcPct val="100000"/>
                        </a:lnSpc>
                        <a:spcBef>
                          <a:spcPts val="770"/>
                        </a:spcBef>
                      </a:pPr>
                      <a:r>
                        <a:rPr sz="1800" dirty="0">
                          <a:latin typeface="Calibri"/>
                          <a:cs typeface="Calibri"/>
                        </a:rPr>
                        <a:t>a</a:t>
                      </a:r>
                      <a:r>
                        <a:rPr sz="1800" spc="-20" dirty="0">
                          <a:latin typeface="Calibri"/>
                          <a:cs typeface="Calibri"/>
                        </a:rPr>
                        <a:t> </a:t>
                      </a:r>
                      <a:r>
                        <a:rPr sz="1800" dirty="0">
                          <a:latin typeface="Calibri"/>
                          <a:cs typeface="Calibri"/>
                        </a:rPr>
                        <a:t>-</a:t>
                      </a:r>
                      <a:r>
                        <a:rPr sz="1800" spc="-15" dirty="0">
                          <a:latin typeface="Calibri"/>
                          <a:cs typeface="Calibri"/>
                        </a:rPr>
                        <a:t> </a:t>
                      </a:r>
                      <a:r>
                        <a:rPr sz="1800" dirty="0">
                          <a:latin typeface="Calibri"/>
                          <a:cs typeface="Calibri"/>
                        </a:rPr>
                        <a:t>b</a:t>
                      </a:r>
                      <a:r>
                        <a:rPr sz="1800" spc="-30" dirty="0">
                          <a:latin typeface="Calibri"/>
                          <a:cs typeface="Calibri"/>
                        </a:rPr>
                        <a:t> </a:t>
                      </a:r>
                      <a:r>
                        <a:rPr sz="1800" dirty="0">
                          <a:latin typeface="Calibri"/>
                          <a:cs typeface="Calibri"/>
                        </a:rPr>
                        <a:t>=</a:t>
                      </a:r>
                      <a:r>
                        <a:rPr sz="1800" spc="-20" dirty="0">
                          <a:latin typeface="Calibri"/>
                          <a:cs typeface="Calibri"/>
                        </a:rPr>
                        <a:t> </a:t>
                      </a:r>
                      <a:r>
                        <a:rPr sz="1800" dirty="0">
                          <a:latin typeface="Calibri"/>
                          <a:cs typeface="Calibri"/>
                        </a:rPr>
                        <a:t>4</a:t>
                      </a:r>
                      <a:endParaRPr sz="1800">
                        <a:latin typeface="Calibri"/>
                        <a:cs typeface="Calibri"/>
                      </a:endParaRPr>
                    </a:p>
                  </a:txBody>
                  <a:tcPr marL="0" marR="0" marT="130387" marB="0"/>
                </a:tc>
                <a:extLst>
                  <a:ext uri="{0D108BD9-81ED-4DB2-BD59-A6C34878D82A}">
                    <a16:rowId xmlns:a16="http://schemas.microsoft.com/office/drawing/2014/main" val="10002"/>
                  </a:ext>
                </a:extLst>
              </a:tr>
              <a:tr h="540139">
                <a:tc>
                  <a:txBody>
                    <a:bodyPr/>
                    <a:lstStyle/>
                    <a:p>
                      <a:pPr marR="321945" algn="ctr">
                        <a:lnSpc>
                          <a:spcPct val="100000"/>
                        </a:lnSpc>
                        <a:spcBef>
                          <a:spcPts val="770"/>
                        </a:spcBef>
                      </a:pPr>
                      <a:r>
                        <a:rPr sz="1800" dirty="0">
                          <a:latin typeface="Calibri"/>
                          <a:cs typeface="Calibri"/>
                        </a:rPr>
                        <a:t>*</a:t>
                      </a:r>
                      <a:endParaRPr sz="1800">
                        <a:latin typeface="Calibri"/>
                        <a:cs typeface="Calibri"/>
                      </a:endParaRPr>
                    </a:p>
                  </a:txBody>
                  <a:tcPr marL="0" marR="0" marT="130387" marB="0"/>
                </a:tc>
                <a:tc>
                  <a:txBody>
                    <a:bodyPr/>
                    <a:lstStyle/>
                    <a:p>
                      <a:pPr marL="458470">
                        <a:lnSpc>
                          <a:spcPct val="100000"/>
                        </a:lnSpc>
                        <a:spcBef>
                          <a:spcPts val="770"/>
                        </a:spcBef>
                      </a:pPr>
                      <a:r>
                        <a:rPr sz="1800" dirty="0">
                          <a:latin typeface="Calibri"/>
                          <a:cs typeface="Calibri"/>
                        </a:rPr>
                        <a:t>Multiplies</a:t>
                      </a:r>
                      <a:r>
                        <a:rPr sz="1800" spc="-55" dirty="0">
                          <a:latin typeface="Calibri"/>
                          <a:cs typeface="Calibri"/>
                        </a:rPr>
                        <a:t> </a:t>
                      </a:r>
                      <a:r>
                        <a:rPr sz="1800" dirty="0">
                          <a:latin typeface="Calibri"/>
                          <a:cs typeface="Calibri"/>
                        </a:rPr>
                        <a:t>two</a:t>
                      </a:r>
                      <a:r>
                        <a:rPr sz="1800" spc="-55" dirty="0">
                          <a:latin typeface="Calibri"/>
                          <a:cs typeface="Calibri"/>
                        </a:rPr>
                        <a:t> </a:t>
                      </a:r>
                      <a:r>
                        <a:rPr sz="1800" dirty="0">
                          <a:latin typeface="Calibri"/>
                          <a:cs typeface="Calibri"/>
                        </a:rPr>
                        <a:t>operands</a:t>
                      </a:r>
                      <a:endParaRPr sz="1800">
                        <a:latin typeface="Calibri"/>
                        <a:cs typeface="Calibri"/>
                      </a:endParaRPr>
                    </a:p>
                  </a:txBody>
                  <a:tcPr marL="0" marR="0" marT="130387" marB="0"/>
                </a:tc>
                <a:tc>
                  <a:txBody>
                    <a:bodyPr/>
                    <a:lstStyle/>
                    <a:p>
                      <a:pPr marL="42545" algn="ctr">
                        <a:lnSpc>
                          <a:spcPct val="100000"/>
                        </a:lnSpc>
                        <a:spcBef>
                          <a:spcPts val="770"/>
                        </a:spcBef>
                      </a:pPr>
                      <a:r>
                        <a:rPr sz="1800" dirty="0">
                          <a:latin typeface="Calibri"/>
                          <a:cs typeface="Calibri"/>
                        </a:rPr>
                        <a:t>Product</a:t>
                      </a:r>
                      <a:endParaRPr sz="1800">
                        <a:latin typeface="Calibri"/>
                        <a:cs typeface="Calibri"/>
                      </a:endParaRPr>
                    </a:p>
                  </a:txBody>
                  <a:tcPr marL="0" marR="0" marT="130387" marB="0"/>
                </a:tc>
                <a:tc>
                  <a:txBody>
                    <a:bodyPr/>
                    <a:lstStyle/>
                    <a:p>
                      <a:pPr marL="375920" algn="ctr">
                        <a:lnSpc>
                          <a:spcPct val="100000"/>
                        </a:lnSpc>
                        <a:spcBef>
                          <a:spcPts val="770"/>
                        </a:spcBef>
                      </a:pPr>
                      <a:r>
                        <a:rPr sz="1800" dirty="0">
                          <a:latin typeface="Calibri"/>
                          <a:cs typeface="Calibri"/>
                        </a:rPr>
                        <a:t>a</a:t>
                      </a:r>
                      <a:r>
                        <a:rPr sz="1800" spc="-20" dirty="0">
                          <a:latin typeface="Calibri"/>
                          <a:cs typeface="Calibri"/>
                        </a:rPr>
                        <a:t> </a:t>
                      </a:r>
                      <a:r>
                        <a:rPr sz="1800" dirty="0">
                          <a:latin typeface="Calibri"/>
                          <a:cs typeface="Calibri"/>
                        </a:rPr>
                        <a:t>*</a:t>
                      </a:r>
                      <a:r>
                        <a:rPr sz="1800" spc="-20" dirty="0">
                          <a:latin typeface="Calibri"/>
                          <a:cs typeface="Calibri"/>
                        </a:rPr>
                        <a:t> </a:t>
                      </a:r>
                      <a:r>
                        <a:rPr sz="1800" dirty="0">
                          <a:latin typeface="Calibri"/>
                          <a:cs typeface="Calibri"/>
                        </a:rPr>
                        <a:t>b</a:t>
                      </a:r>
                      <a:r>
                        <a:rPr sz="1800" spc="-20" dirty="0">
                          <a:latin typeface="Calibri"/>
                          <a:cs typeface="Calibri"/>
                        </a:rPr>
                        <a:t> </a:t>
                      </a:r>
                      <a:r>
                        <a:rPr sz="1800" dirty="0">
                          <a:latin typeface="Calibri"/>
                          <a:cs typeface="Calibri"/>
                        </a:rPr>
                        <a:t>=</a:t>
                      </a:r>
                      <a:r>
                        <a:rPr sz="1800" spc="-20" dirty="0">
                          <a:latin typeface="Calibri"/>
                          <a:cs typeface="Calibri"/>
                        </a:rPr>
                        <a:t> </a:t>
                      </a:r>
                      <a:r>
                        <a:rPr sz="1800" dirty="0">
                          <a:latin typeface="Calibri"/>
                          <a:cs typeface="Calibri"/>
                        </a:rPr>
                        <a:t>12</a:t>
                      </a:r>
                      <a:endParaRPr sz="1800">
                        <a:latin typeface="Calibri"/>
                        <a:cs typeface="Calibri"/>
                      </a:endParaRPr>
                    </a:p>
                  </a:txBody>
                  <a:tcPr marL="0" marR="0" marT="130387" marB="0"/>
                </a:tc>
                <a:extLst>
                  <a:ext uri="{0D108BD9-81ED-4DB2-BD59-A6C34878D82A}">
                    <a16:rowId xmlns:a16="http://schemas.microsoft.com/office/drawing/2014/main" val="10003"/>
                  </a:ext>
                </a:extLst>
              </a:tr>
              <a:tr h="540105">
                <a:tc>
                  <a:txBody>
                    <a:bodyPr/>
                    <a:lstStyle/>
                    <a:p>
                      <a:pPr marR="321945" algn="ctr">
                        <a:lnSpc>
                          <a:spcPct val="100000"/>
                        </a:lnSpc>
                        <a:spcBef>
                          <a:spcPts val="770"/>
                        </a:spcBef>
                      </a:pPr>
                      <a:r>
                        <a:rPr sz="1800" dirty="0">
                          <a:latin typeface="Calibri"/>
                          <a:cs typeface="Calibri"/>
                        </a:rPr>
                        <a:t>/</a:t>
                      </a:r>
                      <a:endParaRPr sz="1800">
                        <a:latin typeface="Calibri"/>
                        <a:cs typeface="Calibri"/>
                      </a:endParaRPr>
                    </a:p>
                  </a:txBody>
                  <a:tcPr marL="0" marR="0" marT="130387" marB="0"/>
                </a:tc>
                <a:tc>
                  <a:txBody>
                    <a:bodyPr/>
                    <a:lstStyle/>
                    <a:p>
                      <a:pPr marL="534670">
                        <a:lnSpc>
                          <a:spcPct val="100000"/>
                        </a:lnSpc>
                        <a:spcBef>
                          <a:spcPts val="770"/>
                        </a:spcBef>
                      </a:pPr>
                      <a:r>
                        <a:rPr sz="1800" dirty="0">
                          <a:latin typeface="Calibri"/>
                          <a:cs typeface="Calibri"/>
                        </a:rPr>
                        <a:t>Divides</a:t>
                      </a:r>
                      <a:r>
                        <a:rPr sz="1800" spc="-45" dirty="0">
                          <a:latin typeface="Calibri"/>
                          <a:cs typeface="Calibri"/>
                        </a:rPr>
                        <a:t> </a:t>
                      </a:r>
                      <a:r>
                        <a:rPr sz="1800" dirty="0">
                          <a:latin typeface="Calibri"/>
                          <a:cs typeface="Calibri"/>
                        </a:rPr>
                        <a:t>two</a:t>
                      </a:r>
                      <a:r>
                        <a:rPr sz="1800" spc="-50" dirty="0">
                          <a:latin typeface="Calibri"/>
                          <a:cs typeface="Calibri"/>
                        </a:rPr>
                        <a:t> </a:t>
                      </a:r>
                      <a:r>
                        <a:rPr sz="1800" dirty="0">
                          <a:latin typeface="Calibri"/>
                          <a:cs typeface="Calibri"/>
                        </a:rPr>
                        <a:t>operands</a:t>
                      </a:r>
                      <a:endParaRPr sz="1800">
                        <a:latin typeface="Calibri"/>
                        <a:cs typeface="Calibri"/>
                      </a:endParaRPr>
                    </a:p>
                  </a:txBody>
                  <a:tcPr marL="0" marR="0" marT="130387" marB="0"/>
                </a:tc>
                <a:tc>
                  <a:txBody>
                    <a:bodyPr/>
                    <a:lstStyle/>
                    <a:p>
                      <a:pPr marL="603250">
                        <a:lnSpc>
                          <a:spcPct val="100000"/>
                        </a:lnSpc>
                        <a:spcBef>
                          <a:spcPts val="770"/>
                        </a:spcBef>
                      </a:pPr>
                      <a:r>
                        <a:rPr sz="1800" dirty="0">
                          <a:latin typeface="Calibri"/>
                          <a:cs typeface="Calibri"/>
                        </a:rPr>
                        <a:t>Quotient</a:t>
                      </a:r>
                      <a:endParaRPr sz="1800">
                        <a:latin typeface="Calibri"/>
                        <a:cs typeface="Calibri"/>
                      </a:endParaRPr>
                    </a:p>
                  </a:txBody>
                  <a:tcPr marL="0" marR="0" marT="130387" marB="0"/>
                </a:tc>
                <a:tc>
                  <a:txBody>
                    <a:bodyPr/>
                    <a:lstStyle/>
                    <a:p>
                      <a:pPr marL="375920" algn="ctr">
                        <a:lnSpc>
                          <a:spcPct val="100000"/>
                        </a:lnSpc>
                        <a:spcBef>
                          <a:spcPts val="770"/>
                        </a:spcBef>
                      </a:pPr>
                      <a:r>
                        <a:rPr sz="1800" dirty="0">
                          <a:latin typeface="Calibri"/>
                          <a:cs typeface="Calibri"/>
                        </a:rPr>
                        <a:t>a</a:t>
                      </a:r>
                      <a:r>
                        <a:rPr sz="1800" spc="-20" dirty="0">
                          <a:latin typeface="Calibri"/>
                          <a:cs typeface="Calibri"/>
                        </a:rPr>
                        <a:t> </a:t>
                      </a:r>
                      <a:r>
                        <a:rPr sz="1800" dirty="0">
                          <a:latin typeface="Calibri"/>
                          <a:cs typeface="Calibri"/>
                        </a:rPr>
                        <a:t>/</a:t>
                      </a:r>
                      <a:r>
                        <a:rPr sz="1800" spc="-20" dirty="0">
                          <a:latin typeface="Calibri"/>
                          <a:cs typeface="Calibri"/>
                        </a:rPr>
                        <a:t> </a:t>
                      </a:r>
                      <a:r>
                        <a:rPr sz="1800" dirty="0">
                          <a:latin typeface="Calibri"/>
                          <a:cs typeface="Calibri"/>
                        </a:rPr>
                        <a:t>b</a:t>
                      </a:r>
                      <a:r>
                        <a:rPr sz="1800" spc="-20" dirty="0">
                          <a:latin typeface="Calibri"/>
                          <a:cs typeface="Calibri"/>
                        </a:rPr>
                        <a:t> </a:t>
                      </a:r>
                      <a:r>
                        <a:rPr sz="1800" dirty="0">
                          <a:latin typeface="Calibri"/>
                          <a:cs typeface="Calibri"/>
                        </a:rPr>
                        <a:t>=</a:t>
                      </a:r>
                      <a:r>
                        <a:rPr sz="1800" spc="-30" dirty="0">
                          <a:latin typeface="Calibri"/>
                          <a:cs typeface="Calibri"/>
                        </a:rPr>
                        <a:t> </a:t>
                      </a:r>
                      <a:r>
                        <a:rPr sz="1800" dirty="0">
                          <a:latin typeface="Calibri"/>
                          <a:cs typeface="Calibri"/>
                        </a:rPr>
                        <a:t>3</a:t>
                      </a:r>
                      <a:endParaRPr sz="1800">
                        <a:latin typeface="Calibri"/>
                        <a:cs typeface="Calibri"/>
                      </a:endParaRPr>
                    </a:p>
                  </a:txBody>
                  <a:tcPr marL="0" marR="0" marT="130387" marB="0"/>
                </a:tc>
                <a:extLst>
                  <a:ext uri="{0D108BD9-81ED-4DB2-BD59-A6C34878D82A}">
                    <a16:rowId xmlns:a16="http://schemas.microsoft.com/office/drawing/2014/main" val="10004"/>
                  </a:ext>
                </a:extLst>
              </a:tr>
              <a:tr h="363524">
                <a:tc>
                  <a:txBody>
                    <a:bodyPr/>
                    <a:lstStyle/>
                    <a:p>
                      <a:pPr marR="321945" algn="ctr">
                        <a:lnSpc>
                          <a:spcPts val="1275"/>
                        </a:lnSpc>
                        <a:spcBef>
                          <a:spcPts val="770"/>
                        </a:spcBef>
                      </a:pPr>
                      <a:r>
                        <a:rPr sz="1800" dirty="0">
                          <a:latin typeface="Calibri"/>
                          <a:cs typeface="Calibri"/>
                        </a:rPr>
                        <a:t>%</a:t>
                      </a:r>
                      <a:endParaRPr sz="1800">
                        <a:latin typeface="Calibri"/>
                        <a:cs typeface="Calibri"/>
                      </a:endParaRPr>
                    </a:p>
                  </a:txBody>
                  <a:tcPr marL="0" marR="0" marT="130387" marB="0"/>
                </a:tc>
                <a:tc>
                  <a:txBody>
                    <a:bodyPr/>
                    <a:lstStyle/>
                    <a:p>
                      <a:pPr marL="417195">
                        <a:lnSpc>
                          <a:spcPts val="1275"/>
                        </a:lnSpc>
                        <a:spcBef>
                          <a:spcPts val="770"/>
                        </a:spcBef>
                      </a:pPr>
                      <a:r>
                        <a:rPr sz="1800" dirty="0">
                          <a:latin typeface="Calibri"/>
                          <a:cs typeface="Calibri"/>
                        </a:rPr>
                        <a:t>Modulus</a:t>
                      </a:r>
                      <a:r>
                        <a:rPr sz="1800" spc="-55" dirty="0">
                          <a:latin typeface="Calibri"/>
                          <a:cs typeface="Calibri"/>
                        </a:rPr>
                        <a:t> </a:t>
                      </a:r>
                      <a:r>
                        <a:rPr sz="1800" dirty="0">
                          <a:latin typeface="Calibri"/>
                          <a:cs typeface="Calibri"/>
                        </a:rPr>
                        <a:t>of</a:t>
                      </a:r>
                      <a:r>
                        <a:rPr sz="1800" spc="-25" dirty="0">
                          <a:latin typeface="Calibri"/>
                          <a:cs typeface="Calibri"/>
                        </a:rPr>
                        <a:t> </a:t>
                      </a:r>
                      <a:r>
                        <a:rPr sz="1800" dirty="0">
                          <a:latin typeface="Calibri"/>
                          <a:cs typeface="Calibri"/>
                        </a:rPr>
                        <a:t>two</a:t>
                      </a:r>
                      <a:r>
                        <a:rPr sz="1800" spc="-45" dirty="0">
                          <a:latin typeface="Calibri"/>
                          <a:cs typeface="Calibri"/>
                        </a:rPr>
                        <a:t> </a:t>
                      </a:r>
                      <a:r>
                        <a:rPr sz="1800" dirty="0">
                          <a:latin typeface="Calibri"/>
                          <a:cs typeface="Calibri"/>
                        </a:rPr>
                        <a:t>operands</a:t>
                      </a:r>
                      <a:endParaRPr sz="1800">
                        <a:latin typeface="Calibri"/>
                        <a:cs typeface="Calibri"/>
                      </a:endParaRPr>
                    </a:p>
                  </a:txBody>
                  <a:tcPr marL="0" marR="0" marT="130387" marB="0"/>
                </a:tc>
                <a:tc>
                  <a:txBody>
                    <a:bodyPr/>
                    <a:lstStyle/>
                    <a:p>
                      <a:pPr marL="546735">
                        <a:lnSpc>
                          <a:spcPts val="1275"/>
                        </a:lnSpc>
                        <a:spcBef>
                          <a:spcPts val="770"/>
                        </a:spcBef>
                      </a:pPr>
                      <a:r>
                        <a:rPr sz="1800" dirty="0">
                          <a:latin typeface="Calibri"/>
                          <a:cs typeface="Calibri"/>
                        </a:rPr>
                        <a:t>Remainder</a:t>
                      </a:r>
                      <a:endParaRPr sz="1800">
                        <a:latin typeface="Calibri"/>
                        <a:cs typeface="Calibri"/>
                      </a:endParaRPr>
                    </a:p>
                  </a:txBody>
                  <a:tcPr marL="0" marR="0" marT="130387" marB="0"/>
                </a:tc>
                <a:tc>
                  <a:txBody>
                    <a:bodyPr/>
                    <a:lstStyle/>
                    <a:p>
                      <a:pPr marL="375920" algn="ctr">
                        <a:lnSpc>
                          <a:spcPts val="1275"/>
                        </a:lnSpc>
                        <a:spcBef>
                          <a:spcPts val="770"/>
                        </a:spcBef>
                      </a:pPr>
                      <a:r>
                        <a:rPr sz="1800" dirty="0">
                          <a:latin typeface="Calibri"/>
                          <a:cs typeface="Calibri"/>
                        </a:rPr>
                        <a:t>a</a:t>
                      </a:r>
                      <a:r>
                        <a:rPr sz="1800" spc="-20" dirty="0">
                          <a:latin typeface="Calibri"/>
                          <a:cs typeface="Calibri"/>
                        </a:rPr>
                        <a:t> </a:t>
                      </a:r>
                      <a:r>
                        <a:rPr sz="1800" dirty="0">
                          <a:latin typeface="Calibri"/>
                          <a:cs typeface="Calibri"/>
                        </a:rPr>
                        <a:t>%</a:t>
                      </a:r>
                      <a:r>
                        <a:rPr sz="1800" spc="-25" dirty="0">
                          <a:latin typeface="Calibri"/>
                          <a:cs typeface="Calibri"/>
                        </a:rPr>
                        <a:t> </a:t>
                      </a:r>
                      <a:r>
                        <a:rPr sz="1800" dirty="0">
                          <a:latin typeface="Calibri"/>
                          <a:cs typeface="Calibri"/>
                        </a:rPr>
                        <a:t>b</a:t>
                      </a:r>
                      <a:r>
                        <a:rPr sz="1800" spc="-20" dirty="0">
                          <a:latin typeface="Calibri"/>
                          <a:cs typeface="Calibri"/>
                        </a:rPr>
                        <a:t> </a:t>
                      </a:r>
                      <a:r>
                        <a:rPr sz="1800" dirty="0">
                          <a:latin typeface="Calibri"/>
                          <a:cs typeface="Calibri"/>
                        </a:rPr>
                        <a:t>=</a:t>
                      </a:r>
                      <a:r>
                        <a:rPr sz="1800" spc="-25" dirty="0">
                          <a:latin typeface="Calibri"/>
                          <a:cs typeface="Calibri"/>
                        </a:rPr>
                        <a:t> </a:t>
                      </a:r>
                      <a:r>
                        <a:rPr sz="1800" dirty="0">
                          <a:latin typeface="Calibri"/>
                          <a:cs typeface="Calibri"/>
                        </a:rPr>
                        <a:t>0</a:t>
                      </a:r>
                    </a:p>
                  </a:txBody>
                  <a:tcPr marL="0" marR="0" marT="130387" marB="0"/>
                </a:tc>
                <a:extLst>
                  <a:ext uri="{0D108BD9-81ED-4DB2-BD59-A6C34878D82A}">
                    <a16:rowId xmlns:a16="http://schemas.microsoft.com/office/drawing/2014/main" val="10005"/>
                  </a:ext>
                </a:extLst>
              </a:tr>
            </a:tbl>
          </a:graphicData>
        </a:graphic>
      </p:graphicFrame>
      <p:sp>
        <p:nvSpPr>
          <p:cNvPr id="5" name="object 5"/>
          <p:cNvSpPr/>
          <p:nvPr/>
        </p:nvSpPr>
        <p:spPr>
          <a:xfrm>
            <a:off x="1297432" y="2758439"/>
            <a:ext cx="9313333" cy="0"/>
          </a:xfrm>
          <a:custGeom>
            <a:avLst/>
            <a:gdLst/>
            <a:ahLst/>
            <a:cxnLst/>
            <a:rect l="l" t="t" r="r" b="b"/>
            <a:pathLst>
              <a:path w="6985000">
                <a:moveTo>
                  <a:pt x="0" y="0"/>
                </a:moveTo>
                <a:lnTo>
                  <a:pt x="6984746" y="0"/>
                </a:lnTo>
              </a:path>
            </a:pathLst>
          </a:custGeom>
          <a:ln w="19050">
            <a:solidFill>
              <a:srgbClr val="FFC000"/>
            </a:solidFill>
          </a:ln>
        </p:spPr>
        <p:txBody>
          <a:bodyPr wrap="square" lIns="0" tIns="0" rIns="0" bIns="0" rtlCol="0"/>
          <a:lstStyle/>
          <a:p>
            <a:endParaRPr sz="2400"/>
          </a:p>
        </p:txBody>
      </p:sp>
      <p:sp>
        <p:nvSpPr>
          <p:cNvPr id="6" name="object 6"/>
          <p:cNvSpPr/>
          <p:nvPr/>
        </p:nvSpPr>
        <p:spPr>
          <a:xfrm>
            <a:off x="1297432" y="6214871"/>
            <a:ext cx="9313333" cy="0"/>
          </a:xfrm>
          <a:custGeom>
            <a:avLst/>
            <a:gdLst/>
            <a:ahLst/>
            <a:cxnLst/>
            <a:rect l="l" t="t" r="r" b="b"/>
            <a:pathLst>
              <a:path w="6985000">
                <a:moveTo>
                  <a:pt x="0" y="0"/>
                </a:moveTo>
                <a:lnTo>
                  <a:pt x="6984746" y="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1A20D-83E8-3BD0-8C3C-B20DCE7D89ED}"/>
              </a:ext>
            </a:extLst>
          </p:cNvPr>
          <p:cNvSpPr>
            <a:spLocks noGrp="1"/>
          </p:cNvSpPr>
          <p:nvPr>
            <p:ph type="title"/>
          </p:nvPr>
        </p:nvSpPr>
        <p:spPr>
          <a:xfrm>
            <a:off x="1484309" y="261594"/>
            <a:ext cx="10018713" cy="1752599"/>
          </a:xfrm>
        </p:spPr>
        <p:txBody>
          <a:bodyPr/>
          <a:lstStyle/>
          <a:p>
            <a:r>
              <a:rPr lang="en-IN" b="1" dirty="0">
                <a:latin typeface="Century Schoolbook" panose="02040604050505020304" pitchFamily="18" charset="0"/>
              </a:rPr>
              <a:t>Key Benefits</a:t>
            </a:r>
          </a:p>
        </p:txBody>
      </p:sp>
      <p:sp>
        <p:nvSpPr>
          <p:cNvPr id="3" name="Content Placeholder 2">
            <a:extLst>
              <a:ext uri="{FF2B5EF4-FFF2-40B4-BE49-F238E27FC236}">
                <a16:creationId xmlns:a16="http://schemas.microsoft.com/office/drawing/2014/main" id="{C919E6A5-E818-001C-4F49-67B4A1C95CFD}"/>
              </a:ext>
            </a:extLst>
          </p:cNvPr>
          <p:cNvSpPr>
            <a:spLocks noGrp="1"/>
          </p:cNvSpPr>
          <p:nvPr>
            <p:ph idx="1"/>
          </p:nvPr>
        </p:nvSpPr>
        <p:spPr>
          <a:xfrm>
            <a:off x="1484309" y="1602557"/>
            <a:ext cx="10018713" cy="4000107"/>
          </a:xfrm>
        </p:spPr>
        <p:txBody>
          <a:bodyPr>
            <a:normAutofit/>
          </a:bodyPr>
          <a:lstStyle/>
          <a:p>
            <a:r>
              <a:rPr lang="en-IN" dirty="0">
                <a:latin typeface="Arial" panose="020B0604020202020204" pitchFamily="34" charset="0"/>
                <a:cs typeface="Arial" panose="020B0604020202020204" pitchFamily="34" charset="0"/>
              </a:rPr>
              <a:t>Live Training Including 3 Real Time Projects</a:t>
            </a:r>
          </a:p>
          <a:p>
            <a:r>
              <a:rPr lang="en-IN" dirty="0">
                <a:latin typeface="Arial" panose="020B0604020202020204" pitchFamily="34" charset="0"/>
                <a:cs typeface="Arial" panose="020B0604020202020204" pitchFamily="34" charset="0"/>
              </a:rPr>
              <a:t>Recordings for 3 years</a:t>
            </a:r>
          </a:p>
          <a:p>
            <a:r>
              <a:rPr lang="en-IN" dirty="0">
                <a:latin typeface="Arial" panose="020B0604020202020204" pitchFamily="34" charset="0"/>
                <a:cs typeface="Arial" panose="020B0604020202020204" pitchFamily="34" charset="0"/>
              </a:rPr>
              <a:t>Notes</a:t>
            </a:r>
          </a:p>
          <a:p>
            <a:r>
              <a:rPr lang="en-IN" dirty="0">
                <a:latin typeface="Arial" panose="020B0604020202020204" pitchFamily="34" charset="0"/>
                <a:cs typeface="Arial" panose="020B0604020202020204" pitchFamily="34" charset="0"/>
              </a:rPr>
              <a:t>Doubts clearing sessions </a:t>
            </a:r>
          </a:p>
          <a:p>
            <a:r>
              <a:rPr lang="en-IN" dirty="0">
                <a:latin typeface="Arial" panose="020B0604020202020204" pitchFamily="34" charset="0"/>
                <a:cs typeface="Arial" panose="020B0604020202020204" pitchFamily="34" charset="0"/>
              </a:rPr>
              <a:t>Interview Preparation</a:t>
            </a:r>
          </a:p>
          <a:p>
            <a:r>
              <a:rPr lang="en-IN" dirty="0">
                <a:latin typeface="Arial" panose="020B0604020202020204" pitchFamily="34" charset="0"/>
                <a:cs typeface="Arial" panose="020B0604020202020204" pitchFamily="34" charset="0"/>
              </a:rPr>
              <a:t>Resume &amp; Placement guidance</a:t>
            </a:r>
          </a:p>
          <a:p>
            <a:endParaRPr lang="en-IN" dirty="0"/>
          </a:p>
        </p:txBody>
      </p:sp>
    </p:spTree>
    <p:extLst>
      <p:ext uri="{BB962C8B-B14F-4D97-AF65-F5344CB8AC3E}">
        <p14:creationId xmlns:p14="http://schemas.microsoft.com/office/powerpoint/2010/main" val="3066439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08756" y="1564862"/>
            <a:ext cx="5003508" cy="727036"/>
          </a:xfrm>
          <a:prstGeom prst="rect">
            <a:avLst/>
          </a:prstGeom>
        </p:spPr>
        <p:txBody>
          <a:bodyPr vert="horz" wrap="square" lIns="0" tIns="52493" rIns="0" bIns="0" rtlCol="0" anchor="ctr">
            <a:spAutoFit/>
          </a:bodyPr>
          <a:lstStyle/>
          <a:p>
            <a:pPr marL="16933" marR="6773">
              <a:lnSpc>
                <a:spcPts val="5613"/>
              </a:lnSpc>
              <a:spcBef>
                <a:spcPts val="413"/>
              </a:spcBef>
            </a:pPr>
            <a:r>
              <a:rPr b="1" spc="-7" dirty="0">
                <a:solidFill>
                  <a:srgbClr val="000000"/>
                </a:solidFill>
              </a:rPr>
              <a:t>Unary </a:t>
            </a:r>
            <a:r>
              <a:rPr b="1" dirty="0">
                <a:solidFill>
                  <a:srgbClr val="000000"/>
                </a:solidFill>
              </a:rPr>
              <a:t> O</a:t>
            </a:r>
            <a:r>
              <a:rPr b="1" spc="-20" dirty="0">
                <a:solidFill>
                  <a:srgbClr val="000000"/>
                </a:solidFill>
              </a:rPr>
              <a:t>p</a:t>
            </a:r>
            <a:r>
              <a:rPr b="1" dirty="0">
                <a:solidFill>
                  <a:srgbClr val="000000"/>
                </a:solidFill>
              </a:rPr>
              <a:t>erators</a:t>
            </a:r>
          </a:p>
        </p:txBody>
      </p:sp>
      <p:sp>
        <p:nvSpPr>
          <p:cNvPr id="4" name="object 4"/>
          <p:cNvSpPr/>
          <p:nvPr/>
        </p:nvSpPr>
        <p:spPr>
          <a:xfrm>
            <a:off x="1297432" y="2949447"/>
            <a:ext cx="9313333" cy="0"/>
          </a:xfrm>
          <a:custGeom>
            <a:avLst/>
            <a:gdLst/>
            <a:ahLst/>
            <a:cxnLst/>
            <a:rect l="l" t="t" r="r" b="b"/>
            <a:pathLst>
              <a:path w="6985000">
                <a:moveTo>
                  <a:pt x="0" y="0"/>
                </a:moveTo>
                <a:lnTo>
                  <a:pt x="6984746" y="0"/>
                </a:lnTo>
              </a:path>
            </a:pathLst>
          </a:custGeom>
          <a:ln w="19050">
            <a:solidFill>
              <a:srgbClr val="FFC000"/>
            </a:solidFill>
          </a:ln>
        </p:spPr>
        <p:txBody>
          <a:bodyPr wrap="square" lIns="0" tIns="0" rIns="0" bIns="0" rtlCol="0"/>
          <a:lstStyle/>
          <a:p>
            <a:endParaRPr sz="2400"/>
          </a:p>
        </p:txBody>
      </p:sp>
      <p:sp>
        <p:nvSpPr>
          <p:cNvPr id="5" name="object 5"/>
          <p:cNvSpPr/>
          <p:nvPr/>
        </p:nvSpPr>
        <p:spPr>
          <a:xfrm>
            <a:off x="1297432" y="6214871"/>
            <a:ext cx="9313333" cy="0"/>
          </a:xfrm>
          <a:custGeom>
            <a:avLst/>
            <a:gdLst/>
            <a:ahLst/>
            <a:cxnLst/>
            <a:rect l="l" t="t" r="r" b="b"/>
            <a:pathLst>
              <a:path w="6985000">
                <a:moveTo>
                  <a:pt x="0" y="0"/>
                </a:moveTo>
                <a:lnTo>
                  <a:pt x="6984746" y="0"/>
                </a:lnTo>
              </a:path>
            </a:pathLst>
          </a:custGeom>
          <a:ln w="19050">
            <a:solidFill>
              <a:srgbClr val="FFC000"/>
            </a:solidFill>
          </a:ln>
        </p:spPr>
        <p:txBody>
          <a:bodyPr wrap="square" lIns="0" tIns="0" rIns="0" bIns="0" rtlCol="0"/>
          <a:lstStyle/>
          <a:p>
            <a:endParaRPr sz="2400"/>
          </a:p>
        </p:txBody>
      </p:sp>
      <p:graphicFrame>
        <p:nvGraphicFramePr>
          <p:cNvPr id="14" name="object 14"/>
          <p:cNvGraphicFramePr>
            <a:graphicFrameLocks noGrp="1"/>
          </p:cNvGraphicFramePr>
          <p:nvPr/>
        </p:nvGraphicFramePr>
        <p:xfrm>
          <a:off x="1297432" y="2949448"/>
          <a:ext cx="8593665" cy="2833080"/>
        </p:xfrm>
        <a:graphic>
          <a:graphicData uri="http://schemas.openxmlformats.org/drawingml/2006/table">
            <a:tbl>
              <a:tblPr firstRow="1" bandRow="1">
                <a:tableStyleId>{2D5ABB26-0587-4C30-8999-92F81FD0307C}</a:tableStyleId>
              </a:tblPr>
              <a:tblGrid>
                <a:gridCol w="2152227">
                  <a:extLst>
                    <a:ext uri="{9D8B030D-6E8A-4147-A177-3AD203B41FA5}">
                      <a16:colId xmlns:a16="http://schemas.microsoft.com/office/drawing/2014/main" val="20000"/>
                    </a:ext>
                  </a:extLst>
                </a:gridCol>
                <a:gridCol w="4312919">
                  <a:extLst>
                    <a:ext uri="{9D8B030D-6E8A-4147-A177-3AD203B41FA5}">
                      <a16:colId xmlns:a16="http://schemas.microsoft.com/office/drawing/2014/main" val="20001"/>
                    </a:ext>
                  </a:extLst>
                </a:gridCol>
                <a:gridCol w="2128519">
                  <a:extLst>
                    <a:ext uri="{9D8B030D-6E8A-4147-A177-3AD203B41FA5}">
                      <a16:colId xmlns:a16="http://schemas.microsoft.com/office/drawing/2014/main" val="20002"/>
                    </a:ext>
                  </a:extLst>
                </a:gridCol>
              </a:tblGrid>
              <a:tr h="664801">
                <a:tc>
                  <a:txBody>
                    <a:bodyPr/>
                    <a:lstStyle/>
                    <a:p>
                      <a:pPr>
                        <a:lnSpc>
                          <a:spcPct val="100000"/>
                        </a:lnSpc>
                      </a:pPr>
                      <a:endParaRPr sz="2000">
                        <a:latin typeface="Times New Roman"/>
                        <a:cs typeface="Times New Roman"/>
                      </a:endParaRPr>
                    </a:p>
                    <a:p>
                      <a:pPr marR="1063625" algn="ctr">
                        <a:lnSpc>
                          <a:spcPct val="100000"/>
                        </a:lnSpc>
                        <a:spcBef>
                          <a:spcPts val="640"/>
                        </a:spcBef>
                      </a:pPr>
                      <a:r>
                        <a:rPr sz="2000" spc="-5" dirty="0">
                          <a:latin typeface="Calibri"/>
                          <a:cs typeface="Calibri"/>
                        </a:rPr>
                        <a:t>Operator</a:t>
                      </a:r>
                      <a:endParaRPr sz="2000">
                        <a:latin typeface="Calibri"/>
                        <a:cs typeface="Calibri"/>
                      </a:endParaRPr>
                    </a:p>
                  </a:txBody>
                  <a:tcPr marL="0" marR="0" marT="0" marB="0"/>
                </a:tc>
                <a:tc>
                  <a:txBody>
                    <a:bodyPr/>
                    <a:lstStyle/>
                    <a:p>
                      <a:pPr>
                        <a:lnSpc>
                          <a:spcPct val="100000"/>
                        </a:lnSpc>
                      </a:pPr>
                      <a:endParaRPr sz="2000">
                        <a:latin typeface="Times New Roman"/>
                        <a:cs typeface="Times New Roman"/>
                      </a:endParaRPr>
                    </a:p>
                    <a:p>
                      <a:pPr marR="34925" algn="ctr">
                        <a:lnSpc>
                          <a:spcPct val="100000"/>
                        </a:lnSpc>
                        <a:spcBef>
                          <a:spcPts val="640"/>
                        </a:spcBef>
                      </a:pPr>
                      <a:r>
                        <a:rPr sz="2000" dirty="0">
                          <a:latin typeface="Calibri"/>
                          <a:cs typeface="Calibri"/>
                        </a:rPr>
                        <a:t>Meaning</a:t>
                      </a:r>
                      <a:endParaRPr sz="2000">
                        <a:latin typeface="Calibri"/>
                        <a:cs typeface="Calibri"/>
                      </a:endParaRPr>
                    </a:p>
                  </a:txBody>
                  <a:tcPr marL="0" marR="0" marT="0" marB="0"/>
                </a:tc>
                <a:tc>
                  <a:txBody>
                    <a:bodyPr/>
                    <a:lstStyle/>
                    <a:p>
                      <a:pPr>
                        <a:lnSpc>
                          <a:spcPct val="100000"/>
                        </a:lnSpc>
                      </a:pPr>
                      <a:endParaRPr sz="2000">
                        <a:latin typeface="Times New Roman"/>
                        <a:cs typeface="Times New Roman"/>
                      </a:endParaRPr>
                    </a:p>
                    <a:p>
                      <a:pPr marL="1011555" algn="ctr">
                        <a:lnSpc>
                          <a:spcPct val="100000"/>
                        </a:lnSpc>
                        <a:spcBef>
                          <a:spcPts val="640"/>
                        </a:spcBef>
                      </a:pPr>
                      <a:r>
                        <a:rPr sz="2000" spc="-5" dirty="0">
                          <a:latin typeface="Calibri"/>
                          <a:cs typeface="Calibri"/>
                        </a:rPr>
                        <a:t>Usage</a:t>
                      </a:r>
                      <a:endParaRPr sz="2000">
                        <a:latin typeface="Calibri"/>
                        <a:cs typeface="Calibri"/>
                      </a:endParaRPr>
                    </a:p>
                  </a:txBody>
                  <a:tcPr marL="0" marR="0" marT="0" marB="0"/>
                </a:tc>
                <a:extLst>
                  <a:ext uri="{0D108BD9-81ED-4DB2-BD59-A6C34878D82A}">
                    <a16:rowId xmlns:a16="http://schemas.microsoft.com/office/drawing/2014/main" val="10000"/>
                  </a:ext>
                </a:extLst>
              </a:tr>
              <a:tr h="457453">
                <a:tc>
                  <a:txBody>
                    <a:bodyPr/>
                    <a:lstStyle/>
                    <a:p>
                      <a:pPr marR="1061720" algn="ctr">
                        <a:lnSpc>
                          <a:spcPct val="100000"/>
                        </a:lnSpc>
                        <a:spcBef>
                          <a:spcPts val="565"/>
                        </a:spcBef>
                      </a:pPr>
                      <a:r>
                        <a:rPr sz="2000" dirty="0">
                          <a:latin typeface="Calibri"/>
                          <a:cs typeface="Calibri"/>
                        </a:rPr>
                        <a:t>++</a:t>
                      </a:r>
                    </a:p>
                  </a:txBody>
                  <a:tcPr marL="0" marR="0" marT="95673" marB="0"/>
                </a:tc>
                <a:tc>
                  <a:txBody>
                    <a:bodyPr/>
                    <a:lstStyle/>
                    <a:p>
                      <a:pPr marR="34925" algn="ctr">
                        <a:lnSpc>
                          <a:spcPct val="100000"/>
                        </a:lnSpc>
                        <a:spcBef>
                          <a:spcPts val="565"/>
                        </a:spcBef>
                      </a:pPr>
                      <a:r>
                        <a:rPr sz="2000" dirty="0">
                          <a:latin typeface="Calibri"/>
                          <a:cs typeface="Calibri"/>
                        </a:rPr>
                        <a:t>Prefix</a:t>
                      </a:r>
                      <a:r>
                        <a:rPr sz="2000" spc="-55" dirty="0">
                          <a:latin typeface="Calibri"/>
                          <a:cs typeface="Calibri"/>
                        </a:rPr>
                        <a:t> </a:t>
                      </a:r>
                      <a:r>
                        <a:rPr sz="2000" dirty="0">
                          <a:latin typeface="Calibri"/>
                          <a:cs typeface="Calibri"/>
                        </a:rPr>
                        <a:t>increment</a:t>
                      </a:r>
                      <a:endParaRPr sz="2000">
                        <a:latin typeface="Calibri"/>
                        <a:cs typeface="Calibri"/>
                      </a:endParaRPr>
                    </a:p>
                  </a:txBody>
                  <a:tcPr marL="0" marR="0" marT="95673" marB="0"/>
                </a:tc>
                <a:tc>
                  <a:txBody>
                    <a:bodyPr/>
                    <a:lstStyle/>
                    <a:p>
                      <a:pPr marL="1010919" algn="ctr">
                        <a:lnSpc>
                          <a:spcPct val="100000"/>
                        </a:lnSpc>
                        <a:spcBef>
                          <a:spcPts val="565"/>
                        </a:spcBef>
                      </a:pPr>
                      <a:r>
                        <a:rPr sz="2000" dirty="0">
                          <a:latin typeface="Calibri"/>
                          <a:cs typeface="Calibri"/>
                        </a:rPr>
                        <a:t>++x</a:t>
                      </a:r>
                      <a:endParaRPr sz="2000">
                        <a:latin typeface="Calibri"/>
                        <a:cs typeface="Calibri"/>
                      </a:endParaRPr>
                    </a:p>
                  </a:txBody>
                  <a:tcPr marL="0" marR="0" marT="95673" marB="0"/>
                </a:tc>
                <a:extLst>
                  <a:ext uri="{0D108BD9-81ED-4DB2-BD59-A6C34878D82A}">
                    <a16:rowId xmlns:a16="http://schemas.microsoft.com/office/drawing/2014/main" val="10001"/>
                  </a:ext>
                </a:extLst>
              </a:tr>
              <a:tr h="457453">
                <a:tc>
                  <a:txBody>
                    <a:bodyPr/>
                    <a:lstStyle/>
                    <a:p>
                      <a:pPr marR="1061720" algn="ctr">
                        <a:lnSpc>
                          <a:spcPct val="100000"/>
                        </a:lnSpc>
                        <a:spcBef>
                          <a:spcPts val="565"/>
                        </a:spcBef>
                      </a:pPr>
                      <a:r>
                        <a:rPr sz="2000" dirty="0">
                          <a:latin typeface="Calibri"/>
                          <a:cs typeface="Calibri"/>
                        </a:rPr>
                        <a:t>++</a:t>
                      </a:r>
                      <a:endParaRPr sz="2000">
                        <a:latin typeface="Calibri"/>
                        <a:cs typeface="Calibri"/>
                      </a:endParaRPr>
                    </a:p>
                  </a:txBody>
                  <a:tcPr marL="0" marR="0" marT="95673" marB="0"/>
                </a:tc>
                <a:tc>
                  <a:txBody>
                    <a:bodyPr/>
                    <a:lstStyle/>
                    <a:p>
                      <a:pPr marR="1153160" algn="r">
                        <a:lnSpc>
                          <a:spcPct val="100000"/>
                        </a:lnSpc>
                        <a:spcBef>
                          <a:spcPts val="565"/>
                        </a:spcBef>
                      </a:pPr>
                      <a:r>
                        <a:rPr sz="2000" spc="-5" dirty="0">
                          <a:latin typeface="Calibri"/>
                          <a:cs typeface="Calibri"/>
                        </a:rPr>
                        <a:t>Postfix</a:t>
                      </a:r>
                      <a:r>
                        <a:rPr sz="2000" spc="-45" dirty="0">
                          <a:latin typeface="Calibri"/>
                          <a:cs typeface="Calibri"/>
                        </a:rPr>
                        <a:t> </a:t>
                      </a:r>
                      <a:r>
                        <a:rPr sz="2000" dirty="0">
                          <a:latin typeface="Calibri"/>
                          <a:cs typeface="Calibri"/>
                        </a:rPr>
                        <a:t>Increment</a:t>
                      </a:r>
                      <a:endParaRPr sz="2000">
                        <a:latin typeface="Calibri"/>
                        <a:cs typeface="Calibri"/>
                      </a:endParaRPr>
                    </a:p>
                  </a:txBody>
                  <a:tcPr marL="0" marR="0" marT="95673" marB="0"/>
                </a:tc>
                <a:tc>
                  <a:txBody>
                    <a:bodyPr/>
                    <a:lstStyle/>
                    <a:p>
                      <a:pPr marL="1009650" algn="ctr">
                        <a:lnSpc>
                          <a:spcPct val="100000"/>
                        </a:lnSpc>
                        <a:spcBef>
                          <a:spcPts val="565"/>
                        </a:spcBef>
                      </a:pPr>
                      <a:r>
                        <a:rPr sz="2000" spc="-5" dirty="0">
                          <a:latin typeface="Calibri"/>
                          <a:cs typeface="Calibri"/>
                        </a:rPr>
                        <a:t>x++</a:t>
                      </a:r>
                      <a:endParaRPr sz="2000">
                        <a:latin typeface="Calibri"/>
                        <a:cs typeface="Calibri"/>
                      </a:endParaRPr>
                    </a:p>
                  </a:txBody>
                  <a:tcPr marL="0" marR="0" marT="95673" marB="0"/>
                </a:tc>
                <a:extLst>
                  <a:ext uri="{0D108BD9-81ED-4DB2-BD59-A6C34878D82A}">
                    <a16:rowId xmlns:a16="http://schemas.microsoft.com/office/drawing/2014/main" val="10002"/>
                  </a:ext>
                </a:extLst>
              </a:tr>
              <a:tr h="457183">
                <a:tc>
                  <a:txBody>
                    <a:bodyPr/>
                    <a:lstStyle/>
                    <a:p>
                      <a:pPr marR="1061720" algn="ctr">
                        <a:lnSpc>
                          <a:spcPct val="100000"/>
                        </a:lnSpc>
                        <a:spcBef>
                          <a:spcPts val="565"/>
                        </a:spcBef>
                      </a:pPr>
                      <a:r>
                        <a:rPr sz="2000" dirty="0">
                          <a:latin typeface="Calibri"/>
                          <a:cs typeface="Calibri"/>
                        </a:rPr>
                        <a:t>--</a:t>
                      </a:r>
                      <a:endParaRPr sz="2000">
                        <a:latin typeface="Calibri"/>
                        <a:cs typeface="Calibri"/>
                      </a:endParaRPr>
                    </a:p>
                  </a:txBody>
                  <a:tcPr marL="0" marR="0" marT="95673" marB="0"/>
                </a:tc>
                <a:tc>
                  <a:txBody>
                    <a:bodyPr/>
                    <a:lstStyle/>
                    <a:p>
                      <a:pPr marR="1163320" algn="r">
                        <a:lnSpc>
                          <a:spcPct val="100000"/>
                        </a:lnSpc>
                        <a:spcBef>
                          <a:spcPts val="565"/>
                        </a:spcBef>
                      </a:pPr>
                      <a:r>
                        <a:rPr sz="2000" dirty="0">
                          <a:latin typeface="Calibri"/>
                          <a:cs typeface="Calibri"/>
                        </a:rPr>
                        <a:t>Prefix</a:t>
                      </a:r>
                      <a:r>
                        <a:rPr sz="2000" spc="-55" dirty="0">
                          <a:latin typeface="Calibri"/>
                          <a:cs typeface="Calibri"/>
                        </a:rPr>
                        <a:t> </a:t>
                      </a:r>
                      <a:r>
                        <a:rPr sz="2000" spc="-5" dirty="0">
                          <a:latin typeface="Calibri"/>
                          <a:cs typeface="Calibri"/>
                        </a:rPr>
                        <a:t>decrement</a:t>
                      </a:r>
                      <a:endParaRPr sz="2000">
                        <a:latin typeface="Calibri"/>
                        <a:cs typeface="Calibri"/>
                      </a:endParaRPr>
                    </a:p>
                  </a:txBody>
                  <a:tcPr marL="0" marR="0" marT="95673" marB="0"/>
                </a:tc>
                <a:tc>
                  <a:txBody>
                    <a:bodyPr/>
                    <a:lstStyle/>
                    <a:p>
                      <a:pPr marL="1010919" algn="ctr">
                        <a:lnSpc>
                          <a:spcPct val="100000"/>
                        </a:lnSpc>
                        <a:spcBef>
                          <a:spcPts val="565"/>
                        </a:spcBef>
                      </a:pPr>
                      <a:r>
                        <a:rPr sz="2000" dirty="0">
                          <a:latin typeface="Calibri"/>
                          <a:cs typeface="Calibri"/>
                        </a:rPr>
                        <a:t>--x</a:t>
                      </a:r>
                      <a:endParaRPr sz="2000">
                        <a:latin typeface="Calibri"/>
                        <a:cs typeface="Calibri"/>
                      </a:endParaRPr>
                    </a:p>
                  </a:txBody>
                  <a:tcPr marL="0" marR="0" marT="95673" marB="0"/>
                </a:tc>
                <a:extLst>
                  <a:ext uri="{0D108BD9-81ED-4DB2-BD59-A6C34878D82A}">
                    <a16:rowId xmlns:a16="http://schemas.microsoft.com/office/drawing/2014/main" val="10003"/>
                  </a:ext>
                </a:extLst>
              </a:tr>
              <a:tr h="457183">
                <a:tc>
                  <a:txBody>
                    <a:bodyPr/>
                    <a:lstStyle/>
                    <a:p>
                      <a:pPr marR="1061720" algn="ctr">
                        <a:lnSpc>
                          <a:spcPct val="100000"/>
                        </a:lnSpc>
                        <a:spcBef>
                          <a:spcPts val="560"/>
                        </a:spcBef>
                      </a:pPr>
                      <a:r>
                        <a:rPr sz="2000" dirty="0">
                          <a:latin typeface="Calibri"/>
                          <a:cs typeface="Calibri"/>
                        </a:rPr>
                        <a:t>--</a:t>
                      </a:r>
                      <a:endParaRPr sz="2000">
                        <a:latin typeface="Calibri"/>
                        <a:cs typeface="Calibri"/>
                      </a:endParaRPr>
                    </a:p>
                  </a:txBody>
                  <a:tcPr marL="0" marR="0" marT="94827" marB="0"/>
                </a:tc>
                <a:tc>
                  <a:txBody>
                    <a:bodyPr/>
                    <a:lstStyle/>
                    <a:p>
                      <a:pPr marR="1130935" algn="r">
                        <a:lnSpc>
                          <a:spcPct val="100000"/>
                        </a:lnSpc>
                        <a:spcBef>
                          <a:spcPts val="560"/>
                        </a:spcBef>
                      </a:pPr>
                      <a:r>
                        <a:rPr sz="2000" spc="-5" dirty="0">
                          <a:latin typeface="Calibri"/>
                          <a:cs typeface="Calibri"/>
                        </a:rPr>
                        <a:t>Postfix</a:t>
                      </a:r>
                      <a:r>
                        <a:rPr sz="2000" spc="-55" dirty="0">
                          <a:latin typeface="Calibri"/>
                          <a:cs typeface="Calibri"/>
                        </a:rPr>
                        <a:t> </a:t>
                      </a:r>
                      <a:r>
                        <a:rPr sz="2000" dirty="0">
                          <a:latin typeface="Calibri"/>
                          <a:cs typeface="Calibri"/>
                        </a:rPr>
                        <a:t>Decrement</a:t>
                      </a:r>
                      <a:endParaRPr sz="2000">
                        <a:latin typeface="Calibri"/>
                        <a:cs typeface="Calibri"/>
                      </a:endParaRPr>
                    </a:p>
                  </a:txBody>
                  <a:tcPr marL="0" marR="0" marT="94827" marB="0"/>
                </a:tc>
                <a:tc>
                  <a:txBody>
                    <a:bodyPr/>
                    <a:lstStyle/>
                    <a:p>
                      <a:pPr marL="1010919" algn="ctr">
                        <a:lnSpc>
                          <a:spcPct val="100000"/>
                        </a:lnSpc>
                        <a:spcBef>
                          <a:spcPts val="560"/>
                        </a:spcBef>
                      </a:pPr>
                      <a:r>
                        <a:rPr sz="2000" dirty="0">
                          <a:latin typeface="Calibri"/>
                          <a:cs typeface="Calibri"/>
                        </a:rPr>
                        <a:t>x--</a:t>
                      </a:r>
                      <a:endParaRPr sz="2000">
                        <a:latin typeface="Calibri"/>
                        <a:cs typeface="Calibri"/>
                      </a:endParaRPr>
                    </a:p>
                  </a:txBody>
                  <a:tcPr marL="0" marR="0" marT="94827" marB="0"/>
                </a:tc>
                <a:extLst>
                  <a:ext uri="{0D108BD9-81ED-4DB2-BD59-A6C34878D82A}">
                    <a16:rowId xmlns:a16="http://schemas.microsoft.com/office/drawing/2014/main" val="10004"/>
                  </a:ext>
                </a:extLst>
              </a:tr>
              <a:tr h="318008">
                <a:tc>
                  <a:txBody>
                    <a:bodyPr/>
                    <a:lstStyle/>
                    <a:p>
                      <a:pPr marR="1063625" algn="ctr">
                        <a:lnSpc>
                          <a:spcPts val="1215"/>
                        </a:lnSpc>
                        <a:spcBef>
                          <a:spcPts val="565"/>
                        </a:spcBef>
                      </a:pPr>
                      <a:endParaRPr sz="2000" dirty="0">
                        <a:latin typeface="Calibri"/>
                        <a:cs typeface="Calibri"/>
                      </a:endParaRPr>
                    </a:p>
                  </a:txBody>
                  <a:tcPr marL="0" marR="0" marT="95673" marB="0"/>
                </a:tc>
                <a:tc>
                  <a:txBody>
                    <a:bodyPr/>
                    <a:lstStyle/>
                    <a:p>
                      <a:pPr marR="35560" algn="ctr">
                        <a:lnSpc>
                          <a:spcPts val="1215"/>
                        </a:lnSpc>
                        <a:spcBef>
                          <a:spcPts val="565"/>
                        </a:spcBef>
                      </a:pPr>
                      <a:endParaRPr sz="2000" dirty="0">
                        <a:latin typeface="Calibri"/>
                        <a:cs typeface="Calibri"/>
                      </a:endParaRPr>
                    </a:p>
                  </a:txBody>
                  <a:tcPr marL="0" marR="0" marT="95673" marB="0"/>
                </a:tc>
                <a:tc>
                  <a:txBody>
                    <a:bodyPr/>
                    <a:lstStyle/>
                    <a:p>
                      <a:pPr marL="1012825" algn="ctr">
                        <a:lnSpc>
                          <a:spcPts val="1215"/>
                        </a:lnSpc>
                        <a:spcBef>
                          <a:spcPts val="565"/>
                        </a:spcBef>
                      </a:pPr>
                      <a:endParaRPr sz="2000" dirty="0">
                        <a:latin typeface="Calibri"/>
                        <a:cs typeface="Calibri"/>
                      </a:endParaRPr>
                    </a:p>
                  </a:txBody>
                  <a:tcPr marL="0" marR="0" marT="95673" marB="0"/>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08756" y="1444414"/>
            <a:ext cx="5415145" cy="727036"/>
          </a:xfrm>
          <a:prstGeom prst="rect">
            <a:avLst/>
          </a:prstGeom>
        </p:spPr>
        <p:txBody>
          <a:bodyPr vert="horz" wrap="square" lIns="0" tIns="52493" rIns="0" bIns="0" rtlCol="0" anchor="ctr">
            <a:spAutoFit/>
          </a:bodyPr>
          <a:lstStyle/>
          <a:p>
            <a:pPr marL="16933" marR="6773">
              <a:lnSpc>
                <a:spcPts val="5613"/>
              </a:lnSpc>
              <a:spcBef>
                <a:spcPts val="413"/>
              </a:spcBef>
            </a:pPr>
            <a:r>
              <a:rPr b="1" dirty="0">
                <a:solidFill>
                  <a:srgbClr val="000000"/>
                </a:solidFill>
              </a:rPr>
              <a:t>Relational  O</a:t>
            </a:r>
            <a:r>
              <a:rPr b="1" spc="-20" dirty="0">
                <a:solidFill>
                  <a:srgbClr val="000000"/>
                </a:solidFill>
              </a:rPr>
              <a:t>p</a:t>
            </a:r>
            <a:r>
              <a:rPr b="1" dirty="0">
                <a:solidFill>
                  <a:srgbClr val="000000"/>
                </a:solidFill>
              </a:rPr>
              <a:t>erators</a:t>
            </a:r>
          </a:p>
        </p:txBody>
      </p:sp>
      <p:sp>
        <p:nvSpPr>
          <p:cNvPr id="4" name="object 4"/>
          <p:cNvSpPr/>
          <p:nvPr/>
        </p:nvSpPr>
        <p:spPr>
          <a:xfrm>
            <a:off x="1488440" y="2563368"/>
            <a:ext cx="9313333" cy="0"/>
          </a:xfrm>
          <a:custGeom>
            <a:avLst/>
            <a:gdLst/>
            <a:ahLst/>
            <a:cxnLst/>
            <a:rect l="l" t="t" r="r" b="b"/>
            <a:pathLst>
              <a:path w="6985000">
                <a:moveTo>
                  <a:pt x="0" y="0"/>
                </a:moveTo>
                <a:lnTo>
                  <a:pt x="6984746" y="0"/>
                </a:lnTo>
              </a:path>
            </a:pathLst>
          </a:custGeom>
          <a:ln w="19050">
            <a:solidFill>
              <a:srgbClr val="FFC000"/>
            </a:solidFill>
          </a:ln>
        </p:spPr>
        <p:txBody>
          <a:bodyPr wrap="square" lIns="0" tIns="0" rIns="0" bIns="0" rtlCol="0"/>
          <a:lstStyle/>
          <a:p>
            <a:endParaRPr sz="2400"/>
          </a:p>
        </p:txBody>
      </p:sp>
      <p:sp>
        <p:nvSpPr>
          <p:cNvPr id="5" name="object 5"/>
          <p:cNvSpPr/>
          <p:nvPr/>
        </p:nvSpPr>
        <p:spPr>
          <a:xfrm>
            <a:off x="1297432" y="6214871"/>
            <a:ext cx="9313333" cy="0"/>
          </a:xfrm>
          <a:custGeom>
            <a:avLst/>
            <a:gdLst/>
            <a:ahLst/>
            <a:cxnLst/>
            <a:rect l="l" t="t" r="r" b="b"/>
            <a:pathLst>
              <a:path w="6985000">
                <a:moveTo>
                  <a:pt x="0" y="0"/>
                </a:moveTo>
                <a:lnTo>
                  <a:pt x="6984746" y="0"/>
                </a:lnTo>
              </a:path>
            </a:pathLst>
          </a:custGeom>
          <a:ln w="19050">
            <a:solidFill>
              <a:srgbClr val="FFC000"/>
            </a:solidFill>
          </a:ln>
        </p:spPr>
        <p:txBody>
          <a:bodyPr wrap="square" lIns="0" tIns="0" rIns="0" bIns="0" rtlCol="0"/>
          <a:lstStyle/>
          <a:p>
            <a:endParaRPr sz="2400"/>
          </a:p>
        </p:txBody>
      </p:sp>
      <p:graphicFrame>
        <p:nvGraphicFramePr>
          <p:cNvPr id="14" name="object 14"/>
          <p:cNvGraphicFramePr>
            <a:graphicFrameLocks noGrp="1"/>
          </p:cNvGraphicFramePr>
          <p:nvPr/>
        </p:nvGraphicFramePr>
        <p:xfrm>
          <a:off x="1432474" y="2447550"/>
          <a:ext cx="9043247" cy="3605445"/>
        </p:xfrm>
        <a:graphic>
          <a:graphicData uri="http://schemas.openxmlformats.org/drawingml/2006/table">
            <a:tbl>
              <a:tblPr firstRow="1" bandRow="1">
                <a:tableStyleId>{2D5ABB26-0587-4C30-8999-92F81FD0307C}</a:tableStyleId>
              </a:tblPr>
              <a:tblGrid>
                <a:gridCol w="1053253">
                  <a:extLst>
                    <a:ext uri="{9D8B030D-6E8A-4147-A177-3AD203B41FA5}">
                      <a16:colId xmlns:a16="http://schemas.microsoft.com/office/drawing/2014/main" val="20000"/>
                    </a:ext>
                  </a:extLst>
                </a:gridCol>
                <a:gridCol w="2418927">
                  <a:extLst>
                    <a:ext uri="{9D8B030D-6E8A-4147-A177-3AD203B41FA5}">
                      <a16:colId xmlns:a16="http://schemas.microsoft.com/office/drawing/2014/main" val="20001"/>
                    </a:ext>
                  </a:extLst>
                </a:gridCol>
                <a:gridCol w="1907540">
                  <a:extLst>
                    <a:ext uri="{9D8B030D-6E8A-4147-A177-3AD203B41FA5}">
                      <a16:colId xmlns:a16="http://schemas.microsoft.com/office/drawing/2014/main" val="20002"/>
                    </a:ext>
                  </a:extLst>
                </a:gridCol>
                <a:gridCol w="3663527">
                  <a:extLst>
                    <a:ext uri="{9D8B030D-6E8A-4147-A177-3AD203B41FA5}">
                      <a16:colId xmlns:a16="http://schemas.microsoft.com/office/drawing/2014/main" val="20003"/>
                    </a:ext>
                  </a:extLst>
                </a:gridCol>
              </a:tblGrid>
              <a:tr h="560324">
                <a:tc>
                  <a:txBody>
                    <a:bodyPr/>
                    <a:lstStyle/>
                    <a:p>
                      <a:pPr>
                        <a:lnSpc>
                          <a:spcPct val="100000"/>
                        </a:lnSpc>
                        <a:spcBef>
                          <a:spcPts val="30"/>
                        </a:spcBef>
                      </a:pPr>
                      <a:endParaRPr sz="1800" dirty="0">
                        <a:latin typeface="Times New Roman"/>
                        <a:cs typeface="Times New Roman"/>
                      </a:endParaRPr>
                    </a:p>
                    <a:p>
                      <a:pPr marR="170180" algn="ctr">
                        <a:lnSpc>
                          <a:spcPct val="100000"/>
                        </a:lnSpc>
                      </a:pPr>
                      <a:r>
                        <a:rPr sz="1800" spc="-5" dirty="0">
                          <a:latin typeface="Calibri"/>
                          <a:cs typeface="Calibri"/>
                        </a:rPr>
                        <a:t>Operator</a:t>
                      </a:r>
                      <a:endParaRPr sz="1800" dirty="0">
                        <a:latin typeface="Calibri"/>
                        <a:cs typeface="Calibri"/>
                      </a:endParaRPr>
                    </a:p>
                  </a:txBody>
                  <a:tcPr marL="0" marR="0" marT="5080" marB="0"/>
                </a:tc>
                <a:tc>
                  <a:txBody>
                    <a:bodyPr/>
                    <a:lstStyle/>
                    <a:p>
                      <a:pPr>
                        <a:lnSpc>
                          <a:spcPct val="100000"/>
                        </a:lnSpc>
                        <a:spcBef>
                          <a:spcPts val="30"/>
                        </a:spcBef>
                      </a:pPr>
                      <a:endParaRPr sz="1800" dirty="0">
                        <a:latin typeface="Times New Roman"/>
                        <a:cs typeface="Times New Roman"/>
                      </a:endParaRPr>
                    </a:p>
                    <a:p>
                      <a:pPr marR="54610" algn="ctr">
                        <a:lnSpc>
                          <a:spcPct val="100000"/>
                        </a:lnSpc>
                      </a:pPr>
                      <a:r>
                        <a:rPr sz="1800" spc="-5" dirty="0">
                          <a:latin typeface="Calibri"/>
                          <a:cs typeface="Calibri"/>
                        </a:rPr>
                        <a:t>Meaning</a:t>
                      </a:r>
                      <a:endParaRPr sz="1800" dirty="0">
                        <a:latin typeface="Calibri"/>
                        <a:cs typeface="Calibri"/>
                      </a:endParaRPr>
                    </a:p>
                  </a:txBody>
                  <a:tcPr marL="0" marR="0" marT="5080" marB="0"/>
                </a:tc>
                <a:tc>
                  <a:txBody>
                    <a:bodyPr/>
                    <a:lstStyle/>
                    <a:p>
                      <a:pPr>
                        <a:lnSpc>
                          <a:spcPct val="100000"/>
                        </a:lnSpc>
                        <a:spcBef>
                          <a:spcPts val="30"/>
                        </a:spcBef>
                      </a:pPr>
                      <a:endParaRPr sz="1800">
                        <a:latin typeface="Times New Roman"/>
                        <a:cs typeface="Times New Roman"/>
                      </a:endParaRPr>
                    </a:p>
                    <a:p>
                      <a:pPr marR="18415" algn="ctr">
                        <a:lnSpc>
                          <a:spcPct val="100000"/>
                        </a:lnSpc>
                      </a:pPr>
                      <a:r>
                        <a:rPr sz="1800" spc="-5" dirty="0">
                          <a:latin typeface="Calibri"/>
                          <a:cs typeface="Calibri"/>
                        </a:rPr>
                        <a:t>Usage</a:t>
                      </a:r>
                      <a:r>
                        <a:rPr sz="1800" spc="-30" dirty="0">
                          <a:latin typeface="Calibri"/>
                          <a:cs typeface="Calibri"/>
                        </a:rPr>
                        <a:t> </a:t>
                      </a:r>
                      <a:r>
                        <a:rPr sz="1800" spc="-5" dirty="0">
                          <a:latin typeface="Calibri"/>
                          <a:cs typeface="Calibri"/>
                        </a:rPr>
                        <a:t>Example</a:t>
                      </a:r>
                      <a:endParaRPr sz="1800">
                        <a:latin typeface="Calibri"/>
                        <a:cs typeface="Calibri"/>
                      </a:endParaRPr>
                    </a:p>
                  </a:txBody>
                  <a:tcPr marL="0" marR="0" marT="5080" marB="0"/>
                </a:tc>
                <a:tc>
                  <a:txBody>
                    <a:bodyPr/>
                    <a:lstStyle/>
                    <a:p>
                      <a:pPr>
                        <a:lnSpc>
                          <a:spcPct val="100000"/>
                        </a:lnSpc>
                        <a:spcBef>
                          <a:spcPts val="30"/>
                        </a:spcBef>
                      </a:pPr>
                      <a:endParaRPr sz="1800">
                        <a:latin typeface="Times New Roman"/>
                        <a:cs typeface="Times New Roman"/>
                      </a:endParaRPr>
                    </a:p>
                    <a:p>
                      <a:pPr marL="211454" algn="ctr">
                        <a:lnSpc>
                          <a:spcPct val="100000"/>
                        </a:lnSpc>
                      </a:pPr>
                      <a:r>
                        <a:rPr sz="1800" spc="-5" dirty="0">
                          <a:latin typeface="Calibri"/>
                          <a:cs typeface="Calibri"/>
                        </a:rPr>
                        <a:t>Meaning</a:t>
                      </a:r>
                      <a:endParaRPr sz="1800">
                        <a:latin typeface="Calibri"/>
                        <a:cs typeface="Calibri"/>
                      </a:endParaRPr>
                    </a:p>
                  </a:txBody>
                  <a:tcPr marL="0" marR="0" marT="5080" marB="0"/>
                </a:tc>
                <a:extLst>
                  <a:ext uri="{0D108BD9-81ED-4DB2-BD59-A6C34878D82A}">
                    <a16:rowId xmlns:a16="http://schemas.microsoft.com/office/drawing/2014/main" val="10000"/>
                  </a:ext>
                </a:extLst>
              </a:tr>
              <a:tr h="447040">
                <a:tc>
                  <a:txBody>
                    <a:bodyPr/>
                    <a:lstStyle/>
                    <a:p>
                      <a:pPr marR="168275" algn="ctr">
                        <a:lnSpc>
                          <a:spcPct val="100000"/>
                        </a:lnSpc>
                        <a:spcBef>
                          <a:spcPts val="570"/>
                        </a:spcBef>
                      </a:pPr>
                      <a:r>
                        <a:rPr sz="1800" dirty="0">
                          <a:latin typeface="Calibri"/>
                          <a:cs typeface="Calibri"/>
                        </a:rPr>
                        <a:t>&lt;</a:t>
                      </a:r>
                      <a:endParaRPr sz="1800">
                        <a:latin typeface="Calibri"/>
                        <a:cs typeface="Calibri"/>
                      </a:endParaRPr>
                    </a:p>
                  </a:txBody>
                  <a:tcPr marL="0" marR="0" marT="96520" marB="0"/>
                </a:tc>
                <a:tc>
                  <a:txBody>
                    <a:bodyPr/>
                    <a:lstStyle/>
                    <a:p>
                      <a:pPr marR="55880" algn="ctr">
                        <a:lnSpc>
                          <a:spcPct val="100000"/>
                        </a:lnSpc>
                        <a:spcBef>
                          <a:spcPts val="570"/>
                        </a:spcBef>
                      </a:pPr>
                      <a:r>
                        <a:rPr sz="1800" spc="-10" dirty="0">
                          <a:latin typeface="Calibri"/>
                          <a:cs typeface="Calibri"/>
                        </a:rPr>
                        <a:t>Less</a:t>
                      </a:r>
                      <a:r>
                        <a:rPr sz="1800" spc="-25" dirty="0">
                          <a:latin typeface="Calibri"/>
                          <a:cs typeface="Calibri"/>
                        </a:rPr>
                        <a:t> </a:t>
                      </a:r>
                      <a:r>
                        <a:rPr sz="1800" spc="-5" dirty="0">
                          <a:latin typeface="Calibri"/>
                          <a:cs typeface="Calibri"/>
                        </a:rPr>
                        <a:t>than</a:t>
                      </a:r>
                      <a:endParaRPr sz="1800">
                        <a:latin typeface="Calibri"/>
                        <a:cs typeface="Calibri"/>
                      </a:endParaRPr>
                    </a:p>
                  </a:txBody>
                  <a:tcPr marL="0" marR="0" marT="96520" marB="0"/>
                </a:tc>
                <a:tc>
                  <a:txBody>
                    <a:bodyPr/>
                    <a:lstStyle/>
                    <a:p>
                      <a:pPr marR="19685" algn="ctr">
                        <a:lnSpc>
                          <a:spcPct val="100000"/>
                        </a:lnSpc>
                        <a:spcBef>
                          <a:spcPts val="570"/>
                        </a:spcBef>
                      </a:pPr>
                      <a:r>
                        <a:rPr sz="1800" spc="-5" dirty="0">
                          <a:latin typeface="Calibri"/>
                          <a:cs typeface="Calibri"/>
                        </a:rPr>
                        <a:t>x</a:t>
                      </a:r>
                      <a:r>
                        <a:rPr sz="1800" spc="-30" dirty="0">
                          <a:latin typeface="Calibri"/>
                          <a:cs typeface="Calibri"/>
                        </a:rPr>
                        <a:t> </a:t>
                      </a:r>
                      <a:r>
                        <a:rPr sz="1800" spc="-5" dirty="0">
                          <a:latin typeface="Calibri"/>
                          <a:cs typeface="Calibri"/>
                        </a:rPr>
                        <a:t>&lt;</a:t>
                      </a:r>
                      <a:r>
                        <a:rPr sz="1800" spc="-20" dirty="0">
                          <a:latin typeface="Calibri"/>
                          <a:cs typeface="Calibri"/>
                        </a:rPr>
                        <a:t> </a:t>
                      </a:r>
                      <a:r>
                        <a:rPr sz="1800" spc="-5" dirty="0">
                          <a:latin typeface="Calibri"/>
                          <a:cs typeface="Calibri"/>
                        </a:rPr>
                        <a:t>y</a:t>
                      </a:r>
                      <a:endParaRPr sz="1800">
                        <a:latin typeface="Calibri"/>
                        <a:cs typeface="Calibri"/>
                      </a:endParaRPr>
                    </a:p>
                  </a:txBody>
                  <a:tcPr marL="0" marR="0" marT="96520" marB="0"/>
                </a:tc>
                <a:tc>
                  <a:txBody>
                    <a:bodyPr/>
                    <a:lstStyle/>
                    <a:p>
                      <a:pPr marL="212090" algn="ctr">
                        <a:lnSpc>
                          <a:spcPct val="100000"/>
                        </a:lnSpc>
                        <a:spcBef>
                          <a:spcPts val="570"/>
                        </a:spcBef>
                      </a:pPr>
                      <a:r>
                        <a:rPr sz="1800" spc="-5" dirty="0">
                          <a:latin typeface="Calibri"/>
                          <a:cs typeface="Calibri"/>
                        </a:rPr>
                        <a:t>Returns</a:t>
                      </a:r>
                      <a:r>
                        <a:rPr sz="1800" spc="-15" dirty="0">
                          <a:latin typeface="Calibri"/>
                          <a:cs typeface="Calibri"/>
                        </a:rPr>
                        <a:t> </a:t>
                      </a:r>
                      <a:r>
                        <a:rPr sz="1800" spc="-5" dirty="0">
                          <a:latin typeface="Calibri"/>
                          <a:cs typeface="Calibri"/>
                        </a:rPr>
                        <a:t>true</a:t>
                      </a:r>
                      <a:r>
                        <a:rPr sz="1800" spc="5" dirty="0">
                          <a:latin typeface="Calibri"/>
                          <a:cs typeface="Calibri"/>
                        </a:rPr>
                        <a:t> </a:t>
                      </a:r>
                      <a:r>
                        <a:rPr sz="1800" spc="-5" dirty="0">
                          <a:latin typeface="Calibri"/>
                          <a:cs typeface="Calibri"/>
                        </a:rPr>
                        <a:t>if</a:t>
                      </a:r>
                      <a:r>
                        <a:rPr sz="1800" spc="-15" dirty="0">
                          <a:latin typeface="Calibri"/>
                          <a:cs typeface="Calibri"/>
                        </a:rPr>
                        <a:t> </a:t>
                      </a:r>
                      <a:r>
                        <a:rPr sz="1800" spc="-5" dirty="0">
                          <a:latin typeface="Calibri"/>
                          <a:cs typeface="Calibri"/>
                        </a:rPr>
                        <a:t>x is</a:t>
                      </a:r>
                      <a:r>
                        <a:rPr sz="1800" spc="-10" dirty="0">
                          <a:latin typeface="Calibri"/>
                          <a:cs typeface="Calibri"/>
                        </a:rPr>
                        <a:t> </a:t>
                      </a:r>
                      <a:r>
                        <a:rPr sz="1800" spc="-5" dirty="0">
                          <a:latin typeface="Calibri"/>
                          <a:cs typeface="Calibri"/>
                        </a:rPr>
                        <a:t>less</a:t>
                      </a:r>
                      <a:r>
                        <a:rPr sz="1800" spc="5" dirty="0">
                          <a:latin typeface="Calibri"/>
                          <a:cs typeface="Calibri"/>
                        </a:rPr>
                        <a:t> </a:t>
                      </a:r>
                      <a:r>
                        <a:rPr sz="1800" spc="-5" dirty="0">
                          <a:latin typeface="Calibri"/>
                          <a:cs typeface="Calibri"/>
                        </a:rPr>
                        <a:t>than y</a:t>
                      </a:r>
                      <a:endParaRPr sz="1800">
                        <a:latin typeface="Calibri"/>
                        <a:cs typeface="Calibri"/>
                      </a:endParaRPr>
                    </a:p>
                  </a:txBody>
                  <a:tcPr marL="0" marR="0" marT="96520" marB="0"/>
                </a:tc>
                <a:extLst>
                  <a:ext uri="{0D108BD9-81ED-4DB2-BD59-A6C34878D82A}">
                    <a16:rowId xmlns:a16="http://schemas.microsoft.com/office/drawing/2014/main" val="10001"/>
                  </a:ext>
                </a:extLst>
              </a:tr>
              <a:tr h="447040">
                <a:tc>
                  <a:txBody>
                    <a:bodyPr/>
                    <a:lstStyle/>
                    <a:p>
                      <a:pPr marR="168275" algn="ctr">
                        <a:lnSpc>
                          <a:spcPct val="100000"/>
                        </a:lnSpc>
                        <a:spcBef>
                          <a:spcPts val="565"/>
                        </a:spcBef>
                      </a:pPr>
                      <a:r>
                        <a:rPr sz="1800" dirty="0">
                          <a:latin typeface="Calibri"/>
                          <a:cs typeface="Calibri"/>
                        </a:rPr>
                        <a:t>&gt;</a:t>
                      </a:r>
                      <a:endParaRPr sz="1800">
                        <a:latin typeface="Calibri"/>
                        <a:cs typeface="Calibri"/>
                      </a:endParaRPr>
                    </a:p>
                  </a:txBody>
                  <a:tcPr marL="0" marR="0" marT="95673" marB="0"/>
                </a:tc>
                <a:tc>
                  <a:txBody>
                    <a:bodyPr/>
                    <a:lstStyle/>
                    <a:p>
                      <a:pPr marR="55880" algn="ctr">
                        <a:lnSpc>
                          <a:spcPct val="100000"/>
                        </a:lnSpc>
                        <a:spcBef>
                          <a:spcPts val="565"/>
                        </a:spcBef>
                      </a:pPr>
                      <a:r>
                        <a:rPr sz="1800" spc="-5" dirty="0">
                          <a:latin typeface="Calibri"/>
                          <a:cs typeface="Calibri"/>
                        </a:rPr>
                        <a:t>Greater</a:t>
                      </a:r>
                      <a:r>
                        <a:rPr sz="1800" spc="-25" dirty="0">
                          <a:latin typeface="Calibri"/>
                          <a:cs typeface="Calibri"/>
                        </a:rPr>
                        <a:t> </a:t>
                      </a:r>
                      <a:r>
                        <a:rPr sz="1800" spc="-5" dirty="0">
                          <a:latin typeface="Calibri"/>
                          <a:cs typeface="Calibri"/>
                        </a:rPr>
                        <a:t>than</a:t>
                      </a:r>
                      <a:endParaRPr sz="1800">
                        <a:latin typeface="Calibri"/>
                        <a:cs typeface="Calibri"/>
                      </a:endParaRPr>
                    </a:p>
                  </a:txBody>
                  <a:tcPr marL="0" marR="0" marT="95673" marB="0"/>
                </a:tc>
                <a:tc>
                  <a:txBody>
                    <a:bodyPr/>
                    <a:lstStyle/>
                    <a:p>
                      <a:pPr marR="19685" algn="ctr">
                        <a:lnSpc>
                          <a:spcPct val="100000"/>
                        </a:lnSpc>
                        <a:spcBef>
                          <a:spcPts val="565"/>
                        </a:spcBef>
                      </a:pPr>
                      <a:r>
                        <a:rPr sz="1800" spc="-5" dirty="0">
                          <a:latin typeface="Calibri"/>
                          <a:cs typeface="Calibri"/>
                        </a:rPr>
                        <a:t>x</a:t>
                      </a:r>
                      <a:r>
                        <a:rPr sz="1800" spc="-30" dirty="0">
                          <a:latin typeface="Calibri"/>
                          <a:cs typeface="Calibri"/>
                        </a:rPr>
                        <a:t> </a:t>
                      </a:r>
                      <a:r>
                        <a:rPr sz="1800" spc="-5" dirty="0">
                          <a:latin typeface="Calibri"/>
                          <a:cs typeface="Calibri"/>
                        </a:rPr>
                        <a:t>&gt;</a:t>
                      </a:r>
                      <a:r>
                        <a:rPr sz="1800" spc="-20" dirty="0">
                          <a:latin typeface="Calibri"/>
                          <a:cs typeface="Calibri"/>
                        </a:rPr>
                        <a:t> </a:t>
                      </a:r>
                      <a:r>
                        <a:rPr sz="1800" spc="-5" dirty="0">
                          <a:latin typeface="Calibri"/>
                          <a:cs typeface="Calibri"/>
                        </a:rPr>
                        <a:t>y</a:t>
                      </a:r>
                      <a:endParaRPr sz="1800">
                        <a:latin typeface="Calibri"/>
                        <a:cs typeface="Calibri"/>
                      </a:endParaRPr>
                    </a:p>
                  </a:txBody>
                  <a:tcPr marL="0" marR="0" marT="95673" marB="0"/>
                </a:tc>
                <a:tc>
                  <a:txBody>
                    <a:bodyPr/>
                    <a:lstStyle/>
                    <a:p>
                      <a:pPr marL="211454" algn="ctr">
                        <a:lnSpc>
                          <a:spcPct val="100000"/>
                        </a:lnSpc>
                        <a:spcBef>
                          <a:spcPts val="565"/>
                        </a:spcBef>
                      </a:pPr>
                      <a:r>
                        <a:rPr sz="1800" spc="-5" dirty="0">
                          <a:latin typeface="Calibri"/>
                          <a:cs typeface="Calibri"/>
                        </a:rPr>
                        <a:t>Returns</a:t>
                      </a:r>
                      <a:r>
                        <a:rPr sz="1800" spc="-10" dirty="0">
                          <a:latin typeface="Calibri"/>
                          <a:cs typeface="Calibri"/>
                        </a:rPr>
                        <a:t> </a:t>
                      </a:r>
                      <a:r>
                        <a:rPr sz="1800" spc="-5" dirty="0">
                          <a:latin typeface="Calibri"/>
                          <a:cs typeface="Calibri"/>
                        </a:rPr>
                        <a:t>true</a:t>
                      </a:r>
                      <a:r>
                        <a:rPr sz="1800" spc="5" dirty="0">
                          <a:latin typeface="Calibri"/>
                          <a:cs typeface="Calibri"/>
                        </a:rPr>
                        <a:t> </a:t>
                      </a:r>
                      <a:r>
                        <a:rPr sz="1800" spc="-5" dirty="0">
                          <a:latin typeface="Calibri"/>
                          <a:cs typeface="Calibri"/>
                        </a:rPr>
                        <a:t>if</a:t>
                      </a:r>
                      <a:r>
                        <a:rPr sz="1800" spc="-15" dirty="0">
                          <a:latin typeface="Calibri"/>
                          <a:cs typeface="Calibri"/>
                        </a:rPr>
                        <a:t> </a:t>
                      </a:r>
                      <a:r>
                        <a:rPr sz="1800" spc="-5" dirty="0">
                          <a:latin typeface="Calibri"/>
                          <a:cs typeface="Calibri"/>
                        </a:rPr>
                        <a:t>x</a:t>
                      </a:r>
                      <a:r>
                        <a:rPr sz="1800" dirty="0">
                          <a:latin typeface="Calibri"/>
                          <a:cs typeface="Calibri"/>
                        </a:rPr>
                        <a:t> </a:t>
                      </a:r>
                      <a:r>
                        <a:rPr sz="1800" spc="-5" dirty="0">
                          <a:latin typeface="Calibri"/>
                          <a:cs typeface="Calibri"/>
                        </a:rPr>
                        <a:t>is</a:t>
                      </a:r>
                      <a:r>
                        <a:rPr sz="1800" spc="-10" dirty="0">
                          <a:latin typeface="Calibri"/>
                          <a:cs typeface="Calibri"/>
                        </a:rPr>
                        <a:t> </a:t>
                      </a:r>
                      <a:r>
                        <a:rPr sz="1800" spc="-5" dirty="0">
                          <a:latin typeface="Calibri"/>
                          <a:cs typeface="Calibri"/>
                        </a:rPr>
                        <a:t>greater</a:t>
                      </a:r>
                      <a:r>
                        <a:rPr sz="1800" spc="25" dirty="0">
                          <a:latin typeface="Calibri"/>
                          <a:cs typeface="Calibri"/>
                        </a:rPr>
                        <a:t> </a:t>
                      </a:r>
                      <a:r>
                        <a:rPr sz="1800" spc="-5" dirty="0">
                          <a:latin typeface="Calibri"/>
                          <a:cs typeface="Calibri"/>
                        </a:rPr>
                        <a:t>than y</a:t>
                      </a:r>
                      <a:endParaRPr sz="1800">
                        <a:latin typeface="Calibri"/>
                        <a:cs typeface="Calibri"/>
                      </a:endParaRPr>
                    </a:p>
                  </a:txBody>
                  <a:tcPr marL="0" marR="0" marT="95673" marB="0"/>
                </a:tc>
                <a:extLst>
                  <a:ext uri="{0D108BD9-81ED-4DB2-BD59-A6C34878D82A}">
                    <a16:rowId xmlns:a16="http://schemas.microsoft.com/office/drawing/2014/main" val="10002"/>
                  </a:ext>
                </a:extLst>
              </a:tr>
              <a:tr h="447040">
                <a:tc>
                  <a:txBody>
                    <a:bodyPr/>
                    <a:lstStyle/>
                    <a:p>
                      <a:pPr marR="170180" algn="ctr">
                        <a:lnSpc>
                          <a:spcPct val="100000"/>
                        </a:lnSpc>
                        <a:spcBef>
                          <a:spcPts val="570"/>
                        </a:spcBef>
                      </a:pPr>
                      <a:r>
                        <a:rPr sz="1800" spc="-10" dirty="0">
                          <a:latin typeface="Calibri"/>
                          <a:cs typeface="Calibri"/>
                        </a:rPr>
                        <a:t>&lt;=</a:t>
                      </a:r>
                      <a:endParaRPr sz="1800">
                        <a:latin typeface="Calibri"/>
                        <a:cs typeface="Calibri"/>
                      </a:endParaRPr>
                    </a:p>
                  </a:txBody>
                  <a:tcPr marL="0" marR="0" marT="96520" marB="0"/>
                </a:tc>
                <a:tc>
                  <a:txBody>
                    <a:bodyPr/>
                    <a:lstStyle/>
                    <a:p>
                      <a:pPr marR="55880" algn="ctr">
                        <a:lnSpc>
                          <a:spcPct val="100000"/>
                        </a:lnSpc>
                        <a:spcBef>
                          <a:spcPts val="570"/>
                        </a:spcBef>
                      </a:pPr>
                      <a:r>
                        <a:rPr sz="1800" spc="-10" dirty="0">
                          <a:latin typeface="Calibri"/>
                          <a:cs typeface="Calibri"/>
                        </a:rPr>
                        <a:t>Less</a:t>
                      </a:r>
                      <a:r>
                        <a:rPr sz="1800" spc="-5" dirty="0">
                          <a:latin typeface="Calibri"/>
                          <a:cs typeface="Calibri"/>
                        </a:rPr>
                        <a:t> than</a:t>
                      </a:r>
                      <a:r>
                        <a:rPr sz="1800" spc="-15" dirty="0">
                          <a:latin typeface="Calibri"/>
                          <a:cs typeface="Calibri"/>
                        </a:rPr>
                        <a:t> </a:t>
                      </a:r>
                      <a:r>
                        <a:rPr sz="1800" spc="-5" dirty="0">
                          <a:latin typeface="Calibri"/>
                          <a:cs typeface="Calibri"/>
                        </a:rPr>
                        <a:t>or equal</a:t>
                      </a:r>
                      <a:r>
                        <a:rPr sz="1800" spc="-20" dirty="0">
                          <a:latin typeface="Calibri"/>
                          <a:cs typeface="Calibri"/>
                        </a:rPr>
                        <a:t> </a:t>
                      </a:r>
                      <a:r>
                        <a:rPr sz="1800" spc="-5" dirty="0">
                          <a:latin typeface="Calibri"/>
                          <a:cs typeface="Calibri"/>
                        </a:rPr>
                        <a:t>to</a:t>
                      </a:r>
                      <a:endParaRPr sz="1800">
                        <a:latin typeface="Calibri"/>
                        <a:cs typeface="Calibri"/>
                      </a:endParaRPr>
                    </a:p>
                  </a:txBody>
                  <a:tcPr marL="0" marR="0" marT="96520" marB="0"/>
                </a:tc>
                <a:tc>
                  <a:txBody>
                    <a:bodyPr/>
                    <a:lstStyle/>
                    <a:p>
                      <a:pPr marR="17780" algn="ctr">
                        <a:lnSpc>
                          <a:spcPct val="100000"/>
                        </a:lnSpc>
                        <a:spcBef>
                          <a:spcPts val="570"/>
                        </a:spcBef>
                      </a:pPr>
                      <a:r>
                        <a:rPr sz="1800" spc="-5" dirty="0">
                          <a:latin typeface="Calibri"/>
                          <a:cs typeface="Calibri"/>
                        </a:rPr>
                        <a:t>x</a:t>
                      </a:r>
                      <a:r>
                        <a:rPr sz="1800" spc="-30" dirty="0">
                          <a:latin typeface="Calibri"/>
                          <a:cs typeface="Calibri"/>
                        </a:rPr>
                        <a:t> </a:t>
                      </a:r>
                      <a:r>
                        <a:rPr sz="1800" spc="-5" dirty="0">
                          <a:latin typeface="Calibri"/>
                          <a:cs typeface="Calibri"/>
                        </a:rPr>
                        <a:t>&lt;=</a:t>
                      </a:r>
                      <a:r>
                        <a:rPr sz="1800" spc="-20" dirty="0">
                          <a:latin typeface="Calibri"/>
                          <a:cs typeface="Calibri"/>
                        </a:rPr>
                        <a:t> </a:t>
                      </a:r>
                      <a:r>
                        <a:rPr sz="1800" spc="-5" dirty="0">
                          <a:latin typeface="Calibri"/>
                          <a:cs typeface="Calibri"/>
                        </a:rPr>
                        <a:t>y</a:t>
                      </a:r>
                      <a:endParaRPr sz="1800">
                        <a:latin typeface="Calibri"/>
                        <a:cs typeface="Calibri"/>
                      </a:endParaRPr>
                    </a:p>
                  </a:txBody>
                  <a:tcPr marL="0" marR="0" marT="96520" marB="0"/>
                </a:tc>
                <a:tc>
                  <a:txBody>
                    <a:bodyPr/>
                    <a:lstStyle/>
                    <a:p>
                      <a:pPr marL="210185" algn="ctr">
                        <a:lnSpc>
                          <a:spcPct val="100000"/>
                        </a:lnSpc>
                        <a:spcBef>
                          <a:spcPts val="570"/>
                        </a:spcBef>
                      </a:pPr>
                      <a:r>
                        <a:rPr sz="1800" spc="-5" dirty="0">
                          <a:latin typeface="Calibri"/>
                          <a:cs typeface="Calibri"/>
                        </a:rPr>
                        <a:t>Returns</a:t>
                      </a:r>
                      <a:r>
                        <a:rPr sz="1800" spc="-10" dirty="0">
                          <a:latin typeface="Calibri"/>
                          <a:cs typeface="Calibri"/>
                        </a:rPr>
                        <a:t> </a:t>
                      </a:r>
                      <a:r>
                        <a:rPr sz="1800" spc="-5" dirty="0">
                          <a:latin typeface="Calibri"/>
                          <a:cs typeface="Calibri"/>
                        </a:rPr>
                        <a:t>true</a:t>
                      </a:r>
                      <a:r>
                        <a:rPr sz="1800" spc="10" dirty="0">
                          <a:latin typeface="Calibri"/>
                          <a:cs typeface="Calibri"/>
                        </a:rPr>
                        <a:t> </a:t>
                      </a:r>
                      <a:r>
                        <a:rPr sz="1800" spc="-5" dirty="0">
                          <a:latin typeface="Calibri"/>
                          <a:cs typeface="Calibri"/>
                        </a:rPr>
                        <a:t>if</a:t>
                      </a:r>
                      <a:r>
                        <a:rPr sz="1800" spc="-15" dirty="0">
                          <a:latin typeface="Calibri"/>
                          <a:cs typeface="Calibri"/>
                        </a:rPr>
                        <a:t> </a:t>
                      </a:r>
                      <a:r>
                        <a:rPr sz="1800" spc="-5" dirty="0">
                          <a:latin typeface="Calibri"/>
                          <a:cs typeface="Calibri"/>
                        </a:rPr>
                        <a:t>x</a:t>
                      </a:r>
                      <a:r>
                        <a:rPr sz="1800" spc="5" dirty="0">
                          <a:latin typeface="Calibri"/>
                          <a:cs typeface="Calibri"/>
                        </a:rPr>
                        <a:t> </a:t>
                      </a:r>
                      <a:r>
                        <a:rPr sz="1800" spc="-5" dirty="0">
                          <a:latin typeface="Calibri"/>
                          <a:cs typeface="Calibri"/>
                        </a:rPr>
                        <a:t>is</a:t>
                      </a:r>
                      <a:r>
                        <a:rPr sz="1800" spc="-10" dirty="0">
                          <a:latin typeface="Calibri"/>
                          <a:cs typeface="Calibri"/>
                        </a:rPr>
                        <a:t> </a:t>
                      </a:r>
                      <a:r>
                        <a:rPr sz="1800" spc="-5" dirty="0">
                          <a:latin typeface="Calibri"/>
                          <a:cs typeface="Calibri"/>
                        </a:rPr>
                        <a:t>equal to</a:t>
                      </a:r>
                      <a:r>
                        <a:rPr sz="1800" dirty="0">
                          <a:latin typeface="Calibri"/>
                          <a:cs typeface="Calibri"/>
                        </a:rPr>
                        <a:t> </a:t>
                      </a:r>
                      <a:r>
                        <a:rPr sz="1800" spc="-5" dirty="0">
                          <a:latin typeface="Calibri"/>
                          <a:cs typeface="Calibri"/>
                        </a:rPr>
                        <a:t>or</a:t>
                      </a:r>
                      <a:r>
                        <a:rPr sz="1800" spc="5" dirty="0">
                          <a:latin typeface="Calibri"/>
                          <a:cs typeface="Calibri"/>
                        </a:rPr>
                        <a:t> </a:t>
                      </a:r>
                      <a:r>
                        <a:rPr sz="1800" spc="-10" dirty="0">
                          <a:latin typeface="Calibri"/>
                          <a:cs typeface="Calibri"/>
                        </a:rPr>
                        <a:t>less</a:t>
                      </a:r>
                      <a:r>
                        <a:rPr sz="1800" spc="10" dirty="0">
                          <a:latin typeface="Calibri"/>
                          <a:cs typeface="Calibri"/>
                        </a:rPr>
                        <a:t> </a:t>
                      </a:r>
                      <a:r>
                        <a:rPr sz="1800" spc="-5" dirty="0">
                          <a:latin typeface="Calibri"/>
                          <a:cs typeface="Calibri"/>
                        </a:rPr>
                        <a:t>than y</a:t>
                      </a:r>
                      <a:endParaRPr sz="1800">
                        <a:latin typeface="Calibri"/>
                        <a:cs typeface="Calibri"/>
                      </a:endParaRPr>
                    </a:p>
                  </a:txBody>
                  <a:tcPr marL="0" marR="0" marT="96520" marB="0"/>
                </a:tc>
                <a:extLst>
                  <a:ext uri="{0D108BD9-81ED-4DB2-BD59-A6C34878D82A}">
                    <a16:rowId xmlns:a16="http://schemas.microsoft.com/office/drawing/2014/main" val="10003"/>
                  </a:ext>
                </a:extLst>
              </a:tr>
              <a:tr h="511251">
                <a:tc>
                  <a:txBody>
                    <a:bodyPr/>
                    <a:lstStyle/>
                    <a:p>
                      <a:pPr marR="170180" algn="ctr">
                        <a:lnSpc>
                          <a:spcPct val="100000"/>
                        </a:lnSpc>
                        <a:spcBef>
                          <a:spcPts val="570"/>
                        </a:spcBef>
                      </a:pPr>
                      <a:r>
                        <a:rPr sz="1800" spc="-10" dirty="0">
                          <a:latin typeface="Calibri"/>
                          <a:cs typeface="Calibri"/>
                        </a:rPr>
                        <a:t>&gt;=</a:t>
                      </a:r>
                      <a:endParaRPr sz="1800">
                        <a:latin typeface="Calibri"/>
                        <a:cs typeface="Calibri"/>
                      </a:endParaRPr>
                    </a:p>
                  </a:txBody>
                  <a:tcPr marL="0" marR="0" marT="96520" marB="0"/>
                </a:tc>
                <a:tc>
                  <a:txBody>
                    <a:bodyPr/>
                    <a:lstStyle/>
                    <a:p>
                      <a:pPr marR="55880" algn="ctr">
                        <a:lnSpc>
                          <a:spcPct val="100000"/>
                        </a:lnSpc>
                        <a:spcBef>
                          <a:spcPts val="570"/>
                        </a:spcBef>
                      </a:pPr>
                      <a:r>
                        <a:rPr sz="1800" spc="-5" dirty="0">
                          <a:latin typeface="Calibri"/>
                          <a:cs typeface="Calibri"/>
                        </a:rPr>
                        <a:t>Greater</a:t>
                      </a:r>
                      <a:r>
                        <a:rPr sz="1800" dirty="0">
                          <a:latin typeface="Calibri"/>
                          <a:cs typeface="Calibri"/>
                        </a:rPr>
                        <a:t> </a:t>
                      </a:r>
                      <a:r>
                        <a:rPr sz="1800" spc="-5" dirty="0">
                          <a:latin typeface="Calibri"/>
                          <a:cs typeface="Calibri"/>
                        </a:rPr>
                        <a:t>than</a:t>
                      </a:r>
                      <a:r>
                        <a:rPr sz="1800" spc="-15" dirty="0">
                          <a:latin typeface="Calibri"/>
                          <a:cs typeface="Calibri"/>
                        </a:rPr>
                        <a:t> </a:t>
                      </a:r>
                      <a:r>
                        <a:rPr sz="1800" spc="-5" dirty="0">
                          <a:latin typeface="Calibri"/>
                          <a:cs typeface="Calibri"/>
                        </a:rPr>
                        <a:t>or</a:t>
                      </a:r>
                      <a:r>
                        <a:rPr sz="1800" spc="-10" dirty="0">
                          <a:latin typeface="Calibri"/>
                          <a:cs typeface="Calibri"/>
                        </a:rPr>
                        <a:t> </a:t>
                      </a:r>
                      <a:r>
                        <a:rPr sz="1800" spc="-5" dirty="0">
                          <a:latin typeface="Calibri"/>
                          <a:cs typeface="Calibri"/>
                        </a:rPr>
                        <a:t>equal</a:t>
                      </a:r>
                      <a:r>
                        <a:rPr sz="1800" spc="-20" dirty="0">
                          <a:latin typeface="Calibri"/>
                          <a:cs typeface="Calibri"/>
                        </a:rPr>
                        <a:t> </a:t>
                      </a:r>
                      <a:r>
                        <a:rPr sz="1800" spc="-5" dirty="0">
                          <a:latin typeface="Calibri"/>
                          <a:cs typeface="Calibri"/>
                        </a:rPr>
                        <a:t>to</a:t>
                      </a:r>
                      <a:endParaRPr sz="1800">
                        <a:latin typeface="Calibri"/>
                        <a:cs typeface="Calibri"/>
                      </a:endParaRPr>
                    </a:p>
                  </a:txBody>
                  <a:tcPr marL="0" marR="0" marT="96520" marB="0"/>
                </a:tc>
                <a:tc>
                  <a:txBody>
                    <a:bodyPr/>
                    <a:lstStyle/>
                    <a:p>
                      <a:pPr marR="17780" algn="ctr">
                        <a:lnSpc>
                          <a:spcPct val="100000"/>
                        </a:lnSpc>
                        <a:spcBef>
                          <a:spcPts val="570"/>
                        </a:spcBef>
                      </a:pPr>
                      <a:r>
                        <a:rPr sz="1800" spc="-5" dirty="0">
                          <a:latin typeface="Calibri"/>
                          <a:cs typeface="Calibri"/>
                        </a:rPr>
                        <a:t>x</a:t>
                      </a:r>
                      <a:r>
                        <a:rPr sz="1800" spc="-30" dirty="0">
                          <a:latin typeface="Calibri"/>
                          <a:cs typeface="Calibri"/>
                        </a:rPr>
                        <a:t> </a:t>
                      </a:r>
                      <a:r>
                        <a:rPr sz="1800" spc="-5" dirty="0">
                          <a:latin typeface="Calibri"/>
                          <a:cs typeface="Calibri"/>
                        </a:rPr>
                        <a:t>&gt;=</a:t>
                      </a:r>
                      <a:r>
                        <a:rPr sz="1800" spc="-20" dirty="0">
                          <a:latin typeface="Calibri"/>
                          <a:cs typeface="Calibri"/>
                        </a:rPr>
                        <a:t> </a:t>
                      </a:r>
                      <a:r>
                        <a:rPr sz="1800" spc="-5" dirty="0">
                          <a:latin typeface="Calibri"/>
                          <a:cs typeface="Calibri"/>
                        </a:rPr>
                        <a:t>y</a:t>
                      </a:r>
                      <a:endParaRPr sz="1800">
                        <a:latin typeface="Calibri"/>
                        <a:cs typeface="Calibri"/>
                      </a:endParaRPr>
                    </a:p>
                  </a:txBody>
                  <a:tcPr marL="0" marR="0" marT="96520" marB="0"/>
                </a:tc>
                <a:tc>
                  <a:txBody>
                    <a:bodyPr/>
                    <a:lstStyle/>
                    <a:p>
                      <a:pPr marL="210820" algn="ctr">
                        <a:lnSpc>
                          <a:spcPct val="100000"/>
                        </a:lnSpc>
                        <a:spcBef>
                          <a:spcPts val="570"/>
                        </a:spcBef>
                      </a:pPr>
                      <a:r>
                        <a:rPr sz="1800" spc="-5" dirty="0">
                          <a:latin typeface="Calibri"/>
                          <a:cs typeface="Calibri"/>
                        </a:rPr>
                        <a:t>Returns</a:t>
                      </a:r>
                      <a:r>
                        <a:rPr sz="1800" spc="-10" dirty="0">
                          <a:latin typeface="Calibri"/>
                          <a:cs typeface="Calibri"/>
                        </a:rPr>
                        <a:t> </a:t>
                      </a:r>
                      <a:r>
                        <a:rPr sz="1800" spc="-5" dirty="0">
                          <a:latin typeface="Calibri"/>
                          <a:cs typeface="Calibri"/>
                        </a:rPr>
                        <a:t>true</a:t>
                      </a:r>
                      <a:r>
                        <a:rPr sz="1800" spc="5" dirty="0">
                          <a:latin typeface="Calibri"/>
                          <a:cs typeface="Calibri"/>
                        </a:rPr>
                        <a:t> </a:t>
                      </a:r>
                      <a:r>
                        <a:rPr sz="1800" spc="-5" dirty="0">
                          <a:latin typeface="Calibri"/>
                          <a:cs typeface="Calibri"/>
                        </a:rPr>
                        <a:t>if</a:t>
                      </a:r>
                      <a:r>
                        <a:rPr sz="1800" spc="-10" dirty="0">
                          <a:latin typeface="Calibri"/>
                          <a:cs typeface="Calibri"/>
                        </a:rPr>
                        <a:t> </a:t>
                      </a:r>
                      <a:r>
                        <a:rPr sz="1800" spc="-5" dirty="0">
                          <a:latin typeface="Calibri"/>
                          <a:cs typeface="Calibri"/>
                        </a:rPr>
                        <a:t>x</a:t>
                      </a:r>
                      <a:r>
                        <a:rPr sz="1800" dirty="0">
                          <a:latin typeface="Calibri"/>
                          <a:cs typeface="Calibri"/>
                        </a:rPr>
                        <a:t> </a:t>
                      </a:r>
                      <a:r>
                        <a:rPr sz="1800" spc="-5" dirty="0">
                          <a:latin typeface="Calibri"/>
                          <a:cs typeface="Calibri"/>
                        </a:rPr>
                        <a:t>is equal</a:t>
                      </a:r>
                      <a:r>
                        <a:rPr sz="1800" spc="-10" dirty="0">
                          <a:latin typeface="Calibri"/>
                          <a:cs typeface="Calibri"/>
                        </a:rPr>
                        <a:t> </a:t>
                      </a:r>
                      <a:r>
                        <a:rPr sz="1800" spc="-5" dirty="0">
                          <a:latin typeface="Calibri"/>
                          <a:cs typeface="Calibri"/>
                        </a:rPr>
                        <a:t>to</a:t>
                      </a:r>
                      <a:r>
                        <a:rPr sz="1800" spc="5" dirty="0">
                          <a:latin typeface="Calibri"/>
                          <a:cs typeface="Calibri"/>
                        </a:rPr>
                        <a:t> </a:t>
                      </a:r>
                      <a:r>
                        <a:rPr sz="1800" spc="-5" dirty="0">
                          <a:latin typeface="Calibri"/>
                          <a:cs typeface="Calibri"/>
                        </a:rPr>
                        <a:t>or</a:t>
                      </a:r>
                      <a:r>
                        <a:rPr sz="1800" dirty="0">
                          <a:latin typeface="Calibri"/>
                          <a:cs typeface="Calibri"/>
                        </a:rPr>
                        <a:t> </a:t>
                      </a:r>
                      <a:r>
                        <a:rPr sz="1800" spc="-5" dirty="0">
                          <a:latin typeface="Calibri"/>
                          <a:cs typeface="Calibri"/>
                        </a:rPr>
                        <a:t>greater</a:t>
                      </a:r>
                      <a:r>
                        <a:rPr sz="1800" spc="30" dirty="0">
                          <a:latin typeface="Calibri"/>
                          <a:cs typeface="Calibri"/>
                        </a:rPr>
                        <a:t> </a:t>
                      </a:r>
                      <a:r>
                        <a:rPr sz="1800" spc="-5" dirty="0">
                          <a:latin typeface="Calibri"/>
                          <a:cs typeface="Calibri"/>
                        </a:rPr>
                        <a:t>than</a:t>
                      </a:r>
                      <a:r>
                        <a:rPr sz="1800" spc="-15" dirty="0">
                          <a:latin typeface="Calibri"/>
                          <a:cs typeface="Calibri"/>
                        </a:rPr>
                        <a:t> </a:t>
                      </a:r>
                      <a:r>
                        <a:rPr sz="1800" spc="-5" dirty="0">
                          <a:latin typeface="Calibri"/>
                          <a:cs typeface="Calibri"/>
                        </a:rPr>
                        <a:t>y</a:t>
                      </a:r>
                      <a:endParaRPr sz="1800">
                        <a:latin typeface="Calibri"/>
                        <a:cs typeface="Calibri"/>
                      </a:endParaRPr>
                    </a:p>
                  </a:txBody>
                  <a:tcPr marL="0" marR="0" marT="96520" marB="0"/>
                </a:tc>
                <a:extLst>
                  <a:ext uri="{0D108BD9-81ED-4DB2-BD59-A6C34878D82A}">
                    <a16:rowId xmlns:a16="http://schemas.microsoft.com/office/drawing/2014/main" val="10004"/>
                  </a:ext>
                </a:extLst>
              </a:tr>
              <a:tr h="511251">
                <a:tc>
                  <a:txBody>
                    <a:bodyPr/>
                    <a:lstStyle/>
                    <a:p>
                      <a:pPr>
                        <a:lnSpc>
                          <a:spcPct val="100000"/>
                        </a:lnSpc>
                        <a:spcBef>
                          <a:spcPts val="25"/>
                        </a:spcBef>
                      </a:pPr>
                      <a:endParaRPr sz="1800">
                        <a:latin typeface="Times New Roman"/>
                        <a:cs typeface="Times New Roman"/>
                      </a:endParaRPr>
                    </a:p>
                    <a:p>
                      <a:pPr marR="170180" algn="ctr">
                        <a:lnSpc>
                          <a:spcPct val="100000"/>
                        </a:lnSpc>
                      </a:pPr>
                      <a:r>
                        <a:rPr sz="1800" spc="-10" dirty="0">
                          <a:latin typeface="Calibri"/>
                          <a:cs typeface="Calibri"/>
                        </a:rPr>
                        <a:t>==</a:t>
                      </a:r>
                      <a:endParaRPr sz="1800">
                        <a:latin typeface="Calibri"/>
                        <a:cs typeface="Calibri"/>
                      </a:endParaRPr>
                    </a:p>
                  </a:txBody>
                  <a:tcPr marL="0" marR="0" marT="4233" marB="0"/>
                </a:tc>
                <a:tc>
                  <a:txBody>
                    <a:bodyPr/>
                    <a:lstStyle/>
                    <a:p>
                      <a:pPr>
                        <a:lnSpc>
                          <a:spcPct val="100000"/>
                        </a:lnSpc>
                        <a:spcBef>
                          <a:spcPts val="25"/>
                        </a:spcBef>
                      </a:pPr>
                      <a:endParaRPr sz="1800">
                        <a:latin typeface="Times New Roman"/>
                        <a:cs typeface="Times New Roman"/>
                      </a:endParaRPr>
                    </a:p>
                    <a:p>
                      <a:pPr marR="53975" algn="ctr">
                        <a:lnSpc>
                          <a:spcPct val="100000"/>
                        </a:lnSpc>
                      </a:pPr>
                      <a:r>
                        <a:rPr sz="1800" spc="-5" dirty="0">
                          <a:latin typeface="Calibri"/>
                          <a:cs typeface="Calibri"/>
                        </a:rPr>
                        <a:t>Equal</a:t>
                      </a:r>
                      <a:r>
                        <a:rPr sz="1800" spc="-50" dirty="0">
                          <a:latin typeface="Calibri"/>
                          <a:cs typeface="Calibri"/>
                        </a:rPr>
                        <a:t> </a:t>
                      </a:r>
                      <a:r>
                        <a:rPr sz="1800" spc="-5" dirty="0">
                          <a:latin typeface="Calibri"/>
                          <a:cs typeface="Calibri"/>
                        </a:rPr>
                        <a:t>to</a:t>
                      </a:r>
                      <a:endParaRPr sz="1800">
                        <a:latin typeface="Calibri"/>
                        <a:cs typeface="Calibri"/>
                      </a:endParaRPr>
                    </a:p>
                  </a:txBody>
                  <a:tcPr marL="0" marR="0" marT="4233" marB="0"/>
                </a:tc>
                <a:tc>
                  <a:txBody>
                    <a:bodyPr/>
                    <a:lstStyle/>
                    <a:p>
                      <a:pPr>
                        <a:lnSpc>
                          <a:spcPct val="100000"/>
                        </a:lnSpc>
                        <a:spcBef>
                          <a:spcPts val="25"/>
                        </a:spcBef>
                      </a:pPr>
                      <a:endParaRPr sz="1800">
                        <a:latin typeface="Times New Roman"/>
                        <a:cs typeface="Times New Roman"/>
                      </a:endParaRPr>
                    </a:p>
                    <a:p>
                      <a:pPr marR="17780" algn="ctr">
                        <a:lnSpc>
                          <a:spcPct val="100000"/>
                        </a:lnSpc>
                      </a:pPr>
                      <a:r>
                        <a:rPr sz="1800" spc="-5" dirty="0">
                          <a:latin typeface="Calibri"/>
                          <a:cs typeface="Calibri"/>
                        </a:rPr>
                        <a:t>x</a:t>
                      </a:r>
                      <a:r>
                        <a:rPr sz="1800" spc="-30" dirty="0">
                          <a:latin typeface="Calibri"/>
                          <a:cs typeface="Calibri"/>
                        </a:rPr>
                        <a:t> </a:t>
                      </a:r>
                      <a:r>
                        <a:rPr sz="1800" spc="-5" dirty="0">
                          <a:latin typeface="Calibri"/>
                          <a:cs typeface="Calibri"/>
                        </a:rPr>
                        <a:t>==</a:t>
                      </a:r>
                      <a:r>
                        <a:rPr sz="1800" spc="-20" dirty="0">
                          <a:latin typeface="Calibri"/>
                          <a:cs typeface="Calibri"/>
                        </a:rPr>
                        <a:t> </a:t>
                      </a:r>
                      <a:r>
                        <a:rPr sz="1800" spc="-5" dirty="0">
                          <a:latin typeface="Calibri"/>
                          <a:cs typeface="Calibri"/>
                        </a:rPr>
                        <a:t>y</a:t>
                      </a:r>
                      <a:endParaRPr sz="1800">
                        <a:latin typeface="Calibri"/>
                        <a:cs typeface="Calibri"/>
                      </a:endParaRPr>
                    </a:p>
                  </a:txBody>
                  <a:tcPr marL="0" marR="0" marT="4233" marB="0"/>
                </a:tc>
                <a:tc>
                  <a:txBody>
                    <a:bodyPr/>
                    <a:lstStyle/>
                    <a:p>
                      <a:pPr>
                        <a:lnSpc>
                          <a:spcPct val="100000"/>
                        </a:lnSpc>
                        <a:spcBef>
                          <a:spcPts val="25"/>
                        </a:spcBef>
                      </a:pPr>
                      <a:endParaRPr sz="1800">
                        <a:latin typeface="Times New Roman"/>
                        <a:cs typeface="Times New Roman"/>
                      </a:endParaRPr>
                    </a:p>
                    <a:p>
                      <a:pPr marL="210185" algn="ctr">
                        <a:lnSpc>
                          <a:spcPct val="100000"/>
                        </a:lnSpc>
                      </a:pPr>
                      <a:r>
                        <a:rPr sz="1800" spc="-5" dirty="0">
                          <a:latin typeface="Calibri"/>
                          <a:cs typeface="Calibri"/>
                        </a:rPr>
                        <a:t>Returns</a:t>
                      </a:r>
                      <a:r>
                        <a:rPr sz="1800" spc="-15" dirty="0">
                          <a:latin typeface="Calibri"/>
                          <a:cs typeface="Calibri"/>
                        </a:rPr>
                        <a:t> </a:t>
                      </a:r>
                      <a:r>
                        <a:rPr sz="1800" spc="-5" dirty="0">
                          <a:latin typeface="Calibri"/>
                          <a:cs typeface="Calibri"/>
                        </a:rPr>
                        <a:t>true</a:t>
                      </a:r>
                      <a:r>
                        <a:rPr sz="1800" spc="5" dirty="0">
                          <a:latin typeface="Calibri"/>
                          <a:cs typeface="Calibri"/>
                        </a:rPr>
                        <a:t> </a:t>
                      </a:r>
                      <a:r>
                        <a:rPr sz="1800" spc="-5" dirty="0">
                          <a:latin typeface="Calibri"/>
                          <a:cs typeface="Calibri"/>
                        </a:rPr>
                        <a:t>if</a:t>
                      </a:r>
                      <a:r>
                        <a:rPr sz="1800" spc="-15" dirty="0">
                          <a:latin typeface="Calibri"/>
                          <a:cs typeface="Calibri"/>
                        </a:rPr>
                        <a:t> </a:t>
                      </a:r>
                      <a:r>
                        <a:rPr sz="1800" spc="-5" dirty="0">
                          <a:latin typeface="Calibri"/>
                          <a:cs typeface="Calibri"/>
                        </a:rPr>
                        <a:t>x</a:t>
                      </a:r>
                      <a:r>
                        <a:rPr sz="1800" dirty="0">
                          <a:latin typeface="Calibri"/>
                          <a:cs typeface="Calibri"/>
                        </a:rPr>
                        <a:t> </a:t>
                      </a:r>
                      <a:r>
                        <a:rPr sz="1800" spc="-5" dirty="0">
                          <a:latin typeface="Calibri"/>
                          <a:cs typeface="Calibri"/>
                        </a:rPr>
                        <a:t>is</a:t>
                      </a:r>
                      <a:r>
                        <a:rPr sz="1800" spc="-15" dirty="0">
                          <a:latin typeface="Calibri"/>
                          <a:cs typeface="Calibri"/>
                        </a:rPr>
                        <a:t> </a:t>
                      </a:r>
                      <a:r>
                        <a:rPr sz="1800" spc="-5" dirty="0">
                          <a:latin typeface="Calibri"/>
                          <a:cs typeface="Calibri"/>
                        </a:rPr>
                        <a:t>equal</a:t>
                      </a:r>
                      <a:r>
                        <a:rPr sz="1800" spc="-10" dirty="0">
                          <a:latin typeface="Calibri"/>
                          <a:cs typeface="Calibri"/>
                        </a:rPr>
                        <a:t> </a:t>
                      </a:r>
                      <a:r>
                        <a:rPr sz="1800" spc="-5" dirty="0">
                          <a:latin typeface="Calibri"/>
                          <a:cs typeface="Calibri"/>
                        </a:rPr>
                        <a:t>to</a:t>
                      </a:r>
                      <a:r>
                        <a:rPr sz="1800" dirty="0">
                          <a:latin typeface="Calibri"/>
                          <a:cs typeface="Calibri"/>
                        </a:rPr>
                        <a:t> </a:t>
                      </a:r>
                      <a:r>
                        <a:rPr sz="1800" spc="-5" dirty="0">
                          <a:latin typeface="Calibri"/>
                          <a:cs typeface="Calibri"/>
                        </a:rPr>
                        <a:t>y</a:t>
                      </a:r>
                      <a:endParaRPr sz="1800">
                        <a:latin typeface="Calibri"/>
                        <a:cs typeface="Calibri"/>
                      </a:endParaRPr>
                    </a:p>
                  </a:txBody>
                  <a:tcPr marL="0" marR="0" marT="4233" marB="0"/>
                </a:tc>
                <a:extLst>
                  <a:ext uri="{0D108BD9-81ED-4DB2-BD59-A6C34878D82A}">
                    <a16:rowId xmlns:a16="http://schemas.microsoft.com/office/drawing/2014/main" val="10005"/>
                  </a:ext>
                </a:extLst>
              </a:tr>
              <a:tr h="307848">
                <a:tc>
                  <a:txBody>
                    <a:bodyPr/>
                    <a:lstStyle/>
                    <a:p>
                      <a:pPr marR="169545" algn="ctr">
                        <a:lnSpc>
                          <a:spcPts val="1150"/>
                        </a:lnSpc>
                        <a:spcBef>
                          <a:spcPts val="570"/>
                        </a:spcBef>
                      </a:pPr>
                      <a:r>
                        <a:rPr sz="1800" spc="-10" dirty="0">
                          <a:latin typeface="Calibri"/>
                          <a:cs typeface="Calibri"/>
                        </a:rPr>
                        <a:t>!=</a:t>
                      </a:r>
                      <a:endParaRPr sz="1800">
                        <a:latin typeface="Calibri"/>
                        <a:cs typeface="Calibri"/>
                      </a:endParaRPr>
                    </a:p>
                  </a:txBody>
                  <a:tcPr marL="0" marR="0" marT="96520" marB="0"/>
                </a:tc>
                <a:tc>
                  <a:txBody>
                    <a:bodyPr/>
                    <a:lstStyle/>
                    <a:p>
                      <a:pPr marR="53975" algn="ctr">
                        <a:lnSpc>
                          <a:spcPts val="1150"/>
                        </a:lnSpc>
                        <a:spcBef>
                          <a:spcPts val="570"/>
                        </a:spcBef>
                      </a:pPr>
                      <a:r>
                        <a:rPr sz="1800" spc="-5" dirty="0">
                          <a:latin typeface="Calibri"/>
                          <a:cs typeface="Calibri"/>
                        </a:rPr>
                        <a:t>Not</a:t>
                      </a:r>
                      <a:r>
                        <a:rPr sz="1800" spc="-25" dirty="0">
                          <a:latin typeface="Calibri"/>
                          <a:cs typeface="Calibri"/>
                        </a:rPr>
                        <a:t> </a:t>
                      </a:r>
                      <a:r>
                        <a:rPr sz="1800" spc="-5" dirty="0">
                          <a:latin typeface="Calibri"/>
                          <a:cs typeface="Calibri"/>
                        </a:rPr>
                        <a:t>equal</a:t>
                      </a:r>
                      <a:r>
                        <a:rPr sz="1800" spc="-30" dirty="0">
                          <a:latin typeface="Calibri"/>
                          <a:cs typeface="Calibri"/>
                        </a:rPr>
                        <a:t> </a:t>
                      </a:r>
                      <a:r>
                        <a:rPr sz="1800" spc="-5" dirty="0">
                          <a:latin typeface="Calibri"/>
                          <a:cs typeface="Calibri"/>
                        </a:rPr>
                        <a:t>to</a:t>
                      </a:r>
                      <a:endParaRPr sz="1800">
                        <a:latin typeface="Calibri"/>
                        <a:cs typeface="Calibri"/>
                      </a:endParaRPr>
                    </a:p>
                  </a:txBody>
                  <a:tcPr marL="0" marR="0" marT="96520" marB="0"/>
                </a:tc>
                <a:tc>
                  <a:txBody>
                    <a:bodyPr/>
                    <a:lstStyle/>
                    <a:p>
                      <a:pPr marR="17780" algn="ctr">
                        <a:lnSpc>
                          <a:spcPts val="1150"/>
                        </a:lnSpc>
                        <a:spcBef>
                          <a:spcPts val="570"/>
                        </a:spcBef>
                      </a:pPr>
                      <a:r>
                        <a:rPr sz="1800" spc="-5" dirty="0">
                          <a:latin typeface="Calibri"/>
                          <a:cs typeface="Calibri"/>
                        </a:rPr>
                        <a:t>x</a:t>
                      </a:r>
                      <a:r>
                        <a:rPr sz="1800" spc="-25" dirty="0">
                          <a:latin typeface="Calibri"/>
                          <a:cs typeface="Calibri"/>
                        </a:rPr>
                        <a:t> </a:t>
                      </a:r>
                      <a:r>
                        <a:rPr sz="1800" spc="-5" dirty="0">
                          <a:latin typeface="Calibri"/>
                          <a:cs typeface="Calibri"/>
                        </a:rPr>
                        <a:t>!=</a:t>
                      </a:r>
                      <a:r>
                        <a:rPr sz="1800" spc="-25" dirty="0">
                          <a:latin typeface="Calibri"/>
                          <a:cs typeface="Calibri"/>
                        </a:rPr>
                        <a:t> </a:t>
                      </a:r>
                      <a:r>
                        <a:rPr sz="1800" spc="-5" dirty="0">
                          <a:latin typeface="Calibri"/>
                          <a:cs typeface="Calibri"/>
                        </a:rPr>
                        <a:t>y</a:t>
                      </a:r>
                      <a:endParaRPr sz="1800">
                        <a:latin typeface="Calibri"/>
                        <a:cs typeface="Calibri"/>
                      </a:endParaRPr>
                    </a:p>
                  </a:txBody>
                  <a:tcPr marL="0" marR="0" marT="96520" marB="0"/>
                </a:tc>
                <a:tc>
                  <a:txBody>
                    <a:bodyPr/>
                    <a:lstStyle/>
                    <a:p>
                      <a:pPr marL="210820" algn="ctr">
                        <a:lnSpc>
                          <a:spcPts val="1150"/>
                        </a:lnSpc>
                        <a:spcBef>
                          <a:spcPts val="570"/>
                        </a:spcBef>
                      </a:pPr>
                      <a:r>
                        <a:rPr sz="1800" spc="-5" dirty="0">
                          <a:latin typeface="Calibri"/>
                          <a:cs typeface="Calibri"/>
                        </a:rPr>
                        <a:t>Returns</a:t>
                      </a:r>
                      <a:r>
                        <a:rPr sz="1800" spc="-15" dirty="0">
                          <a:latin typeface="Calibri"/>
                          <a:cs typeface="Calibri"/>
                        </a:rPr>
                        <a:t> </a:t>
                      </a:r>
                      <a:r>
                        <a:rPr sz="1800" spc="-5" dirty="0">
                          <a:latin typeface="Calibri"/>
                          <a:cs typeface="Calibri"/>
                        </a:rPr>
                        <a:t>true</a:t>
                      </a:r>
                      <a:r>
                        <a:rPr sz="1800" spc="5" dirty="0">
                          <a:latin typeface="Calibri"/>
                          <a:cs typeface="Calibri"/>
                        </a:rPr>
                        <a:t> </a:t>
                      </a:r>
                      <a:r>
                        <a:rPr sz="1800" spc="-5" dirty="0">
                          <a:latin typeface="Calibri"/>
                          <a:cs typeface="Calibri"/>
                        </a:rPr>
                        <a:t>if</a:t>
                      </a:r>
                      <a:r>
                        <a:rPr sz="1800" spc="-15" dirty="0">
                          <a:latin typeface="Calibri"/>
                          <a:cs typeface="Calibri"/>
                        </a:rPr>
                        <a:t> </a:t>
                      </a:r>
                      <a:r>
                        <a:rPr sz="1800" spc="-5" dirty="0">
                          <a:latin typeface="Calibri"/>
                          <a:cs typeface="Calibri"/>
                        </a:rPr>
                        <a:t>x</a:t>
                      </a:r>
                      <a:r>
                        <a:rPr sz="1800" dirty="0">
                          <a:latin typeface="Calibri"/>
                          <a:cs typeface="Calibri"/>
                        </a:rPr>
                        <a:t> </a:t>
                      </a:r>
                      <a:r>
                        <a:rPr sz="1800" spc="-5" dirty="0">
                          <a:latin typeface="Calibri"/>
                          <a:cs typeface="Calibri"/>
                        </a:rPr>
                        <a:t>is</a:t>
                      </a:r>
                      <a:r>
                        <a:rPr sz="1800" spc="-10" dirty="0">
                          <a:latin typeface="Calibri"/>
                          <a:cs typeface="Calibri"/>
                        </a:rPr>
                        <a:t> </a:t>
                      </a:r>
                      <a:r>
                        <a:rPr sz="1800" spc="-5" dirty="0">
                          <a:latin typeface="Calibri"/>
                          <a:cs typeface="Calibri"/>
                        </a:rPr>
                        <a:t>not</a:t>
                      </a:r>
                      <a:r>
                        <a:rPr sz="1800" dirty="0">
                          <a:latin typeface="Calibri"/>
                          <a:cs typeface="Calibri"/>
                        </a:rPr>
                        <a:t> </a:t>
                      </a:r>
                      <a:r>
                        <a:rPr sz="1800" spc="-5" dirty="0">
                          <a:latin typeface="Calibri"/>
                          <a:cs typeface="Calibri"/>
                        </a:rPr>
                        <a:t>equal</a:t>
                      </a:r>
                      <a:r>
                        <a:rPr sz="1800" spc="-10" dirty="0">
                          <a:latin typeface="Calibri"/>
                          <a:cs typeface="Calibri"/>
                        </a:rPr>
                        <a:t> </a:t>
                      </a:r>
                      <a:r>
                        <a:rPr sz="1800" spc="-5" dirty="0">
                          <a:latin typeface="Calibri"/>
                          <a:cs typeface="Calibri"/>
                        </a:rPr>
                        <a:t>to</a:t>
                      </a:r>
                      <a:r>
                        <a:rPr sz="1800" dirty="0">
                          <a:latin typeface="Calibri"/>
                          <a:cs typeface="Calibri"/>
                        </a:rPr>
                        <a:t> </a:t>
                      </a:r>
                      <a:r>
                        <a:rPr sz="1800" spc="-5" dirty="0">
                          <a:latin typeface="Calibri"/>
                          <a:cs typeface="Calibri"/>
                        </a:rPr>
                        <a:t>y</a:t>
                      </a:r>
                      <a:endParaRPr sz="1800" dirty="0">
                        <a:latin typeface="Calibri"/>
                        <a:cs typeface="Calibri"/>
                      </a:endParaRPr>
                    </a:p>
                  </a:txBody>
                  <a:tcPr marL="0" marR="0" marT="96520" marB="0"/>
                </a:tc>
                <a:extLst>
                  <a:ext uri="{0D108BD9-81ED-4DB2-BD59-A6C34878D82A}">
                    <a16:rowId xmlns:a16="http://schemas.microsoft.com/office/drawing/2014/main" val="10006"/>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56174" y="1499638"/>
            <a:ext cx="5415145" cy="727036"/>
          </a:xfrm>
          <a:prstGeom prst="rect">
            <a:avLst/>
          </a:prstGeom>
        </p:spPr>
        <p:txBody>
          <a:bodyPr vert="horz" wrap="square" lIns="0" tIns="52493" rIns="0" bIns="0" rtlCol="0" anchor="ctr">
            <a:spAutoFit/>
          </a:bodyPr>
          <a:lstStyle/>
          <a:p>
            <a:pPr marL="16933" marR="6773">
              <a:lnSpc>
                <a:spcPts val="5613"/>
              </a:lnSpc>
              <a:spcBef>
                <a:spcPts val="413"/>
              </a:spcBef>
            </a:pPr>
            <a:r>
              <a:rPr b="1" spc="-7" dirty="0">
                <a:solidFill>
                  <a:srgbClr val="000000"/>
                </a:solidFill>
              </a:rPr>
              <a:t>Logical </a:t>
            </a:r>
            <a:r>
              <a:rPr b="1" dirty="0">
                <a:solidFill>
                  <a:srgbClr val="000000"/>
                </a:solidFill>
              </a:rPr>
              <a:t> O</a:t>
            </a:r>
            <a:r>
              <a:rPr b="1" spc="-20" dirty="0">
                <a:solidFill>
                  <a:srgbClr val="000000"/>
                </a:solidFill>
              </a:rPr>
              <a:t>p</a:t>
            </a:r>
            <a:r>
              <a:rPr b="1" dirty="0">
                <a:solidFill>
                  <a:srgbClr val="000000"/>
                </a:solidFill>
              </a:rPr>
              <a:t>erators</a:t>
            </a:r>
          </a:p>
        </p:txBody>
      </p:sp>
      <p:sp>
        <p:nvSpPr>
          <p:cNvPr id="4" name="object 4"/>
          <p:cNvSpPr/>
          <p:nvPr/>
        </p:nvSpPr>
        <p:spPr>
          <a:xfrm>
            <a:off x="1297432" y="2949447"/>
            <a:ext cx="9313333" cy="0"/>
          </a:xfrm>
          <a:custGeom>
            <a:avLst/>
            <a:gdLst/>
            <a:ahLst/>
            <a:cxnLst/>
            <a:rect l="l" t="t" r="r" b="b"/>
            <a:pathLst>
              <a:path w="6985000">
                <a:moveTo>
                  <a:pt x="0" y="0"/>
                </a:moveTo>
                <a:lnTo>
                  <a:pt x="6984746" y="0"/>
                </a:lnTo>
              </a:path>
            </a:pathLst>
          </a:custGeom>
          <a:ln w="19050">
            <a:solidFill>
              <a:srgbClr val="FFC000"/>
            </a:solidFill>
          </a:ln>
        </p:spPr>
        <p:txBody>
          <a:bodyPr wrap="square" lIns="0" tIns="0" rIns="0" bIns="0" rtlCol="0"/>
          <a:lstStyle/>
          <a:p>
            <a:endParaRPr sz="2400"/>
          </a:p>
        </p:txBody>
      </p:sp>
      <p:sp>
        <p:nvSpPr>
          <p:cNvPr id="5" name="object 5"/>
          <p:cNvSpPr/>
          <p:nvPr/>
        </p:nvSpPr>
        <p:spPr>
          <a:xfrm>
            <a:off x="1297432" y="6214871"/>
            <a:ext cx="9313333" cy="0"/>
          </a:xfrm>
          <a:custGeom>
            <a:avLst/>
            <a:gdLst/>
            <a:ahLst/>
            <a:cxnLst/>
            <a:rect l="l" t="t" r="r" b="b"/>
            <a:pathLst>
              <a:path w="6985000">
                <a:moveTo>
                  <a:pt x="0" y="0"/>
                </a:moveTo>
                <a:lnTo>
                  <a:pt x="6984746" y="0"/>
                </a:lnTo>
              </a:path>
            </a:pathLst>
          </a:custGeom>
          <a:ln w="19050">
            <a:solidFill>
              <a:srgbClr val="FFC000"/>
            </a:solidFill>
          </a:ln>
        </p:spPr>
        <p:txBody>
          <a:bodyPr wrap="square" lIns="0" tIns="0" rIns="0" bIns="0" rtlCol="0"/>
          <a:lstStyle/>
          <a:p>
            <a:endParaRPr sz="2400"/>
          </a:p>
        </p:txBody>
      </p:sp>
      <p:graphicFrame>
        <p:nvGraphicFramePr>
          <p:cNvPr id="13" name="object 13"/>
          <p:cNvGraphicFramePr>
            <a:graphicFrameLocks noGrp="1"/>
          </p:cNvGraphicFramePr>
          <p:nvPr/>
        </p:nvGraphicFramePr>
        <p:xfrm>
          <a:off x="1556174" y="3393981"/>
          <a:ext cx="9551246" cy="2633352"/>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736513">
                  <a:extLst>
                    <a:ext uri="{9D8B030D-6E8A-4147-A177-3AD203B41FA5}">
                      <a16:colId xmlns:a16="http://schemas.microsoft.com/office/drawing/2014/main" val="20001"/>
                    </a:ext>
                  </a:extLst>
                </a:gridCol>
                <a:gridCol w="1501140">
                  <a:extLst>
                    <a:ext uri="{9D8B030D-6E8A-4147-A177-3AD203B41FA5}">
                      <a16:colId xmlns:a16="http://schemas.microsoft.com/office/drawing/2014/main" val="20002"/>
                    </a:ext>
                  </a:extLst>
                </a:gridCol>
                <a:gridCol w="4967393">
                  <a:extLst>
                    <a:ext uri="{9D8B030D-6E8A-4147-A177-3AD203B41FA5}">
                      <a16:colId xmlns:a16="http://schemas.microsoft.com/office/drawing/2014/main" val="20003"/>
                    </a:ext>
                  </a:extLst>
                </a:gridCol>
              </a:tblGrid>
              <a:tr h="369163">
                <a:tc>
                  <a:txBody>
                    <a:bodyPr/>
                    <a:lstStyle/>
                    <a:p>
                      <a:pPr marR="225425" algn="ctr">
                        <a:lnSpc>
                          <a:spcPts val="1050"/>
                        </a:lnSpc>
                      </a:pPr>
                      <a:r>
                        <a:rPr sz="1800" dirty="0">
                          <a:latin typeface="Calibri"/>
                          <a:cs typeface="Calibri"/>
                        </a:rPr>
                        <a:t>Operator</a:t>
                      </a:r>
                      <a:endParaRPr sz="1800">
                        <a:latin typeface="Calibri"/>
                        <a:cs typeface="Calibri"/>
                      </a:endParaRPr>
                    </a:p>
                  </a:txBody>
                  <a:tcPr marL="0" marR="0" marT="0" marB="0"/>
                </a:tc>
                <a:tc>
                  <a:txBody>
                    <a:bodyPr/>
                    <a:lstStyle/>
                    <a:p>
                      <a:pPr marR="72390" algn="ctr">
                        <a:lnSpc>
                          <a:spcPts val="1050"/>
                        </a:lnSpc>
                      </a:pPr>
                      <a:r>
                        <a:rPr sz="1800" dirty="0">
                          <a:latin typeface="Calibri"/>
                          <a:cs typeface="Calibri"/>
                        </a:rPr>
                        <a:t>Meaning</a:t>
                      </a:r>
                      <a:endParaRPr sz="1800">
                        <a:latin typeface="Calibri"/>
                        <a:cs typeface="Calibri"/>
                      </a:endParaRPr>
                    </a:p>
                  </a:txBody>
                  <a:tcPr marL="0" marR="0" marT="0" marB="0"/>
                </a:tc>
                <a:tc>
                  <a:txBody>
                    <a:bodyPr/>
                    <a:lstStyle/>
                    <a:p>
                      <a:pPr marL="132080" algn="ctr">
                        <a:lnSpc>
                          <a:spcPts val="1050"/>
                        </a:lnSpc>
                      </a:pPr>
                      <a:r>
                        <a:rPr sz="1800" dirty="0">
                          <a:latin typeface="Calibri"/>
                          <a:cs typeface="Calibri"/>
                        </a:rPr>
                        <a:t>Usage</a:t>
                      </a:r>
                      <a:endParaRPr sz="1800">
                        <a:latin typeface="Calibri"/>
                        <a:cs typeface="Calibri"/>
                      </a:endParaRPr>
                    </a:p>
                  </a:txBody>
                  <a:tcPr marL="0" marR="0" marT="0" marB="0"/>
                </a:tc>
                <a:tc>
                  <a:txBody>
                    <a:bodyPr/>
                    <a:lstStyle/>
                    <a:p>
                      <a:pPr marL="181610" algn="ctr">
                        <a:lnSpc>
                          <a:spcPts val="1050"/>
                        </a:lnSpc>
                      </a:pPr>
                      <a:r>
                        <a:rPr sz="1800" spc="-5" dirty="0">
                          <a:latin typeface="Calibri"/>
                          <a:cs typeface="Calibri"/>
                        </a:rPr>
                        <a:t>Output</a:t>
                      </a:r>
                      <a:endParaRPr sz="1800">
                        <a:latin typeface="Calibri"/>
                        <a:cs typeface="Calibri"/>
                      </a:endParaRPr>
                    </a:p>
                  </a:txBody>
                  <a:tcPr marL="0" marR="0" marT="0" marB="0"/>
                </a:tc>
                <a:extLst>
                  <a:ext uri="{0D108BD9-81ED-4DB2-BD59-A6C34878D82A}">
                    <a16:rowId xmlns:a16="http://schemas.microsoft.com/office/drawing/2014/main" val="10000"/>
                  </a:ext>
                </a:extLst>
              </a:tr>
              <a:tr h="576783">
                <a:tc>
                  <a:txBody>
                    <a:bodyPr/>
                    <a:lstStyle/>
                    <a:p>
                      <a:pPr marR="226695" algn="ctr">
                        <a:lnSpc>
                          <a:spcPct val="100000"/>
                        </a:lnSpc>
                        <a:spcBef>
                          <a:spcPts val="800"/>
                        </a:spcBef>
                      </a:pPr>
                      <a:r>
                        <a:rPr sz="1800" dirty="0">
                          <a:latin typeface="Calibri"/>
                          <a:cs typeface="Calibri"/>
                        </a:rPr>
                        <a:t>!</a:t>
                      </a:r>
                      <a:endParaRPr sz="1800">
                        <a:latin typeface="Calibri"/>
                        <a:cs typeface="Calibri"/>
                      </a:endParaRPr>
                    </a:p>
                  </a:txBody>
                  <a:tcPr marL="0" marR="0" marT="135467" marB="0"/>
                </a:tc>
                <a:tc>
                  <a:txBody>
                    <a:bodyPr/>
                    <a:lstStyle/>
                    <a:p>
                      <a:pPr marR="73660" algn="ctr">
                        <a:lnSpc>
                          <a:spcPct val="100000"/>
                        </a:lnSpc>
                        <a:spcBef>
                          <a:spcPts val="800"/>
                        </a:spcBef>
                      </a:pPr>
                      <a:r>
                        <a:rPr sz="1800" spc="-5" dirty="0">
                          <a:latin typeface="Calibri"/>
                          <a:cs typeface="Calibri"/>
                        </a:rPr>
                        <a:t>NOT</a:t>
                      </a:r>
                      <a:endParaRPr sz="1800" dirty="0">
                        <a:latin typeface="Calibri"/>
                        <a:cs typeface="Calibri"/>
                      </a:endParaRPr>
                    </a:p>
                  </a:txBody>
                  <a:tcPr marL="0" marR="0" marT="135467" marB="0"/>
                </a:tc>
                <a:tc>
                  <a:txBody>
                    <a:bodyPr/>
                    <a:lstStyle/>
                    <a:p>
                      <a:pPr marL="133350" algn="ctr">
                        <a:lnSpc>
                          <a:spcPct val="100000"/>
                        </a:lnSpc>
                        <a:spcBef>
                          <a:spcPts val="800"/>
                        </a:spcBef>
                      </a:pPr>
                      <a:r>
                        <a:rPr sz="1800" dirty="0">
                          <a:latin typeface="Calibri"/>
                          <a:cs typeface="Calibri"/>
                        </a:rPr>
                        <a:t>!</a:t>
                      </a:r>
                      <a:r>
                        <a:rPr sz="1800" spc="-40" dirty="0">
                          <a:latin typeface="Calibri"/>
                          <a:cs typeface="Calibri"/>
                        </a:rPr>
                        <a:t> </a:t>
                      </a:r>
                      <a:r>
                        <a:rPr sz="1800" dirty="0">
                          <a:latin typeface="Calibri"/>
                          <a:cs typeface="Calibri"/>
                        </a:rPr>
                        <a:t>x</a:t>
                      </a:r>
                      <a:endParaRPr sz="1800">
                        <a:latin typeface="Calibri"/>
                        <a:cs typeface="Calibri"/>
                      </a:endParaRPr>
                    </a:p>
                  </a:txBody>
                  <a:tcPr marL="0" marR="0" marT="135467" marB="0"/>
                </a:tc>
                <a:tc>
                  <a:txBody>
                    <a:bodyPr/>
                    <a:lstStyle/>
                    <a:p>
                      <a:pPr marL="181610" algn="ctr">
                        <a:lnSpc>
                          <a:spcPct val="100000"/>
                        </a:lnSpc>
                        <a:spcBef>
                          <a:spcPts val="800"/>
                        </a:spcBef>
                      </a:pPr>
                      <a:r>
                        <a:rPr sz="1800" dirty="0">
                          <a:latin typeface="Calibri"/>
                          <a:cs typeface="Calibri"/>
                        </a:rPr>
                        <a:t>Returns</a:t>
                      </a:r>
                      <a:r>
                        <a:rPr sz="1800" spc="-40" dirty="0">
                          <a:latin typeface="Calibri"/>
                          <a:cs typeface="Calibri"/>
                        </a:rPr>
                        <a:t> </a:t>
                      </a:r>
                      <a:r>
                        <a:rPr sz="1800" spc="-5" dirty="0">
                          <a:latin typeface="Calibri"/>
                          <a:cs typeface="Calibri"/>
                        </a:rPr>
                        <a:t>false</a:t>
                      </a:r>
                      <a:r>
                        <a:rPr sz="1800" spc="-20" dirty="0">
                          <a:latin typeface="Calibri"/>
                          <a:cs typeface="Calibri"/>
                        </a:rPr>
                        <a:t> </a:t>
                      </a:r>
                      <a:r>
                        <a:rPr sz="1800" dirty="0">
                          <a:latin typeface="Calibri"/>
                          <a:cs typeface="Calibri"/>
                        </a:rPr>
                        <a:t>if</a:t>
                      </a:r>
                      <a:r>
                        <a:rPr sz="1800" spc="-10" dirty="0">
                          <a:latin typeface="Calibri"/>
                          <a:cs typeface="Calibri"/>
                        </a:rPr>
                        <a:t> </a:t>
                      </a:r>
                      <a:r>
                        <a:rPr sz="1800" dirty="0">
                          <a:latin typeface="Calibri"/>
                          <a:cs typeface="Calibri"/>
                        </a:rPr>
                        <a:t>x</a:t>
                      </a:r>
                      <a:r>
                        <a:rPr sz="1800" spc="-20" dirty="0">
                          <a:latin typeface="Calibri"/>
                          <a:cs typeface="Calibri"/>
                        </a:rPr>
                        <a:t> </a:t>
                      </a:r>
                      <a:r>
                        <a:rPr sz="1800" dirty="0">
                          <a:latin typeface="Calibri"/>
                          <a:cs typeface="Calibri"/>
                        </a:rPr>
                        <a:t>is</a:t>
                      </a:r>
                      <a:r>
                        <a:rPr sz="1800" spc="-20" dirty="0">
                          <a:latin typeface="Calibri"/>
                          <a:cs typeface="Calibri"/>
                        </a:rPr>
                        <a:t> </a:t>
                      </a:r>
                      <a:r>
                        <a:rPr sz="1800" dirty="0">
                          <a:latin typeface="Calibri"/>
                          <a:cs typeface="Calibri"/>
                        </a:rPr>
                        <a:t>true</a:t>
                      </a:r>
                      <a:endParaRPr sz="1800">
                        <a:latin typeface="Calibri"/>
                        <a:cs typeface="Calibri"/>
                      </a:endParaRPr>
                    </a:p>
                  </a:txBody>
                  <a:tcPr marL="0" marR="0" marT="135467" marB="0"/>
                </a:tc>
                <a:extLst>
                  <a:ext uri="{0D108BD9-81ED-4DB2-BD59-A6C34878D82A}">
                    <a16:rowId xmlns:a16="http://schemas.microsoft.com/office/drawing/2014/main" val="10001"/>
                  </a:ext>
                </a:extLst>
              </a:tr>
              <a:tr h="603080">
                <a:tc>
                  <a:txBody>
                    <a:bodyPr/>
                    <a:lstStyle/>
                    <a:p>
                      <a:pPr marR="226695" algn="ctr">
                        <a:lnSpc>
                          <a:spcPct val="100000"/>
                        </a:lnSpc>
                        <a:spcBef>
                          <a:spcPts val="955"/>
                        </a:spcBef>
                      </a:pPr>
                      <a:r>
                        <a:rPr sz="1800" dirty="0">
                          <a:latin typeface="Calibri"/>
                          <a:cs typeface="Calibri"/>
                        </a:rPr>
                        <a:t>&amp;&amp;</a:t>
                      </a:r>
                      <a:endParaRPr sz="1800">
                        <a:latin typeface="Calibri"/>
                        <a:cs typeface="Calibri"/>
                      </a:endParaRPr>
                    </a:p>
                  </a:txBody>
                  <a:tcPr marL="0" marR="0" marT="161713" marB="0"/>
                </a:tc>
                <a:tc>
                  <a:txBody>
                    <a:bodyPr/>
                    <a:lstStyle/>
                    <a:p>
                      <a:pPr marR="73660" algn="ctr">
                        <a:lnSpc>
                          <a:spcPct val="100000"/>
                        </a:lnSpc>
                        <a:spcBef>
                          <a:spcPts val="955"/>
                        </a:spcBef>
                      </a:pPr>
                      <a:r>
                        <a:rPr sz="1800" spc="-5" dirty="0">
                          <a:latin typeface="Calibri"/>
                          <a:cs typeface="Calibri"/>
                        </a:rPr>
                        <a:t>AND</a:t>
                      </a:r>
                      <a:endParaRPr sz="1800">
                        <a:latin typeface="Calibri"/>
                        <a:cs typeface="Calibri"/>
                      </a:endParaRPr>
                    </a:p>
                  </a:txBody>
                  <a:tcPr marL="0" marR="0" marT="161713" marB="0"/>
                </a:tc>
                <a:tc>
                  <a:txBody>
                    <a:bodyPr/>
                    <a:lstStyle/>
                    <a:p>
                      <a:pPr marL="131445" algn="ctr">
                        <a:lnSpc>
                          <a:spcPct val="100000"/>
                        </a:lnSpc>
                        <a:spcBef>
                          <a:spcPts val="955"/>
                        </a:spcBef>
                      </a:pPr>
                      <a:r>
                        <a:rPr sz="1800" dirty="0">
                          <a:latin typeface="Calibri"/>
                          <a:cs typeface="Calibri"/>
                        </a:rPr>
                        <a:t>x</a:t>
                      </a:r>
                      <a:r>
                        <a:rPr sz="1800" spc="-40" dirty="0">
                          <a:latin typeface="Calibri"/>
                          <a:cs typeface="Calibri"/>
                        </a:rPr>
                        <a:t> </a:t>
                      </a:r>
                      <a:r>
                        <a:rPr sz="1800" dirty="0">
                          <a:latin typeface="Calibri"/>
                          <a:cs typeface="Calibri"/>
                        </a:rPr>
                        <a:t>&amp;&amp;</a:t>
                      </a:r>
                      <a:r>
                        <a:rPr sz="1800" spc="-30" dirty="0">
                          <a:latin typeface="Calibri"/>
                          <a:cs typeface="Calibri"/>
                        </a:rPr>
                        <a:t> </a:t>
                      </a:r>
                      <a:r>
                        <a:rPr sz="1800" dirty="0">
                          <a:latin typeface="Calibri"/>
                          <a:cs typeface="Calibri"/>
                        </a:rPr>
                        <a:t>y</a:t>
                      </a:r>
                      <a:endParaRPr sz="1800">
                        <a:latin typeface="Calibri"/>
                        <a:cs typeface="Calibri"/>
                      </a:endParaRPr>
                    </a:p>
                  </a:txBody>
                  <a:tcPr marL="0" marR="0" marT="161713" marB="0"/>
                </a:tc>
                <a:tc>
                  <a:txBody>
                    <a:bodyPr/>
                    <a:lstStyle/>
                    <a:p>
                      <a:pPr marL="180340" algn="ctr">
                        <a:lnSpc>
                          <a:spcPct val="100000"/>
                        </a:lnSpc>
                        <a:spcBef>
                          <a:spcPts val="955"/>
                        </a:spcBef>
                      </a:pPr>
                      <a:r>
                        <a:rPr sz="1800" dirty="0">
                          <a:latin typeface="Calibri"/>
                          <a:cs typeface="Calibri"/>
                        </a:rPr>
                        <a:t>Returns</a:t>
                      </a:r>
                      <a:r>
                        <a:rPr sz="1800" spc="-30" dirty="0">
                          <a:latin typeface="Calibri"/>
                          <a:cs typeface="Calibri"/>
                        </a:rPr>
                        <a:t> </a:t>
                      </a:r>
                      <a:r>
                        <a:rPr sz="1800" dirty="0">
                          <a:latin typeface="Calibri"/>
                          <a:cs typeface="Calibri"/>
                        </a:rPr>
                        <a:t>true</a:t>
                      </a:r>
                      <a:r>
                        <a:rPr sz="1800" spc="-10" dirty="0">
                          <a:latin typeface="Calibri"/>
                          <a:cs typeface="Calibri"/>
                        </a:rPr>
                        <a:t> </a:t>
                      </a:r>
                      <a:r>
                        <a:rPr sz="1800" dirty="0">
                          <a:latin typeface="Calibri"/>
                          <a:cs typeface="Calibri"/>
                        </a:rPr>
                        <a:t>only</a:t>
                      </a:r>
                      <a:r>
                        <a:rPr sz="1800" spc="-15" dirty="0">
                          <a:latin typeface="Calibri"/>
                          <a:cs typeface="Calibri"/>
                        </a:rPr>
                        <a:t> </a:t>
                      </a:r>
                      <a:r>
                        <a:rPr sz="1800" dirty="0">
                          <a:latin typeface="Calibri"/>
                          <a:cs typeface="Calibri"/>
                        </a:rPr>
                        <a:t>if</a:t>
                      </a:r>
                      <a:r>
                        <a:rPr sz="1800" spc="-15" dirty="0">
                          <a:latin typeface="Calibri"/>
                          <a:cs typeface="Calibri"/>
                        </a:rPr>
                        <a:t> </a:t>
                      </a:r>
                      <a:r>
                        <a:rPr sz="1800" dirty="0">
                          <a:latin typeface="Calibri"/>
                          <a:cs typeface="Calibri"/>
                        </a:rPr>
                        <a:t>both</a:t>
                      </a:r>
                      <a:r>
                        <a:rPr sz="1800" spc="-30" dirty="0">
                          <a:latin typeface="Calibri"/>
                          <a:cs typeface="Calibri"/>
                        </a:rPr>
                        <a:t> </a:t>
                      </a:r>
                      <a:r>
                        <a:rPr sz="1800" dirty="0">
                          <a:latin typeface="Calibri"/>
                          <a:cs typeface="Calibri"/>
                        </a:rPr>
                        <a:t>x and</a:t>
                      </a:r>
                      <a:r>
                        <a:rPr sz="1800" spc="-15" dirty="0">
                          <a:latin typeface="Calibri"/>
                          <a:cs typeface="Calibri"/>
                        </a:rPr>
                        <a:t> </a:t>
                      </a:r>
                      <a:r>
                        <a:rPr sz="1800" dirty="0">
                          <a:latin typeface="Calibri"/>
                          <a:cs typeface="Calibri"/>
                        </a:rPr>
                        <a:t>y</a:t>
                      </a:r>
                      <a:r>
                        <a:rPr sz="1800" spc="-5" dirty="0">
                          <a:latin typeface="Calibri"/>
                          <a:cs typeface="Calibri"/>
                        </a:rPr>
                        <a:t> </a:t>
                      </a:r>
                      <a:r>
                        <a:rPr sz="1800" dirty="0">
                          <a:latin typeface="Calibri"/>
                          <a:cs typeface="Calibri"/>
                        </a:rPr>
                        <a:t>are</a:t>
                      </a:r>
                      <a:r>
                        <a:rPr sz="1800" spc="-10" dirty="0">
                          <a:latin typeface="Calibri"/>
                          <a:cs typeface="Calibri"/>
                        </a:rPr>
                        <a:t> </a:t>
                      </a:r>
                      <a:r>
                        <a:rPr sz="1800" dirty="0">
                          <a:latin typeface="Calibri"/>
                          <a:cs typeface="Calibri"/>
                        </a:rPr>
                        <a:t>true,</a:t>
                      </a:r>
                      <a:r>
                        <a:rPr sz="1800" spc="-15" dirty="0">
                          <a:latin typeface="Calibri"/>
                          <a:cs typeface="Calibri"/>
                        </a:rPr>
                        <a:t> </a:t>
                      </a:r>
                      <a:r>
                        <a:rPr sz="1800" dirty="0">
                          <a:latin typeface="Calibri"/>
                          <a:cs typeface="Calibri"/>
                        </a:rPr>
                        <a:t>otherwise</a:t>
                      </a:r>
                      <a:r>
                        <a:rPr sz="1800" spc="-30" dirty="0">
                          <a:latin typeface="Calibri"/>
                          <a:cs typeface="Calibri"/>
                        </a:rPr>
                        <a:t> </a:t>
                      </a:r>
                      <a:r>
                        <a:rPr sz="1800" spc="-5" dirty="0">
                          <a:latin typeface="Calibri"/>
                          <a:cs typeface="Calibri"/>
                        </a:rPr>
                        <a:t>false</a:t>
                      </a:r>
                      <a:endParaRPr sz="1800">
                        <a:latin typeface="Calibri"/>
                        <a:cs typeface="Calibri"/>
                      </a:endParaRPr>
                    </a:p>
                  </a:txBody>
                  <a:tcPr marL="0" marR="0" marT="161713" marB="0"/>
                </a:tc>
                <a:extLst>
                  <a:ext uri="{0D108BD9-81ED-4DB2-BD59-A6C34878D82A}">
                    <a16:rowId xmlns:a16="http://schemas.microsoft.com/office/drawing/2014/main" val="10002"/>
                  </a:ext>
                </a:extLst>
              </a:tr>
              <a:tr h="618575">
                <a:tc>
                  <a:txBody>
                    <a:bodyPr/>
                    <a:lstStyle/>
                    <a:p>
                      <a:pPr marR="226695" algn="ctr">
                        <a:lnSpc>
                          <a:spcPct val="100000"/>
                        </a:lnSpc>
                        <a:spcBef>
                          <a:spcPts val="955"/>
                        </a:spcBef>
                      </a:pPr>
                      <a:r>
                        <a:rPr sz="1800" spc="-5" dirty="0">
                          <a:latin typeface="Calibri"/>
                          <a:cs typeface="Calibri"/>
                        </a:rPr>
                        <a:t>||</a:t>
                      </a:r>
                      <a:endParaRPr sz="1800">
                        <a:latin typeface="Calibri"/>
                        <a:cs typeface="Calibri"/>
                      </a:endParaRPr>
                    </a:p>
                  </a:txBody>
                  <a:tcPr marL="0" marR="0" marT="161713" marB="0"/>
                </a:tc>
                <a:tc>
                  <a:txBody>
                    <a:bodyPr/>
                    <a:lstStyle/>
                    <a:p>
                      <a:pPr marR="73025" algn="ctr">
                        <a:lnSpc>
                          <a:spcPct val="100000"/>
                        </a:lnSpc>
                        <a:spcBef>
                          <a:spcPts val="955"/>
                        </a:spcBef>
                      </a:pPr>
                      <a:r>
                        <a:rPr sz="1800" dirty="0">
                          <a:latin typeface="Calibri"/>
                          <a:cs typeface="Calibri"/>
                        </a:rPr>
                        <a:t>OR</a:t>
                      </a:r>
                      <a:endParaRPr sz="1800">
                        <a:latin typeface="Calibri"/>
                        <a:cs typeface="Calibri"/>
                      </a:endParaRPr>
                    </a:p>
                  </a:txBody>
                  <a:tcPr marL="0" marR="0" marT="161713" marB="0"/>
                </a:tc>
                <a:tc>
                  <a:txBody>
                    <a:bodyPr/>
                    <a:lstStyle/>
                    <a:p>
                      <a:pPr marL="133350" algn="ctr">
                        <a:lnSpc>
                          <a:spcPct val="100000"/>
                        </a:lnSpc>
                        <a:spcBef>
                          <a:spcPts val="955"/>
                        </a:spcBef>
                      </a:pPr>
                      <a:r>
                        <a:rPr sz="1800" dirty="0">
                          <a:latin typeface="Calibri"/>
                          <a:cs typeface="Calibri"/>
                        </a:rPr>
                        <a:t>x</a:t>
                      </a:r>
                      <a:r>
                        <a:rPr sz="1800" spc="-35" dirty="0">
                          <a:latin typeface="Calibri"/>
                          <a:cs typeface="Calibri"/>
                        </a:rPr>
                        <a:t> </a:t>
                      </a:r>
                      <a:r>
                        <a:rPr sz="1800" spc="-5" dirty="0">
                          <a:latin typeface="Calibri"/>
                          <a:cs typeface="Calibri"/>
                        </a:rPr>
                        <a:t>||</a:t>
                      </a:r>
                      <a:r>
                        <a:rPr sz="1800" spc="-10" dirty="0">
                          <a:latin typeface="Calibri"/>
                          <a:cs typeface="Calibri"/>
                        </a:rPr>
                        <a:t> </a:t>
                      </a:r>
                      <a:r>
                        <a:rPr sz="1800" dirty="0">
                          <a:latin typeface="Calibri"/>
                          <a:cs typeface="Calibri"/>
                        </a:rPr>
                        <a:t>y</a:t>
                      </a:r>
                      <a:endParaRPr sz="1800">
                        <a:latin typeface="Calibri"/>
                        <a:cs typeface="Calibri"/>
                      </a:endParaRPr>
                    </a:p>
                  </a:txBody>
                  <a:tcPr marL="0" marR="0" marT="161713" marB="0"/>
                </a:tc>
                <a:tc>
                  <a:txBody>
                    <a:bodyPr/>
                    <a:lstStyle/>
                    <a:p>
                      <a:pPr marL="1140460" marR="119380" indent="-832485">
                        <a:lnSpc>
                          <a:spcPct val="100000"/>
                        </a:lnSpc>
                        <a:spcBef>
                          <a:spcPts val="910"/>
                        </a:spcBef>
                      </a:pPr>
                      <a:r>
                        <a:rPr sz="1800" dirty="0">
                          <a:latin typeface="Calibri"/>
                          <a:cs typeface="Calibri"/>
                        </a:rPr>
                        <a:t>Returns</a:t>
                      </a:r>
                      <a:r>
                        <a:rPr sz="1800" spc="-30" dirty="0">
                          <a:latin typeface="Calibri"/>
                          <a:cs typeface="Calibri"/>
                        </a:rPr>
                        <a:t> </a:t>
                      </a:r>
                      <a:r>
                        <a:rPr sz="1800" dirty="0">
                          <a:latin typeface="Calibri"/>
                          <a:cs typeface="Calibri"/>
                        </a:rPr>
                        <a:t>true</a:t>
                      </a:r>
                      <a:r>
                        <a:rPr sz="1800" spc="-10" dirty="0">
                          <a:latin typeface="Calibri"/>
                          <a:cs typeface="Calibri"/>
                        </a:rPr>
                        <a:t> </a:t>
                      </a:r>
                      <a:r>
                        <a:rPr sz="1800" dirty="0">
                          <a:latin typeface="Calibri"/>
                          <a:cs typeface="Calibri"/>
                        </a:rPr>
                        <a:t>even</a:t>
                      </a:r>
                      <a:r>
                        <a:rPr sz="1800" spc="-5" dirty="0">
                          <a:latin typeface="Calibri"/>
                          <a:cs typeface="Calibri"/>
                        </a:rPr>
                        <a:t> </a:t>
                      </a:r>
                      <a:r>
                        <a:rPr sz="1800" dirty="0">
                          <a:latin typeface="Calibri"/>
                          <a:cs typeface="Calibri"/>
                        </a:rPr>
                        <a:t>if</a:t>
                      </a:r>
                      <a:r>
                        <a:rPr sz="1800" spc="-10" dirty="0">
                          <a:latin typeface="Calibri"/>
                          <a:cs typeface="Calibri"/>
                        </a:rPr>
                        <a:t> </a:t>
                      </a:r>
                      <a:r>
                        <a:rPr sz="1800" dirty="0">
                          <a:latin typeface="Calibri"/>
                          <a:cs typeface="Calibri"/>
                        </a:rPr>
                        <a:t>any</a:t>
                      </a:r>
                      <a:r>
                        <a:rPr sz="1800" spc="-5" dirty="0">
                          <a:latin typeface="Calibri"/>
                          <a:cs typeface="Calibri"/>
                        </a:rPr>
                        <a:t> </a:t>
                      </a:r>
                      <a:r>
                        <a:rPr sz="1800" dirty="0">
                          <a:latin typeface="Calibri"/>
                          <a:cs typeface="Calibri"/>
                        </a:rPr>
                        <a:t>one</a:t>
                      </a:r>
                      <a:r>
                        <a:rPr sz="1800" spc="-20" dirty="0">
                          <a:latin typeface="Calibri"/>
                          <a:cs typeface="Calibri"/>
                        </a:rPr>
                        <a:t> </a:t>
                      </a:r>
                      <a:r>
                        <a:rPr sz="1800" dirty="0">
                          <a:latin typeface="Calibri"/>
                          <a:cs typeface="Calibri"/>
                        </a:rPr>
                        <a:t>of</a:t>
                      </a:r>
                      <a:r>
                        <a:rPr sz="1800" spc="-10" dirty="0">
                          <a:latin typeface="Calibri"/>
                          <a:cs typeface="Calibri"/>
                        </a:rPr>
                        <a:t> </a:t>
                      </a:r>
                      <a:r>
                        <a:rPr sz="1800" dirty="0">
                          <a:latin typeface="Calibri"/>
                          <a:cs typeface="Calibri"/>
                        </a:rPr>
                        <a:t>x</a:t>
                      </a:r>
                      <a:r>
                        <a:rPr sz="1800" spc="-15" dirty="0">
                          <a:latin typeface="Calibri"/>
                          <a:cs typeface="Calibri"/>
                        </a:rPr>
                        <a:t> </a:t>
                      </a:r>
                      <a:r>
                        <a:rPr sz="1800" dirty="0">
                          <a:latin typeface="Calibri"/>
                          <a:cs typeface="Calibri"/>
                        </a:rPr>
                        <a:t>or</a:t>
                      </a:r>
                      <a:r>
                        <a:rPr sz="1800" spc="-10" dirty="0">
                          <a:latin typeface="Calibri"/>
                          <a:cs typeface="Calibri"/>
                        </a:rPr>
                        <a:t> </a:t>
                      </a:r>
                      <a:r>
                        <a:rPr sz="1800" dirty="0">
                          <a:latin typeface="Calibri"/>
                          <a:cs typeface="Calibri"/>
                        </a:rPr>
                        <a:t>y</a:t>
                      </a:r>
                      <a:r>
                        <a:rPr sz="1800" spc="-5" dirty="0">
                          <a:latin typeface="Calibri"/>
                          <a:cs typeface="Calibri"/>
                        </a:rPr>
                        <a:t> </a:t>
                      </a:r>
                      <a:r>
                        <a:rPr sz="1800" dirty="0">
                          <a:latin typeface="Calibri"/>
                          <a:cs typeface="Calibri"/>
                        </a:rPr>
                        <a:t>is</a:t>
                      </a:r>
                      <a:r>
                        <a:rPr sz="1800" spc="-10" dirty="0">
                          <a:latin typeface="Calibri"/>
                          <a:cs typeface="Calibri"/>
                        </a:rPr>
                        <a:t> </a:t>
                      </a:r>
                      <a:r>
                        <a:rPr sz="1800" dirty="0">
                          <a:latin typeface="Calibri"/>
                          <a:cs typeface="Calibri"/>
                        </a:rPr>
                        <a:t>true.</a:t>
                      </a:r>
                      <a:r>
                        <a:rPr sz="1800" spc="-15" dirty="0">
                          <a:latin typeface="Calibri"/>
                          <a:cs typeface="Calibri"/>
                        </a:rPr>
                        <a:t> </a:t>
                      </a:r>
                      <a:r>
                        <a:rPr sz="1800" dirty="0">
                          <a:latin typeface="Calibri"/>
                          <a:cs typeface="Calibri"/>
                        </a:rPr>
                        <a:t>Returns</a:t>
                      </a:r>
                      <a:r>
                        <a:rPr sz="1800" spc="-30" dirty="0">
                          <a:latin typeface="Calibri"/>
                          <a:cs typeface="Calibri"/>
                        </a:rPr>
                        <a:t> </a:t>
                      </a:r>
                      <a:r>
                        <a:rPr sz="1800" spc="-5" dirty="0">
                          <a:latin typeface="Calibri"/>
                          <a:cs typeface="Calibri"/>
                        </a:rPr>
                        <a:t>false </a:t>
                      </a:r>
                      <a:r>
                        <a:rPr sz="1800" spc="-235" dirty="0">
                          <a:latin typeface="Calibri"/>
                          <a:cs typeface="Calibri"/>
                        </a:rPr>
                        <a:t> </a:t>
                      </a:r>
                      <a:r>
                        <a:rPr sz="1800" dirty="0">
                          <a:latin typeface="Calibri"/>
                          <a:cs typeface="Calibri"/>
                        </a:rPr>
                        <a:t>only</a:t>
                      </a:r>
                      <a:r>
                        <a:rPr sz="1800" spc="-25" dirty="0">
                          <a:latin typeface="Calibri"/>
                          <a:cs typeface="Calibri"/>
                        </a:rPr>
                        <a:t> </a:t>
                      </a:r>
                      <a:r>
                        <a:rPr sz="1800" dirty="0">
                          <a:latin typeface="Calibri"/>
                          <a:cs typeface="Calibri"/>
                        </a:rPr>
                        <a:t>if both</a:t>
                      </a:r>
                      <a:r>
                        <a:rPr sz="1800" spc="-30" dirty="0">
                          <a:latin typeface="Calibri"/>
                          <a:cs typeface="Calibri"/>
                        </a:rPr>
                        <a:t> </a:t>
                      </a:r>
                      <a:r>
                        <a:rPr sz="1800" dirty="0">
                          <a:latin typeface="Calibri"/>
                          <a:cs typeface="Calibri"/>
                        </a:rPr>
                        <a:t>x</a:t>
                      </a:r>
                      <a:r>
                        <a:rPr sz="1800" spc="-10" dirty="0">
                          <a:latin typeface="Calibri"/>
                          <a:cs typeface="Calibri"/>
                        </a:rPr>
                        <a:t> </a:t>
                      </a:r>
                      <a:r>
                        <a:rPr sz="1800" dirty="0">
                          <a:latin typeface="Calibri"/>
                          <a:cs typeface="Calibri"/>
                        </a:rPr>
                        <a:t>and</a:t>
                      </a:r>
                      <a:r>
                        <a:rPr sz="1800" spc="-5" dirty="0">
                          <a:latin typeface="Calibri"/>
                          <a:cs typeface="Calibri"/>
                        </a:rPr>
                        <a:t> </a:t>
                      </a:r>
                      <a:r>
                        <a:rPr sz="1800" dirty="0">
                          <a:latin typeface="Calibri"/>
                          <a:cs typeface="Calibri"/>
                        </a:rPr>
                        <a:t>y</a:t>
                      </a:r>
                      <a:r>
                        <a:rPr sz="1800" spc="-10" dirty="0">
                          <a:latin typeface="Calibri"/>
                          <a:cs typeface="Calibri"/>
                        </a:rPr>
                        <a:t> </a:t>
                      </a:r>
                      <a:r>
                        <a:rPr sz="1800" dirty="0">
                          <a:latin typeface="Calibri"/>
                          <a:cs typeface="Calibri"/>
                        </a:rPr>
                        <a:t>are </a:t>
                      </a:r>
                      <a:r>
                        <a:rPr sz="1800" spc="-5" dirty="0">
                          <a:latin typeface="Calibri"/>
                          <a:cs typeface="Calibri"/>
                        </a:rPr>
                        <a:t>false.</a:t>
                      </a:r>
                      <a:endParaRPr sz="1800" dirty="0">
                        <a:latin typeface="Calibri"/>
                        <a:cs typeface="Calibri"/>
                      </a:endParaRPr>
                    </a:p>
                  </a:txBody>
                  <a:tcPr marL="0" marR="0" marT="154093" marB="0"/>
                </a:tc>
                <a:extLst>
                  <a:ext uri="{0D108BD9-81ED-4DB2-BD59-A6C34878D82A}">
                    <a16:rowId xmlns:a16="http://schemas.microsoft.com/office/drawing/2014/main" val="10003"/>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80854" y="1092111"/>
            <a:ext cx="5220321" cy="771151"/>
          </a:xfrm>
          <a:prstGeom prst="rect">
            <a:avLst/>
          </a:prstGeom>
        </p:spPr>
        <p:txBody>
          <a:bodyPr vert="horz" wrap="square" lIns="0" tIns="52493" rIns="0" bIns="0" rtlCol="0" anchor="ctr">
            <a:spAutoFit/>
          </a:bodyPr>
          <a:lstStyle/>
          <a:p>
            <a:pPr marL="16933" marR="6773">
              <a:lnSpc>
                <a:spcPts val="5613"/>
              </a:lnSpc>
              <a:spcBef>
                <a:spcPts val="413"/>
              </a:spcBef>
            </a:pPr>
            <a:r>
              <a:rPr b="1" spc="-7" dirty="0">
                <a:solidFill>
                  <a:schemeClr val="tx1"/>
                </a:solidFill>
              </a:rPr>
              <a:t>Operator  </a:t>
            </a:r>
            <a:r>
              <a:rPr b="1" dirty="0">
                <a:solidFill>
                  <a:schemeClr val="tx1"/>
                </a:solidFill>
              </a:rPr>
              <a:t>Example</a:t>
            </a:r>
          </a:p>
        </p:txBody>
      </p:sp>
      <p:sp>
        <p:nvSpPr>
          <p:cNvPr id="6" name="object 6"/>
          <p:cNvSpPr/>
          <p:nvPr/>
        </p:nvSpPr>
        <p:spPr>
          <a:xfrm>
            <a:off x="5137912" y="2853943"/>
            <a:ext cx="0" cy="3224107"/>
          </a:xfrm>
          <a:custGeom>
            <a:avLst/>
            <a:gdLst/>
            <a:ahLst/>
            <a:cxnLst/>
            <a:rect l="l" t="t" r="r" b="b"/>
            <a:pathLst>
              <a:path h="2418079">
                <a:moveTo>
                  <a:pt x="0" y="0"/>
                </a:moveTo>
                <a:lnTo>
                  <a:pt x="0" y="2417584"/>
                </a:lnTo>
              </a:path>
            </a:pathLst>
          </a:custGeom>
          <a:ln w="19050">
            <a:solidFill>
              <a:srgbClr val="FFC000"/>
            </a:solidFill>
          </a:ln>
        </p:spPr>
        <p:txBody>
          <a:bodyPr wrap="square" lIns="0" tIns="0" rIns="0" bIns="0" rtlCol="0"/>
          <a:lstStyle/>
          <a:p>
            <a:endParaRPr sz="2400"/>
          </a:p>
        </p:txBody>
      </p:sp>
      <p:sp>
        <p:nvSpPr>
          <p:cNvPr id="7" name="object 7"/>
          <p:cNvSpPr txBox="1"/>
          <p:nvPr/>
        </p:nvSpPr>
        <p:spPr>
          <a:xfrm>
            <a:off x="1059151" y="2853943"/>
            <a:ext cx="3955907" cy="2161596"/>
          </a:xfrm>
          <a:prstGeom prst="rect">
            <a:avLst/>
          </a:prstGeom>
        </p:spPr>
        <p:txBody>
          <a:bodyPr vert="horz" wrap="square" lIns="0" tIns="16933" rIns="0" bIns="0" rtlCol="0">
            <a:spAutoFit/>
          </a:bodyPr>
          <a:lstStyle/>
          <a:p>
            <a:pPr marL="16933" marR="6773">
              <a:spcBef>
                <a:spcPts val="133"/>
              </a:spcBef>
            </a:pPr>
            <a:r>
              <a:rPr sz="1867" spc="-13" dirty="0">
                <a:latin typeface="Calibri"/>
                <a:cs typeface="Calibri"/>
              </a:rPr>
              <a:t>Let </a:t>
            </a:r>
            <a:r>
              <a:rPr sz="1867" spc="-7" dirty="0">
                <a:latin typeface="Calibri"/>
                <a:cs typeface="Calibri"/>
              </a:rPr>
              <a:t>us assume </a:t>
            </a:r>
            <a:r>
              <a:rPr sz="1867" dirty="0">
                <a:latin typeface="Calibri"/>
                <a:cs typeface="Calibri"/>
              </a:rPr>
              <a:t>4 </a:t>
            </a:r>
            <a:r>
              <a:rPr sz="1867" spc="-7" dirty="0">
                <a:latin typeface="Calibri"/>
                <a:cs typeface="Calibri"/>
              </a:rPr>
              <a:t>variables </a:t>
            </a:r>
            <a:r>
              <a:rPr sz="1867" dirty="0">
                <a:latin typeface="Calibri"/>
                <a:cs typeface="Calibri"/>
              </a:rPr>
              <a:t>with </a:t>
            </a:r>
            <a:r>
              <a:rPr sz="1867" spc="-7" dirty="0">
                <a:latin typeface="Calibri"/>
                <a:cs typeface="Calibri"/>
              </a:rPr>
              <a:t>the </a:t>
            </a:r>
            <a:r>
              <a:rPr sz="1867" spc="-407" dirty="0">
                <a:latin typeface="Calibri"/>
                <a:cs typeface="Calibri"/>
              </a:rPr>
              <a:t> </a:t>
            </a:r>
            <a:r>
              <a:rPr sz="1867" spc="-7" dirty="0">
                <a:latin typeface="Calibri"/>
                <a:cs typeface="Calibri"/>
              </a:rPr>
              <a:t>values:</a:t>
            </a:r>
            <a:endParaRPr sz="1867" dirty="0">
              <a:latin typeface="Calibri"/>
              <a:cs typeface="Calibri"/>
            </a:endParaRPr>
          </a:p>
          <a:p>
            <a:pPr>
              <a:spcBef>
                <a:spcPts val="27"/>
              </a:spcBef>
            </a:pPr>
            <a:endParaRPr sz="2733" dirty="0">
              <a:latin typeface="Calibri"/>
              <a:cs typeface="Calibri"/>
            </a:endParaRPr>
          </a:p>
          <a:p>
            <a:pPr marL="16933">
              <a:spcBef>
                <a:spcPts val="7"/>
              </a:spcBef>
            </a:pPr>
            <a:r>
              <a:rPr sz="1867" spc="-13" dirty="0">
                <a:latin typeface="Calibri"/>
                <a:cs typeface="Calibri"/>
              </a:rPr>
              <a:t>first</a:t>
            </a:r>
            <a:r>
              <a:rPr sz="1867" spc="-60" dirty="0">
                <a:latin typeface="Calibri"/>
                <a:cs typeface="Calibri"/>
              </a:rPr>
              <a:t> </a:t>
            </a:r>
            <a:r>
              <a:rPr sz="1867" dirty="0">
                <a:latin typeface="Calibri"/>
                <a:cs typeface="Calibri"/>
              </a:rPr>
              <a:t>=</a:t>
            </a:r>
            <a:r>
              <a:rPr sz="1867" spc="-27" dirty="0">
                <a:latin typeface="Calibri"/>
                <a:cs typeface="Calibri"/>
              </a:rPr>
              <a:t> </a:t>
            </a:r>
            <a:r>
              <a:rPr sz="1867" dirty="0">
                <a:latin typeface="Calibri"/>
                <a:cs typeface="Calibri"/>
              </a:rPr>
              <a:t>6;</a:t>
            </a:r>
          </a:p>
          <a:p>
            <a:pPr marL="16933"/>
            <a:r>
              <a:rPr sz="1867" spc="-7" dirty="0">
                <a:latin typeface="Calibri"/>
                <a:cs typeface="Calibri"/>
              </a:rPr>
              <a:t>second</a:t>
            </a:r>
            <a:r>
              <a:rPr sz="1867" spc="-67" dirty="0">
                <a:latin typeface="Calibri"/>
                <a:cs typeface="Calibri"/>
              </a:rPr>
              <a:t> </a:t>
            </a:r>
            <a:r>
              <a:rPr sz="1867" dirty="0">
                <a:latin typeface="Calibri"/>
                <a:cs typeface="Calibri"/>
              </a:rPr>
              <a:t>=</a:t>
            </a:r>
            <a:r>
              <a:rPr sz="1867" spc="-73" dirty="0">
                <a:latin typeface="Calibri"/>
                <a:cs typeface="Calibri"/>
              </a:rPr>
              <a:t> </a:t>
            </a:r>
            <a:r>
              <a:rPr sz="1867" dirty="0">
                <a:latin typeface="Calibri"/>
                <a:cs typeface="Calibri"/>
              </a:rPr>
              <a:t>8;</a:t>
            </a:r>
          </a:p>
          <a:p>
            <a:pPr marL="16933" marR="2213978"/>
            <a:r>
              <a:rPr sz="1867" spc="-13" dirty="0">
                <a:latin typeface="Calibri"/>
                <a:cs typeface="Calibri"/>
              </a:rPr>
              <a:t>third </a:t>
            </a:r>
            <a:r>
              <a:rPr sz="1867" dirty="0">
                <a:latin typeface="Calibri"/>
                <a:cs typeface="Calibri"/>
              </a:rPr>
              <a:t>= 11 </a:t>
            </a:r>
            <a:r>
              <a:rPr sz="1867" spc="7" dirty="0">
                <a:latin typeface="Calibri"/>
                <a:cs typeface="Calibri"/>
              </a:rPr>
              <a:t> </a:t>
            </a:r>
            <a:endParaRPr lang="en-US" sz="1867" spc="7" dirty="0">
              <a:latin typeface="Calibri"/>
              <a:cs typeface="Calibri"/>
            </a:endParaRPr>
          </a:p>
          <a:p>
            <a:pPr marL="16933" marR="2213978"/>
            <a:r>
              <a:rPr sz="1867" dirty="0">
                <a:latin typeface="Calibri"/>
                <a:cs typeface="Calibri"/>
              </a:rPr>
              <a:t>flag</a:t>
            </a:r>
            <a:r>
              <a:rPr sz="1867" spc="-67" dirty="0">
                <a:latin typeface="Calibri"/>
                <a:cs typeface="Calibri"/>
              </a:rPr>
              <a:t> </a:t>
            </a:r>
            <a:r>
              <a:rPr sz="1867" dirty="0">
                <a:latin typeface="Calibri"/>
                <a:cs typeface="Calibri"/>
              </a:rPr>
              <a:t>=</a:t>
            </a:r>
            <a:r>
              <a:rPr sz="1867" spc="-67" dirty="0">
                <a:latin typeface="Calibri"/>
                <a:cs typeface="Calibri"/>
              </a:rPr>
              <a:t> </a:t>
            </a:r>
            <a:r>
              <a:rPr sz="1867" spc="-7" dirty="0">
                <a:latin typeface="Calibri"/>
                <a:cs typeface="Calibri"/>
              </a:rPr>
              <a:t>false;</a:t>
            </a:r>
            <a:endParaRPr sz="1867" dirty="0">
              <a:latin typeface="Calibri"/>
              <a:cs typeface="Calibri"/>
            </a:endParaRPr>
          </a:p>
        </p:txBody>
      </p:sp>
      <p:graphicFrame>
        <p:nvGraphicFramePr>
          <p:cNvPr id="8" name="object 8"/>
          <p:cNvGraphicFramePr>
            <a:graphicFrameLocks noGrp="1"/>
          </p:cNvGraphicFramePr>
          <p:nvPr/>
        </p:nvGraphicFramePr>
        <p:xfrm>
          <a:off x="5511462" y="2844461"/>
          <a:ext cx="6432974" cy="3031436"/>
        </p:xfrm>
        <a:graphic>
          <a:graphicData uri="http://schemas.openxmlformats.org/drawingml/2006/table">
            <a:tbl>
              <a:tblPr firstRow="1" bandRow="1">
                <a:tableStyleId>{5DA37D80-6434-44D0-A028-1B22A696006F}</a:tableStyleId>
              </a:tblPr>
              <a:tblGrid>
                <a:gridCol w="3216487">
                  <a:extLst>
                    <a:ext uri="{9D8B030D-6E8A-4147-A177-3AD203B41FA5}">
                      <a16:colId xmlns:a16="http://schemas.microsoft.com/office/drawing/2014/main" val="20000"/>
                    </a:ext>
                  </a:extLst>
                </a:gridCol>
                <a:gridCol w="3216487">
                  <a:extLst>
                    <a:ext uri="{9D8B030D-6E8A-4147-A177-3AD203B41FA5}">
                      <a16:colId xmlns:a16="http://schemas.microsoft.com/office/drawing/2014/main" val="20001"/>
                    </a:ext>
                  </a:extLst>
                </a:gridCol>
              </a:tblGrid>
              <a:tr h="505291">
                <a:tc>
                  <a:txBody>
                    <a:bodyPr/>
                    <a:lstStyle/>
                    <a:p>
                      <a:pPr marL="1905" algn="ctr">
                        <a:lnSpc>
                          <a:spcPct val="100000"/>
                        </a:lnSpc>
                        <a:spcBef>
                          <a:spcPts val="655"/>
                        </a:spcBef>
                      </a:pPr>
                      <a:r>
                        <a:rPr sz="1500" spc="-5" dirty="0"/>
                        <a:t>Expression</a:t>
                      </a:r>
                      <a:endParaRPr sz="1500" dirty="0">
                        <a:latin typeface="Calibri"/>
                        <a:cs typeface="Calibri"/>
                      </a:endParaRPr>
                    </a:p>
                  </a:txBody>
                  <a:tcPr marL="0" marR="0" marT="110913" marB="0"/>
                </a:tc>
                <a:tc>
                  <a:txBody>
                    <a:bodyPr/>
                    <a:lstStyle/>
                    <a:p>
                      <a:pPr marL="1905" algn="ctr">
                        <a:lnSpc>
                          <a:spcPct val="100000"/>
                        </a:lnSpc>
                        <a:spcBef>
                          <a:spcPts val="655"/>
                        </a:spcBef>
                      </a:pPr>
                      <a:r>
                        <a:rPr sz="1500" spc="-5" dirty="0"/>
                        <a:t>Value</a:t>
                      </a:r>
                      <a:endParaRPr sz="1500">
                        <a:latin typeface="Calibri"/>
                        <a:cs typeface="Calibri"/>
                      </a:endParaRPr>
                    </a:p>
                  </a:txBody>
                  <a:tcPr marL="0" marR="0" marT="110913" marB="0"/>
                </a:tc>
                <a:extLst>
                  <a:ext uri="{0D108BD9-81ED-4DB2-BD59-A6C34878D82A}">
                    <a16:rowId xmlns:a16="http://schemas.microsoft.com/office/drawing/2014/main" val="10000"/>
                  </a:ext>
                </a:extLst>
              </a:tr>
              <a:tr h="505121">
                <a:tc>
                  <a:txBody>
                    <a:bodyPr/>
                    <a:lstStyle/>
                    <a:p>
                      <a:pPr marL="2540" algn="ctr">
                        <a:lnSpc>
                          <a:spcPct val="100000"/>
                        </a:lnSpc>
                        <a:spcBef>
                          <a:spcPts val="655"/>
                        </a:spcBef>
                      </a:pPr>
                      <a:r>
                        <a:rPr sz="1500" spc="-5" dirty="0"/>
                        <a:t>(first+second)/2</a:t>
                      </a:r>
                      <a:r>
                        <a:rPr sz="1500" spc="-45" dirty="0"/>
                        <a:t> </a:t>
                      </a:r>
                      <a:r>
                        <a:rPr sz="1500" dirty="0"/>
                        <a:t>-</a:t>
                      </a:r>
                      <a:r>
                        <a:rPr sz="1500" spc="-10" dirty="0"/>
                        <a:t> </a:t>
                      </a:r>
                      <a:r>
                        <a:rPr sz="1500" dirty="0"/>
                        <a:t>third</a:t>
                      </a:r>
                      <a:endParaRPr sz="1500">
                        <a:latin typeface="Calibri"/>
                        <a:cs typeface="Calibri"/>
                      </a:endParaRPr>
                    </a:p>
                  </a:txBody>
                  <a:tcPr marL="0" marR="0" marT="110913" marB="0"/>
                </a:tc>
                <a:tc>
                  <a:txBody>
                    <a:bodyPr/>
                    <a:lstStyle/>
                    <a:p>
                      <a:pPr marL="2540" algn="ctr">
                        <a:lnSpc>
                          <a:spcPct val="100000"/>
                        </a:lnSpc>
                        <a:spcBef>
                          <a:spcPts val="655"/>
                        </a:spcBef>
                      </a:pPr>
                      <a:r>
                        <a:rPr lang="en-IN" sz="1500" dirty="0"/>
                        <a:t>-4</a:t>
                      </a:r>
                      <a:endParaRPr sz="1500" dirty="0">
                        <a:latin typeface="Calibri"/>
                        <a:cs typeface="Calibri"/>
                      </a:endParaRPr>
                    </a:p>
                  </a:txBody>
                  <a:tcPr marL="0" marR="0" marT="110913" marB="0"/>
                </a:tc>
                <a:extLst>
                  <a:ext uri="{0D108BD9-81ED-4DB2-BD59-A6C34878D82A}">
                    <a16:rowId xmlns:a16="http://schemas.microsoft.com/office/drawing/2014/main" val="10001"/>
                  </a:ext>
                </a:extLst>
              </a:tr>
              <a:tr h="505291">
                <a:tc>
                  <a:txBody>
                    <a:bodyPr/>
                    <a:lstStyle/>
                    <a:p>
                      <a:pPr algn="ctr">
                        <a:lnSpc>
                          <a:spcPct val="100000"/>
                        </a:lnSpc>
                        <a:spcBef>
                          <a:spcPts val="660"/>
                        </a:spcBef>
                      </a:pPr>
                      <a:r>
                        <a:rPr sz="1500" spc="-5" dirty="0"/>
                        <a:t>first++</a:t>
                      </a:r>
                      <a:endParaRPr sz="1500" dirty="0">
                        <a:latin typeface="Calibri"/>
                        <a:cs typeface="Calibri"/>
                      </a:endParaRPr>
                    </a:p>
                  </a:txBody>
                  <a:tcPr marL="0" marR="0" marT="111760" marB="0"/>
                </a:tc>
                <a:tc>
                  <a:txBody>
                    <a:bodyPr/>
                    <a:lstStyle/>
                    <a:p>
                      <a:pPr marL="2540" algn="ctr">
                        <a:lnSpc>
                          <a:spcPct val="100000"/>
                        </a:lnSpc>
                        <a:spcBef>
                          <a:spcPts val="660"/>
                        </a:spcBef>
                      </a:pPr>
                      <a:r>
                        <a:rPr lang="en-IN" sz="1500" dirty="0"/>
                        <a:t>7</a:t>
                      </a:r>
                      <a:endParaRPr sz="1500">
                        <a:latin typeface="Calibri"/>
                        <a:cs typeface="Calibri"/>
                      </a:endParaRPr>
                    </a:p>
                  </a:txBody>
                  <a:tcPr marL="0" marR="0" marT="111760" marB="0"/>
                </a:tc>
                <a:extLst>
                  <a:ext uri="{0D108BD9-81ED-4DB2-BD59-A6C34878D82A}">
                    <a16:rowId xmlns:a16="http://schemas.microsoft.com/office/drawing/2014/main" val="10002"/>
                  </a:ext>
                </a:extLst>
              </a:tr>
              <a:tr h="505289">
                <a:tc>
                  <a:txBody>
                    <a:bodyPr/>
                    <a:lstStyle/>
                    <a:p>
                      <a:pPr algn="ctr">
                        <a:lnSpc>
                          <a:spcPct val="100000"/>
                        </a:lnSpc>
                        <a:spcBef>
                          <a:spcPts val="660"/>
                        </a:spcBef>
                      </a:pPr>
                      <a:r>
                        <a:rPr sz="1500" dirty="0"/>
                        <a:t>third</a:t>
                      </a:r>
                      <a:r>
                        <a:rPr sz="1500" spc="-25" dirty="0"/>
                        <a:t> </a:t>
                      </a:r>
                      <a:r>
                        <a:rPr sz="1500" spc="-5" dirty="0"/>
                        <a:t>&gt;=</a:t>
                      </a:r>
                      <a:r>
                        <a:rPr sz="1500" spc="-20" dirty="0"/>
                        <a:t> </a:t>
                      </a:r>
                      <a:r>
                        <a:rPr sz="1500" spc="-5" dirty="0"/>
                        <a:t>(first+second)</a:t>
                      </a:r>
                      <a:endParaRPr sz="1500">
                        <a:latin typeface="Calibri"/>
                        <a:cs typeface="Calibri"/>
                      </a:endParaRPr>
                    </a:p>
                  </a:txBody>
                  <a:tcPr marL="0" marR="0" marT="111760" marB="0"/>
                </a:tc>
                <a:tc>
                  <a:txBody>
                    <a:bodyPr/>
                    <a:lstStyle/>
                    <a:p>
                      <a:pPr marL="2540" algn="ctr">
                        <a:lnSpc>
                          <a:spcPct val="100000"/>
                        </a:lnSpc>
                        <a:spcBef>
                          <a:spcPts val="660"/>
                        </a:spcBef>
                      </a:pPr>
                      <a:r>
                        <a:rPr sz="1500" spc="-5" dirty="0"/>
                        <a:t>false</a:t>
                      </a:r>
                      <a:endParaRPr sz="1500">
                        <a:latin typeface="Calibri"/>
                        <a:cs typeface="Calibri"/>
                      </a:endParaRPr>
                    </a:p>
                  </a:txBody>
                  <a:tcPr marL="0" marR="0" marT="111760" marB="0"/>
                </a:tc>
                <a:extLst>
                  <a:ext uri="{0D108BD9-81ED-4DB2-BD59-A6C34878D82A}">
                    <a16:rowId xmlns:a16="http://schemas.microsoft.com/office/drawing/2014/main" val="10003"/>
                  </a:ext>
                </a:extLst>
              </a:tr>
              <a:tr h="505205">
                <a:tc>
                  <a:txBody>
                    <a:bodyPr/>
                    <a:lstStyle/>
                    <a:p>
                      <a:pPr marL="1270" algn="ctr">
                        <a:lnSpc>
                          <a:spcPct val="100000"/>
                        </a:lnSpc>
                        <a:spcBef>
                          <a:spcPts val="660"/>
                        </a:spcBef>
                      </a:pPr>
                      <a:r>
                        <a:rPr sz="1500" spc="-5" dirty="0"/>
                        <a:t>(second&lt;third)</a:t>
                      </a:r>
                      <a:r>
                        <a:rPr sz="1500" spc="-30" dirty="0"/>
                        <a:t> </a:t>
                      </a:r>
                      <a:r>
                        <a:rPr sz="1500" dirty="0"/>
                        <a:t>&amp;&amp;</a:t>
                      </a:r>
                      <a:r>
                        <a:rPr sz="1500" spc="-25" dirty="0"/>
                        <a:t> </a:t>
                      </a:r>
                      <a:r>
                        <a:rPr sz="1500" spc="-5" dirty="0"/>
                        <a:t>(first&gt;second)</a:t>
                      </a:r>
                      <a:endParaRPr sz="1500">
                        <a:latin typeface="Calibri"/>
                        <a:cs typeface="Calibri"/>
                      </a:endParaRPr>
                    </a:p>
                  </a:txBody>
                  <a:tcPr marL="0" marR="0" marT="111760" marB="0"/>
                </a:tc>
                <a:tc>
                  <a:txBody>
                    <a:bodyPr/>
                    <a:lstStyle/>
                    <a:p>
                      <a:pPr marL="3175" algn="ctr">
                        <a:lnSpc>
                          <a:spcPct val="100000"/>
                        </a:lnSpc>
                        <a:spcBef>
                          <a:spcPts val="660"/>
                        </a:spcBef>
                      </a:pPr>
                      <a:r>
                        <a:rPr sz="1500" dirty="0"/>
                        <a:t>false</a:t>
                      </a:r>
                      <a:endParaRPr sz="1500">
                        <a:latin typeface="Calibri"/>
                        <a:cs typeface="Calibri"/>
                      </a:endParaRPr>
                    </a:p>
                  </a:txBody>
                  <a:tcPr marL="0" marR="0" marT="111760" marB="0"/>
                </a:tc>
                <a:extLst>
                  <a:ext uri="{0D108BD9-81ED-4DB2-BD59-A6C34878D82A}">
                    <a16:rowId xmlns:a16="http://schemas.microsoft.com/office/drawing/2014/main" val="10004"/>
                  </a:ext>
                </a:extLst>
              </a:tr>
              <a:tr h="505239">
                <a:tc>
                  <a:txBody>
                    <a:bodyPr/>
                    <a:lstStyle/>
                    <a:p>
                      <a:pPr marL="2540" algn="ctr">
                        <a:lnSpc>
                          <a:spcPct val="100000"/>
                        </a:lnSpc>
                        <a:spcBef>
                          <a:spcPts val="660"/>
                        </a:spcBef>
                      </a:pPr>
                      <a:r>
                        <a:rPr sz="1500" dirty="0"/>
                        <a:t>!</a:t>
                      </a:r>
                      <a:r>
                        <a:rPr sz="1500" spc="-40" dirty="0"/>
                        <a:t> </a:t>
                      </a:r>
                      <a:r>
                        <a:rPr sz="1500" spc="-5" dirty="0"/>
                        <a:t>flag</a:t>
                      </a:r>
                      <a:endParaRPr sz="1500" dirty="0">
                        <a:latin typeface="Calibri"/>
                        <a:cs typeface="Calibri"/>
                      </a:endParaRPr>
                    </a:p>
                  </a:txBody>
                  <a:tcPr marL="0" marR="0" marT="111760" marB="0"/>
                </a:tc>
                <a:tc>
                  <a:txBody>
                    <a:bodyPr/>
                    <a:lstStyle/>
                    <a:p>
                      <a:pPr marL="2540" algn="ctr">
                        <a:lnSpc>
                          <a:spcPct val="100000"/>
                        </a:lnSpc>
                        <a:spcBef>
                          <a:spcPts val="660"/>
                        </a:spcBef>
                      </a:pPr>
                      <a:r>
                        <a:rPr sz="1500" dirty="0"/>
                        <a:t>true</a:t>
                      </a:r>
                      <a:endParaRPr sz="1500" dirty="0">
                        <a:latin typeface="Calibri"/>
                        <a:cs typeface="Calibri"/>
                      </a:endParaRPr>
                    </a:p>
                  </a:txBody>
                  <a:tcPr marL="0" marR="0" marT="111760" marB="0"/>
                </a:tc>
                <a:extLst>
                  <a:ext uri="{0D108BD9-81ED-4DB2-BD59-A6C34878D82A}">
                    <a16:rowId xmlns:a16="http://schemas.microsoft.com/office/drawing/2014/main" val="10005"/>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62327" y="895692"/>
            <a:ext cx="5163762" cy="771151"/>
          </a:xfrm>
          <a:prstGeom prst="rect">
            <a:avLst/>
          </a:prstGeom>
        </p:spPr>
        <p:txBody>
          <a:bodyPr vert="horz" wrap="square" lIns="0" tIns="52493" rIns="0" bIns="0" rtlCol="0" anchor="ctr">
            <a:spAutoFit/>
          </a:bodyPr>
          <a:lstStyle/>
          <a:p>
            <a:pPr marL="16933" marR="6773">
              <a:lnSpc>
                <a:spcPts val="5613"/>
              </a:lnSpc>
              <a:spcBef>
                <a:spcPts val="413"/>
              </a:spcBef>
            </a:pPr>
            <a:r>
              <a:rPr b="1" dirty="0">
                <a:solidFill>
                  <a:srgbClr val="000000"/>
                </a:solidFill>
              </a:rPr>
              <a:t>Access </a:t>
            </a:r>
            <a:r>
              <a:rPr b="1" spc="7" dirty="0">
                <a:solidFill>
                  <a:srgbClr val="000000"/>
                </a:solidFill>
              </a:rPr>
              <a:t> </a:t>
            </a:r>
            <a:r>
              <a:rPr b="1" dirty="0">
                <a:solidFill>
                  <a:srgbClr val="000000"/>
                </a:solidFill>
              </a:rPr>
              <a:t>Mo</a:t>
            </a:r>
            <a:r>
              <a:rPr b="1" spc="-20" dirty="0">
                <a:solidFill>
                  <a:srgbClr val="000000"/>
                </a:solidFill>
              </a:rPr>
              <a:t>d</a:t>
            </a:r>
            <a:r>
              <a:rPr b="1" dirty="0">
                <a:solidFill>
                  <a:srgbClr val="000000"/>
                </a:solidFill>
              </a:rPr>
              <a:t>ifiers</a:t>
            </a:r>
          </a:p>
        </p:txBody>
      </p:sp>
      <p:sp>
        <p:nvSpPr>
          <p:cNvPr id="4" name="object 4"/>
          <p:cNvSpPr/>
          <p:nvPr/>
        </p:nvSpPr>
        <p:spPr>
          <a:xfrm>
            <a:off x="5800922" y="2324123"/>
            <a:ext cx="0" cy="4150000"/>
          </a:xfrm>
          <a:custGeom>
            <a:avLst/>
            <a:gdLst/>
            <a:ahLst/>
            <a:cxnLst/>
            <a:rect l="l" t="t" r="r" b="b"/>
            <a:pathLst>
              <a:path h="2913379">
                <a:moveTo>
                  <a:pt x="0" y="0"/>
                </a:moveTo>
                <a:lnTo>
                  <a:pt x="0" y="2913329"/>
                </a:lnTo>
              </a:path>
            </a:pathLst>
          </a:custGeom>
          <a:ln w="19050">
            <a:solidFill>
              <a:srgbClr val="FFC000"/>
            </a:solidFill>
          </a:ln>
        </p:spPr>
        <p:txBody>
          <a:bodyPr wrap="square" lIns="0" tIns="0" rIns="0" bIns="0" rtlCol="0"/>
          <a:lstStyle/>
          <a:p>
            <a:endParaRPr sz="2400"/>
          </a:p>
        </p:txBody>
      </p:sp>
      <p:sp>
        <p:nvSpPr>
          <p:cNvPr id="5" name="object 5"/>
          <p:cNvSpPr txBox="1"/>
          <p:nvPr/>
        </p:nvSpPr>
        <p:spPr>
          <a:xfrm>
            <a:off x="1057354" y="2353355"/>
            <a:ext cx="3033305" cy="755762"/>
          </a:xfrm>
          <a:prstGeom prst="rect">
            <a:avLst/>
          </a:prstGeom>
        </p:spPr>
        <p:txBody>
          <a:bodyPr vert="horz" wrap="square" lIns="0" tIns="16933" rIns="0" bIns="0" rtlCol="0">
            <a:spAutoFit/>
          </a:bodyPr>
          <a:lstStyle/>
          <a:p>
            <a:pPr marL="16933" marR="6773">
              <a:spcBef>
                <a:spcPts val="133"/>
              </a:spcBef>
            </a:pPr>
            <a:r>
              <a:rPr sz="1600" spc="-7" dirty="0">
                <a:latin typeface="Calibri"/>
                <a:cs typeface="Calibri"/>
              </a:rPr>
              <a:t>Modifiers</a:t>
            </a:r>
            <a:r>
              <a:rPr sz="1600" spc="247" dirty="0">
                <a:latin typeface="Calibri"/>
                <a:cs typeface="Calibri"/>
              </a:rPr>
              <a:t> </a:t>
            </a:r>
            <a:r>
              <a:rPr sz="1600" spc="-7" dirty="0">
                <a:latin typeface="Calibri"/>
                <a:cs typeface="Calibri"/>
              </a:rPr>
              <a:t>are</a:t>
            </a:r>
            <a:r>
              <a:rPr sz="1600" spc="253" dirty="0">
                <a:latin typeface="Calibri"/>
                <a:cs typeface="Calibri"/>
              </a:rPr>
              <a:t> </a:t>
            </a:r>
            <a:r>
              <a:rPr sz="1600" spc="-7" dirty="0">
                <a:latin typeface="Calibri"/>
                <a:cs typeface="Calibri"/>
              </a:rPr>
              <a:t>keywords</a:t>
            </a:r>
            <a:r>
              <a:rPr sz="1600" spc="233" dirty="0">
                <a:latin typeface="Calibri"/>
                <a:cs typeface="Calibri"/>
              </a:rPr>
              <a:t> </a:t>
            </a:r>
            <a:r>
              <a:rPr sz="1600" spc="-7" dirty="0">
                <a:latin typeface="Calibri"/>
                <a:cs typeface="Calibri"/>
              </a:rPr>
              <a:t>that</a:t>
            </a:r>
            <a:r>
              <a:rPr sz="1600" spc="253" dirty="0">
                <a:latin typeface="Calibri"/>
                <a:cs typeface="Calibri"/>
              </a:rPr>
              <a:t> </a:t>
            </a:r>
            <a:r>
              <a:rPr sz="1600" dirty="0">
                <a:latin typeface="Calibri"/>
                <a:cs typeface="Calibri"/>
              </a:rPr>
              <a:t>you definitions</a:t>
            </a:r>
            <a:r>
              <a:rPr sz="1600" spc="-60" dirty="0">
                <a:latin typeface="Calibri"/>
                <a:cs typeface="Calibri"/>
              </a:rPr>
              <a:t> </a:t>
            </a:r>
            <a:r>
              <a:rPr sz="1600" dirty="0">
                <a:latin typeface="Calibri"/>
                <a:cs typeface="Calibri"/>
              </a:rPr>
              <a:t>to</a:t>
            </a:r>
            <a:r>
              <a:rPr sz="1600" spc="-33" dirty="0">
                <a:latin typeface="Calibri"/>
                <a:cs typeface="Calibri"/>
              </a:rPr>
              <a:t> </a:t>
            </a:r>
            <a:r>
              <a:rPr sz="1600" spc="-7" dirty="0">
                <a:latin typeface="Calibri"/>
                <a:cs typeface="Calibri"/>
              </a:rPr>
              <a:t>change</a:t>
            </a:r>
            <a:r>
              <a:rPr sz="1600" spc="-33" dirty="0">
                <a:latin typeface="Calibri"/>
                <a:cs typeface="Calibri"/>
              </a:rPr>
              <a:t> </a:t>
            </a:r>
            <a:r>
              <a:rPr sz="1600" dirty="0">
                <a:latin typeface="Calibri"/>
                <a:cs typeface="Calibri"/>
              </a:rPr>
              <a:t>their</a:t>
            </a:r>
            <a:r>
              <a:rPr sz="1600" spc="-27" dirty="0">
                <a:latin typeface="Calibri"/>
                <a:cs typeface="Calibri"/>
              </a:rPr>
              <a:t> </a:t>
            </a:r>
            <a:r>
              <a:rPr sz="1600" dirty="0">
                <a:latin typeface="Calibri"/>
                <a:cs typeface="Calibri"/>
              </a:rPr>
              <a:t>meanings.</a:t>
            </a:r>
          </a:p>
        </p:txBody>
      </p:sp>
      <p:sp>
        <p:nvSpPr>
          <p:cNvPr id="6" name="object 6"/>
          <p:cNvSpPr txBox="1"/>
          <p:nvPr/>
        </p:nvSpPr>
        <p:spPr>
          <a:xfrm>
            <a:off x="3952856" y="2353355"/>
            <a:ext cx="1494736" cy="263320"/>
          </a:xfrm>
          <a:prstGeom prst="rect">
            <a:avLst/>
          </a:prstGeom>
        </p:spPr>
        <p:txBody>
          <a:bodyPr vert="horz" wrap="square" lIns="0" tIns="16933" rIns="0" bIns="0" rtlCol="0">
            <a:spAutoFit/>
          </a:bodyPr>
          <a:lstStyle/>
          <a:p>
            <a:pPr marL="16933">
              <a:spcBef>
                <a:spcPts val="133"/>
              </a:spcBef>
            </a:pPr>
            <a:r>
              <a:rPr sz="1600" dirty="0">
                <a:latin typeface="Calibri"/>
                <a:cs typeface="Calibri"/>
              </a:rPr>
              <a:t>add  </a:t>
            </a:r>
            <a:r>
              <a:rPr sz="1600" spc="160" dirty="0">
                <a:latin typeface="Calibri"/>
                <a:cs typeface="Calibri"/>
              </a:rPr>
              <a:t> </a:t>
            </a:r>
            <a:r>
              <a:rPr sz="1600" spc="-7" dirty="0">
                <a:latin typeface="Calibri"/>
                <a:cs typeface="Calibri"/>
              </a:rPr>
              <a:t>to</a:t>
            </a:r>
            <a:r>
              <a:rPr sz="1600" spc="853" dirty="0">
                <a:latin typeface="Calibri"/>
                <a:cs typeface="Calibri"/>
              </a:rPr>
              <a:t> </a:t>
            </a:r>
            <a:r>
              <a:rPr sz="1600" spc="-13" dirty="0">
                <a:latin typeface="Calibri"/>
                <a:cs typeface="Calibri"/>
              </a:rPr>
              <a:t>those</a:t>
            </a:r>
            <a:endParaRPr sz="1600" dirty="0">
              <a:latin typeface="Calibri"/>
              <a:cs typeface="Calibri"/>
            </a:endParaRPr>
          </a:p>
        </p:txBody>
      </p:sp>
      <p:sp>
        <p:nvSpPr>
          <p:cNvPr id="7" name="object 7"/>
          <p:cNvSpPr txBox="1"/>
          <p:nvPr/>
        </p:nvSpPr>
        <p:spPr>
          <a:xfrm>
            <a:off x="1057354" y="3303187"/>
            <a:ext cx="4036907" cy="2997401"/>
          </a:xfrm>
          <a:prstGeom prst="rect">
            <a:avLst/>
          </a:prstGeom>
        </p:spPr>
        <p:txBody>
          <a:bodyPr vert="horz" wrap="square" lIns="0" tIns="16933" rIns="0" bIns="0" rtlCol="0">
            <a:spAutoFit/>
          </a:bodyPr>
          <a:lstStyle/>
          <a:p>
            <a:pPr marL="16933" algn="just">
              <a:spcBef>
                <a:spcPts val="133"/>
              </a:spcBef>
            </a:pPr>
            <a:r>
              <a:rPr sz="1600" spc="-7" dirty="0">
                <a:latin typeface="Calibri"/>
                <a:cs typeface="Calibri"/>
              </a:rPr>
              <a:t>The</a:t>
            </a:r>
            <a:r>
              <a:rPr sz="1600" spc="-20" dirty="0">
                <a:latin typeface="Calibri"/>
                <a:cs typeface="Calibri"/>
              </a:rPr>
              <a:t> </a:t>
            </a:r>
            <a:r>
              <a:rPr sz="1600" dirty="0">
                <a:latin typeface="Calibri"/>
                <a:cs typeface="Calibri"/>
              </a:rPr>
              <a:t>modifier</a:t>
            </a:r>
            <a:r>
              <a:rPr sz="1600" spc="-27" dirty="0">
                <a:latin typeface="Calibri"/>
                <a:cs typeface="Calibri"/>
              </a:rPr>
              <a:t> </a:t>
            </a:r>
            <a:r>
              <a:rPr sz="1600" dirty="0">
                <a:latin typeface="Calibri"/>
                <a:cs typeface="Calibri"/>
              </a:rPr>
              <a:t>precedes</a:t>
            </a:r>
            <a:r>
              <a:rPr sz="1600" spc="-27" dirty="0">
                <a:latin typeface="Calibri"/>
                <a:cs typeface="Calibri"/>
              </a:rPr>
              <a:t> </a:t>
            </a:r>
            <a:r>
              <a:rPr sz="1600" dirty="0">
                <a:latin typeface="Calibri"/>
                <a:cs typeface="Calibri"/>
              </a:rPr>
              <a:t>the</a:t>
            </a:r>
            <a:r>
              <a:rPr sz="1600" spc="-13" dirty="0">
                <a:latin typeface="Calibri"/>
                <a:cs typeface="Calibri"/>
              </a:rPr>
              <a:t> </a:t>
            </a:r>
            <a:r>
              <a:rPr sz="1600" dirty="0">
                <a:latin typeface="Calibri"/>
                <a:cs typeface="Calibri"/>
              </a:rPr>
              <a:t>rest</a:t>
            </a:r>
            <a:r>
              <a:rPr sz="1600" spc="-13" dirty="0">
                <a:latin typeface="Calibri"/>
                <a:cs typeface="Calibri"/>
              </a:rPr>
              <a:t> </a:t>
            </a:r>
            <a:r>
              <a:rPr sz="1600" dirty="0">
                <a:latin typeface="Calibri"/>
                <a:cs typeface="Calibri"/>
              </a:rPr>
              <a:t>of</a:t>
            </a:r>
            <a:r>
              <a:rPr sz="1600" spc="-13" dirty="0">
                <a:latin typeface="Calibri"/>
                <a:cs typeface="Calibri"/>
              </a:rPr>
              <a:t> </a:t>
            </a:r>
            <a:r>
              <a:rPr sz="1600" dirty="0">
                <a:latin typeface="Calibri"/>
                <a:cs typeface="Calibri"/>
              </a:rPr>
              <a:t>the</a:t>
            </a:r>
            <a:r>
              <a:rPr sz="1600" spc="-33" dirty="0">
                <a:latin typeface="Calibri"/>
                <a:cs typeface="Calibri"/>
              </a:rPr>
              <a:t> </a:t>
            </a:r>
            <a:r>
              <a:rPr sz="1600" spc="-7" dirty="0">
                <a:latin typeface="Calibri"/>
                <a:cs typeface="Calibri"/>
              </a:rPr>
              <a:t>statement.</a:t>
            </a:r>
            <a:endParaRPr sz="1600" dirty="0">
              <a:latin typeface="Calibri"/>
              <a:cs typeface="Calibri"/>
            </a:endParaRPr>
          </a:p>
          <a:p>
            <a:pPr>
              <a:spcBef>
                <a:spcPts val="53"/>
              </a:spcBef>
            </a:pPr>
            <a:endParaRPr sz="1600" dirty="0">
              <a:latin typeface="Calibri"/>
              <a:cs typeface="Calibri"/>
            </a:endParaRPr>
          </a:p>
          <a:p>
            <a:pPr marL="16933" marR="6773" algn="just"/>
            <a:r>
              <a:rPr sz="1600" spc="-7" dirty="0">
                <a:latin typeface="Calibri"/>
                <a:cs typeface="Calibri"/>
              </a:rPr>
              <a:t>The</a:t>
            </a:r>
            <a:r>
              <a:rPr sz="1600" dirty="0">
                <a:latin typeface="Calibri"/>
                <a:cs typeface="Calibri"/>
              </a:rPr>
              <a:t> </a:t>
            </a:r>
            <a:r>
              <a:rPr sz="1600" spc="-7" dirty="0">
                <a:latin typeface="Calibri"/>
                <a:cs typeface="Calibri"/>
              </a:rPr>
              <a:t>access</a:t>
            </a:r>
            <a:r>
              <a:rPr sz="1600" dirty="0">
                <a:latin typeface="Calibri"/>
                <a:cs typeface="Calibri"/>
              </a:rPr>
              <a:t> </a:t>
            </a:r>
            <a:r>
              <a:rPr sz="1600" spc="-7" dirty="0">
                <a:latin typeface="Calibri"/>
                <a:cs typeface="Calibri"/>
              </a:rPr>
              <a:t>modifiers</a:t>
            </a:r>
            <a:r>
              <a:rPr sz="1600" dirty="0">
                <a:latin typeface="Calibri"/>
                <a:cs typeface="Calibri"/>
              </a:rPr>
              <a:t> </a:t>
            </a:r>
            <a:r>
              <a:rPr sz="1600" spc="-7" dirty="0">
                <a:latin typeface="Calibri"/>
                <a:cs typeface="Calibri"/>
              </a:rPr>
              <a:t>in</a:t>
            </a:r>
            <a:r>
              <a:rPr sz="1600" dirty="0">
                <a:latin typeface="Calibri"/>
                <a:cs typeface="Calibri"/>
              </a:rPr>
              <a:t> </a:t>
            </a:r>
            <a:r>
              <a:rPr sz="1600" spc="-7" dirty="0">
                <a:latin typeface="Calibri"/>
                <a:cs typeface="Calibri"/>
              </a:rPr>
              <a:t>java</a:t>
            </a:r>
            <a:r>
              <a:rPr sz="1600" dirty="0">
                <a:latin typeface="Calibri"/>
                <a:cs typeface="Calibri"/>
              </a:rPr>
              <a:t> </a:t>
            </a:r>
            <a:r>
              <a:rPr sz="1600" spc="-7" dirty="0">
                <a:latin typeface="Calibri"/>
                <a:cs typeface="Calibri"/>
              </a:rPr>
              <a:t>specify</a:t>
            </a:r>
            <a:r>
              <a:rPr sz="1600" dirty="0">
                <a:latin typeface="Calibri"/>
                <a:cs typeface="Calibri"/>
              </a:rPr>
              <a:t> </a:t>
            </a:r>
            <a:r>
              <a:rPr sz="1600" spc="-7" dirty="0">
                <a:latin typeface="Calibri"/>
                <a:cs typeface="Calibri"/>
              </a:rPr>
              <a:t>accessibility </a:t>
            </a:r>
            <a:r>
              <a:rPr sz="1600" dirty="0">
                <a:latin typeface="Calibri"/>
                <a:cs typeface="Calibri"/>
              </a:rPr>
              <a:t> </a:t>
            </a:r>
            <a:r>
              <a:rPr sz="1600" spc="-7" dirty="0">
                <a:latin typeface="Calibri"/>
                <a:cs typeface="Calibri"/>
              </a:rPr>
              <a:t>(scope) </a:t>
            </a:r>
            <a:r>
              <a:rPr sz="1600" dirty="0">
                <a:latin typeface="Calibri"/>
                <a:cs typeface="Calibri"/>
              </a:rPr>
              <a:t>of a </a:t>
            </a:r>
            <a:r>
              <a:rPr sz="1600" spc="-7" dirty="0">
                <a:latin typeface="Calibri"/>
                <a:cs typeface="Calibri"/>
              </a:rPr>
              <a:t>data member, method, constructor </a:t>
            </a:r>
            <a:r>
              <a:rPr sz="1600" spc="7" dirty="0">
                <a:latin typeface="Calibri"/>
                <a:cs typeface="Calibri"/>
              </a:rPr>
              <a:t>or </a:t>
            </a:r>
            <a:r>
              <a:rPr sz="1600" spc="13" dirty="0">
                <a:latin typeface="Calibri"/>
                <a:cs typeface="Calibri"/>
              </a:rPr>
              <a:t> </a:t>
            </a:r>
            <a:r>
              <a:rPr sz="1600" dirty="0">
                <a:latin typeface="Calibri"/>
                <a:cs typeface="Calibri"/>
              </a:rPr>
              <a:t>class.</a:t>
            </a:r>
          </a:p>
          <a:p>
            <a:pPr>
              <a:spcBef>
                <a:spcPts val="53"/>
              </a:spcBef>
            </a:pPr>
            <a:endParaRPr sz="1600" dirty="0">
              <a:latin typeface="Calibri"/>
              <a:cs typeface="Calibri"/>
            </a:endParaRPr>
          </a:p>
          <a:p>
            <a:pPr marL="16933" algn="just"/>
            <a:r>
              <a:rPr sz="1600" spc="-7" dirty="0">
                <a:latin typeface="Calibri"/>
                <a:cs typeface="Calibri"/>
              </a:rPr>
              <a:t>There</a:t>
            </a:r>
            <a:r>
              <a:rPr sz="1600" spc="-13" dirty="0">
                <a:latin typeface="Calibri"/>
                <a:cs typeface="Calibri"/>
              </a:rPr>
              <a:t> </a:t>
            </a:r>
            <a:r>
              <a:rPr sz="1600" spc="-7" dirty="0">
                <a:latin typeface="Calibri"/>
                <a:cs typeface="Calibri"/>
              </a:rPr>
              <a:t>are</a:t>
            </a:r>
            <a:r>
              <a:rPr sz="1600" dirty="0">
                <a:latin typeface="Calibri"/>
                <a:cs typeface="Calibri"/>
              </a:rPr>
              <a:t> 4 types</a:t>
            </a:r>
            <a:r>
              <a:rPr sz="1600" spc="-27" dirty="0">
                <a:latin typeface="Calibri"/>
                <a:cs typeface="Calibri"/>
              </a:rPr>
              <a:t> </a:t>
            </a:r>
            <a:r>
              <a:rPr sz="1600" dirty="0">
                <a:latin typeface="Calibri"/>
                <a:cs typeface="Calibri"/>
              </a:rPr>
              <a:t>of</a:t>
            </a:r>
            <a:r>
              <a:rPr sz="1600" spc="-20" dirty="0">
                <a:latin typeface="Calibri"/>
                <a:cs typeface="Calibri"/>
              </a:rPr>
              <a:t> </a:t>
            </a:r>
            <a:r>
              <a:rPr sz="1600" spc="-7" dirty="0">
                <a:latin typeface="Calibri"/>
                <a:cs typeface="Calibri"/>
              </a:rPr>
              <a:t>java</a:t>
            </a:r>
            <a:r>
              <a:rPr sz="1600" spc="-13" dirty="0">
                <a:latin typeface="Calibri"/>
                <a:cs typeface="Calibri"/>
              </a:rPr>
              <a:t> </a:t>
            </a:r>
            <a:r>
              <a:rPr sz="1600" dirty="0">
                <a:latin typeface="Calibri"/>
                <a:cs typeface="Calibri"/>
              </a:rPr>
              <a:t>access</a:t>
            </a:r>
            <a:r>
              <a:rPr sz="1600" spc="-47" dirty="0">
                <a:latin typeface="Calibri"/>
                <a:cs typeface="Calibri"/>
              </a:rPr>
              <a:t> </a:t>
            </a:r>
            <a:r>
              <a:rPr sz="1600" dirty="0">
                <a:latin typeface="Calibri"/>
                <a:cs typeface="Calibri"/>
              </a:rPr>
              <a:t>modifiers:</a:t>
            </a:r>
          </a:p>
          <a:p>
            <a:pPr>
              <a:spcBef>
                <a:spcPts val="20"/>
              </a:spcBef>
            </a:pPr>
            <a:endParaRPr sz="1600" dirty="0">
              <a:latin typeface="Calibri"/>
              <a:cs typeface="Calibri"/>
            </a:endParaRPr>
          </a:p>
          <a:p>
            <a:pPr marL="626518" indent="-441102">
              <a:buSzPct val="145454"/>
              <a:buFont typeface="Arial MT"/>
              <a:buChar char="●"/>
              <a:tabLst>
                <a:tab pos="625671" algn="l"/>
                <a:tab pos="626518" algn="l"/>
              </a:tabLst>
            </a:pPr>
            <a:r>
              <a:rPr sz="1600" dirty="0">
                <a:latin typeface="Calibri"/>
                <a:cs typeface="Calibri"/>
              </a:rPr>
              <a:t>private</a:t>
            </a:r>
          </a:p>
          <a:p>
            <a:pPr marL="626518" indent="-441102">
              <a:buSzPct val="145454"/>
              <a:buFont typeface="Arial MT"/>
              <a:buChar char="●"/>
              <a:tabLst>
                <a:tab pos="625671" algn="l"/>
                <a:tab pos="626518" algn="l"/>
              </a:tabLst>
            </a:pPr>
            <a:r>
              <a:rPr sz="1600" dirty="0">
                <a:latin typeface="Calibri"/>
                <a:cs typeface="Calibri"/>
              </a:rPr>
              <a:t>default</a:t>
            </a:r>
          </a:p>
          <a:p>
            <a:pPr marL="626518" indent="-441102">
              <a:buSzPct val="145454"/>
              <a:buFont typeface="Arial MT"/>
              <a:buChar char="●"/>
              <a:tabLst>
                <a:tab pos="625671" algn="l"/>
                <a:tab pos="626518" algn="l"/>
              </a:tabLst>
            </a:pPr>
            <a:r>
              <a:rPr sz="1600" dirty="0">
                <a:latin typeface="Calibri"/>
                <a:cs typeface="Calibri"/>
              </a:rPr>
              <a:t>protected</a:t>
            </a:r>
          </a:p>
          <a:p>
            <a:pPr marL="626518" indent="-441102">
              <a:buSzPct val="145454"/>
              <a:buFont typeface="Arial MT"/>
              <a:buChar char="●"/>
              <a:tabLst>
                <a:tab pos="625671" algn="l"/>
                <a:tab pos="626518" algn="l"/>
              </a:tabLst>
            </a:pPr>
            <a:r>
              <a:rPr sz="1600" spc="-7" dirty="0">
                <a:latin typeface="Calibri"/>
                <a:cs typeface="Calibri"/>
              </a:rPr>
              <a:t>public</a:t>
            </a:r>
            <a:endParaRPr sz="1600" dirty="0">
              <a:latin typeface="Calibri"/>
              <a:cs typeface="Calibri"/>
            </a:endParaRPr>
          </a:p>
        </p:txBody>
      </p:sp>
      <p:pic>
        <p:nvPicPr>
          <p:cNvPr id="8" name="object 8"/>
          <p:cNvPicPr/>
          <p:nvPr/>
        </p:nvPicPr>
        <p:blipFill>
          <a:blip r:embed="rId2" cstate="print">
            <a:duotone>
              <a:prstClr val="black"/>
              <a:schemeClr val="accent1">
                <a:tint val="45000"/>
                <a:satMod val="400000"/>
              </a:schemeClr>
            </a:duotone>
          </a:blip>
          <a:stretch>
            <a:fillRect/>
          </a:stretch>
        </p:blipFill>
        <p:spPr>
          <a:xfrm>
            <a:off x="6154254" y="2747733"/>
            <a:ext cx="5742374" cy="28400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647439" y="981455"/>
            <a:ext cx="4897120" cy="4895088"/>
          </a:xfrm>
          <a:prstGeom prst="rect">
            <a:avLst/>
          </a:prstGeom>
        </p:spPr>
      </p:pic>
      <p:sp>
        <p:nvSpPr>
          <p:cNvPr id="4" name="object 4"/>
          <p:cNvSpPr txBox="1">
            <a:spLocks noGrp="1"/>
          </p:cNvSpPr>
          <p:nvPr>
            <p:ph type="title"/>
          </p:nvPr>
        </p:nvSpPr>
        <p:spPr>
          <a:xfrm>
            <a:off x="4715596" y="2470875"/>
            <a:ext cx="2569633" cy="1699162"/>
          </a:xfrm>
          <a:prstGeom prst="rect">
            <a:avLst/>
          </a:prstGeom>
        </p:spPr>
        <p:txBody>
          <a:bodyPr vert="horz" wrap="square" lIns="0" tIns="16933" rIns="0" bIns="0" rtlCol="0" anchor="ctr">
            <a:spAutoFit/>
          </a:bodyPr>
          <a:lstStyle/>
          <a:p>
            <a:pPr marL="16933" marR="6773" algn="ctr">
              <a:lnSpc>
                <a:spcPct val="100000"/>
              </a:lnSpc>
              <a:spcBef>
                <a:spcPts val="133"/>
              </a:spcBef>
            </a:pPr>
            <a:r>
              <a:rPr sz="3200" spc="-7" dirty="0">
                <a:solidFill>
                  <a:srgbClr val="001B50"/>
                </a:solidFill>
                <a:latin typeface="Calibri"/>
                <a:cs typeface="Calibri"/>
              </a:rPr>
              <a:t>Building</a:t>
            </a:r>
            <a:r>
              <a:rPr sz="3200" spc="-100" dirty="0">
                <a:solidFill>
                  <a:srgbClr val="001B50"/>
                </a:solidFill>
                <a:latin typeface="Calibri"/>
                <a:cs typeface="Calibri"/>
              </a:rPr>
              <a:t> </a:t>
            </a:r>
            <a:r>
              <a:rPr sz="3200" spc="-7" dirty="0">
                <a:solidFill>
                  <a:srgbClr val="001B50"/>
                </a:solidFill>
                <a:latin typeface="Calibri"/>
                <a:cs typeface="Calibri"/>
              </a:rPr>
              <a:t>Blocks </a:t>
            </a:r>
            <a:r>
              <a:rPr sz="3200" spc="-700" dirty="0">
                <a:solidFill>
                  <a:srgbClr val="001B50"/>
                </a:solidFill>
                <a:latin typeface="Calibri"/>
                <a:cs typeface="Calibri"/>
              </a:rPr>
              <a:t> </a:t>
            </a:r>
            <a:r>
              <a:rPr sz="3200" spc="7" dirty="0">
                <a:solidFill>
                  <a:srgbClr val="001B50"/>
                </a:solidFill>
                <a:latin typeface="Calibri"/>
                <a:cs typeface="Calibri"/>
              </a:rPr>
              <a:t>of</a:t>
            </a:r>
            <a:endParaRPr sz="3200">
              <a:latin typeface="Calibri"/>
              <a:cs typeface="Calibri"/>
            </a:endParaRPr>
          </a:p>
          <a:p>
            <a:pPr marL="1693" algn="ctr">
              <a:lnSpc>
                <a:spcPts val="5667"/>
              </a:lnSpc>
            </a:pPr>
            <a:r>
              <a:rPr spc="-40" dirty="0">
                <a:solidFill>
                  <a:srgbClr val="001B50"/>
                </a:solidFill>
                <a:latin typeface="Calibri"/>
                <a:cs typeface="Calibri"/>
              </a:rPr>
              <a:t>Java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659118" y="1812544"/>
            <a:ext cx="8634305" cy="4512347"/>
          </a:xfrm>
          <a:prstGeom prst="rect">
            <a:avLst/>
          </a:prstGeom>
        </p:spPr>
        <p:txBody>
          <a:bodyPr vert="horz" wrap="square" lIns="0" tIns="16087" rIns="0" bIns="0" rtlCol="0">
            <a:spAutoFit/>
          </a:bodyPr>
          <a:lstStyle/>
          <a:p>
            <a:pPr marL="16933">
              <a:spcBef>
                <a:spcPts val="127"/>
              </a:spcBef>
            </a:pPr>
            <a:r>
              <a:rPr lang="en-US" spc="-7" dirty="0">
                <a:latin typeface="Calibri"/>
                <a:cs typeface="Calibri"/>
              </a:rPr>
              <a:t>A Java</a:t>
            </a:r>
            <a:r>
              <a:rPr lang="en-US" dirty="0">
                <a:latin typeface="Calibri"/>
                <a:cs typeface="Calibri"/>
              </a:rPr>
              <a:t> </a:t>
            </a:r>
            <a:r>
              <a:rPr lang="en-US" spc="-7" dirty="0">
                <a:latin typeface="Calibri"/>
                <a:cs typeface="Calibri"/>
              </a:rPr>
              <a:t>package</a:t>
            </a:r>
            <a:r>
              <a:rPr lang="en-US" dirty="0">
                <a:latin typeface="Calibri"/>
                <a:cs typeface="Calibri"/>
              </a:rPr>
              <a:t> </a:t>
            </a:r>
            <a:r>
              <a:rPr lang="en-US" spc="-7" dirty="0">
                <a:latin typeface="Calibri"/>
                <a:cs typeface="Calibri"/>
              </a:rPr>
              <a:t>is</a:t>
            </a:r>
            <a:r>
              <a:rPr lang="en-US" spc="-13" dirty="0">
                <a:latin typeface="Calibri"/>
                <a:cs typeface="Calibri"/>
              </a:rPr>
              <a:t> </a:t>
            </a:r>
            <a:r>
              <a:rPr lang="en-US" spc="-7" dirty="0">
                <a:latin typeface="Calibri"/>
                <a:cs typeface="Calibri"/>
              </a:rPr>
              <a:t>a mechanism</a:t>
            </a:r>
            <a:r>
              <a:rPr lang="en-US" spc="13" dirty="0">
                <a:latin typeface="Calibri"/>
                <a:cs typeface="Calibri"/>
              </a:rPr>
              <a:t> </a:t>
            </a:r>
            <a:r>
              <a:rPr lang="en-US" spc="-7" dirty="0">
                <a:latin typeface="Calibri"/>
                <a:cs typeface="Calibri"/>
              </a:rPr>
              <a:t>for</a:t>
            </a:r>
            <a:r>
              <a:rPr lang="en-US" dirty="0">
                <a:latin typeface="Calibri"/>
                <a:cs typeface="Calibri"/>
              </a:rPr>
              <a:t> </a:t>
            </a:r>
            <a:r>
              <a:rPr lang="en-US" spc="-7" dirty="0">
                <a:latin typeface="Calibri"/>
                <a:cs typeface="Calibri"/>
              </a:rPr>
              <a:t>organizing Java</a:t>
            </a:r>
            <a:r>
              <a:rPr lang="en-US" spc="7" dirty="0">
                <a:latin typeface="Calibri"/>
                <a:cs typeface="Calibri"/>
              </a:rPr>
              <a:t> </a:t>
            </a:r>
            <a:r>
              <a:rPr lang="en-US" spc="-7" dirty="0">
                <a:latin typeface="Calibri"/>
                <a:cs typeface="Calibri"/>
              </a:rPr>
              <a:t>classes</a:t>
            </a:r>
            <a:r>
              <a:rPr lang="en-US" spc="7" dirty="0">
                <a:latin typeface="Calibri"/>
                <a:cs typeface="Calibri"/>
              </a:rPr>
              <a:t> </a:t>
            </a:r>
            <a:r>
              <a:rPr lang="en-US" spc="-7" dirty="0">
                <a:latin typeface="Calibri"/>
                <a:cs typeface="Calibri"/>
              </a:rPr>
              <a:t>into </a:t>
            </a:r>
            <a:r>
              <a:rPr lang="en-US" spc="-280" dirty="0">
                <a:latin typeface="Calibri"/>
                <a:cs typeface="Calibri"/>
              </a:rPr>
              <a:t> </a:t>
            </a:r>
            <a:r>
              <a:rPr lang="en-US" spc="-7" dirty="0">
                <a:latin typeface="Calibri"/>
                <a:cs typeface="Calibri"/>
              </a:rPr>
              <a:t>namespaces.</a:t>
            </a:r>
            <a:endParaRPr lang="en-US" dirty="0">
              <a:latin typeface="Calibri"/>
              <a:cs typeface="Calibri"/>
            </a:endParaRPr>
          </a:p>
          <a:p>
            <a:pPr marL="16933">
              <a:spcBef>
                <a:spcPts val="127"/>
              </a:spcBef>
            </a:pPr>
            <a:endParaRPr lang="en-IN" spc="-7" dirty="0">
              <a:latin typeface="Calibri"/>
              <a:cs typeface="Calibri"/>
            </a:endParaRPr>
          </a:p>
          <a:p>
            <a:pPr marL="16933">
              <a:spcBef>
                <a:spcPts val="127"/>
              </a:spcBef>
            </a:pPr>
            <a:r>
              <a:rPr spc="-7" dirty="0">
                <a:latin typeface="Calibri"/>
                <a:cs typeface="Calibri"/>
              </a:rPr>
              <a:t>A package</a:t>
            </a:r>
            <a:r>
              <a:rPr spc="-13" dirty="0">
                <a:latin typeface="Calibri"/>
                <a:cs typeface="Calibri"/>
              </a:rPr>
              <a:t> </a:t>
            </a:r>
            <a:r>
              <a:rPr spc="-7" dirty="0">
                <a:latin typeface="Calibri"/>
                <a:cs typeface="Calibri"/>
              </a:rPr>
              <a:t>provides</a:t>
            </a:r>
            <a:r>
              <a:rPr spc="7" dirty="0">
                <a:latin typeface="Calibri"/>
                <a:cs typeface="Calibri"/>
              </a:rPr>
              <a:t> </a:t>
            </a:r>
            <a:r>
              <a:rPr spc="-7" dirty="0">
                <a:latin typeface="Calibri"/>
                <a:cs typeface="Calibri"/>
              </a:rPr>
              <a:t>a unique</a:t>
            </a:r>
            <a:r>
              <a:rPr spc="-13" dirty="0">
                <a:latin typeface="Calibri"/>
                <a:cs typeface="Calibri"/>
              </a:rPr>
              <a:t> </a:t>
            </a:r>
            <a:r>
              <a:rPr spc="-7" dirty="0">
                <a:latin typeface="Calibri"/>
                <a:cs typeface="Calibri"/>
              </a:rPr>
              <a:t>namespace</a:t>
            </a:r>
            <a:r>
              <a:rPr spc="27" dirty="0">
                <a:latin typeface="Calibri"/>
                <a:cs typeface="Calibri"/>
              </a:rPr>
              <a:t> </a:t>
            </a:r>
            <a:r>
              <a:rPr spc="-7" dirty="0">
                <a:latin typeface="Calibri"/>
                <a:cs typeface="Calibri"/>
              </a:rPr>
              <a:t>for the</a:t>
            </a:r>
            <a:r>
              <a:rPr dirty="0">
                <a:latin typeface="Calibri"/>
                <a:cs typeface="Calibri"/>
              </a:rPr>
              <a:t> </a:t>
            </a:r>
            <a:r>
              <a:rPr spc="-7" dirty="0">
                <a:latin typeface="Calibri"/>
                <a:cs typeface="Calibri"/>
              </a:rPr>
              <a:t>types</a:t>
            </a:r>
            <a:r>
              <a:rPr spc="7" dirty="0">
                <a:latin typeface="Calibri"/>
                <a:cs typeface="Calibri"/>
              </a:rPr>
              <a:t> </a:t>
            </a:r>
            <a:r>
              <a:rPr spc="-7" dirty="0">
                <a:latin typeface="Calibri"/>
                <a:cs typeface="Calibri"/>
              </a:rPr>
              <a:t>it contains.</a:t>
            </a:r>
            <a:endParaRPr dirty="0">
              <a:latin typeface="Calibri"/>
              <a:cs typeface="Calibri"/>
            </a:endParaRPr>
          </a:p>
          <a:p>
            <a:pPr>
              <a:spcBef>
                <a:spcPts val="53"/>
              </a:spcBef>
            </a:pPr>
            <a:endParaRPr dirty="0">
              <a:latin typeface="Calibri"/>
              <a:cs typeface="Calibri"/>
            </a:endParaRPr>
          </a:p>
          <a:p>
            <a:pPr marL="16933"/>
            <a:r>
              <a:rPr spc="-13" dirty="0">
                <a:latin typeface="Calibri"/>
                <a:cs typeface="Calibri"/>
              </a:rPr>
              <a:t>Classes</a:t>
            </a:r>
            <a:r>
              <a:rPr spc="13" dirty="0">
                <a:latin typeface="Calibri"/>
                <a:cs typeface="Calibri"/>
              </a:rPr>
              <a:t> </a:t>
            </a:r>
            <a:r>
              <a:rPr spc="-7" dirty="0">
                <a:latin typeface="Calibri"/>
                <a:cs typeface="Calibri"/>
              </a:rPr>
              <a:t>in</a:t>
            </a:r>
            <a:r>
              <a:rPr spc="13" dirty="0">
                <a:latin typeface="Calibri"/>
                <a:cs typeface="Calibri"/>
              </a:rPr>
              <a:t> </a:t>
            </a:r>
            <a:r>
              <a:rPr spc="-7" dirty="0">
                <a:latin typeface="Calibri"/>
                <a:cs typeface="Calibri"/>
              </a:rPr>
              <a:t>the</a:t>
            </a:r>
            <a:r>
              <a:rPr dirty="0">
                <a:latin typeface="Calibri"/>
                <a:cs typeface="Calibri"/>
              </a:rPr>
              <a:t> </a:t>
            </a:r>
            <a:r>
              <a:rPr spc="-13" dirty="0">
                <a:latin typeface="Calibri"/>
                <a:cs typeface="Calibri"/>
              </a:rPr>
              <a:t>same</a:t>
            </a:r>
            <a:r>
              <a:rPr spc="20" dirty="0">
                <a:latin typeface="Calibri"/>
                <a:cs typeface="Calibri"/>
              </a:rPr>
              <a:t> </a:t>
            </a:r>
            <a:r>
              <a:rPr spc="-7" dirty="0">
                <a:latin typeface="Calibri"/>
                <a:cs typeface="Calibri"/>
              </a:rPr>
              <a:t>package</a:t>
            </a:r>
            <a:r>
              <a:rPr spc="7" dirty="0">
                <a:latin typeface="Calibri"/>
                <a:cs typeface="Calibri"/>
              </a:rPr>
              <a:t> </a:t>
            </a:r>
            <a:r>
              <a:rPr spc="-7" dirty="0">
                <a:latin typeface="Calibri"/>
                <a:cs typeface="Calibri"/>
              </a:rPr>
              <a:t>can</a:t>
            </a:r>
            <a:r>
              <a:rPr dirty="0">
                <a:latin typeface="Calibri"/>
                <a:cs typeface="Calibri"/>
              </a:rPr>
              <a:t> </a:t>
            </a:r>
            <a:r>
              <a:rPr spc="-7" dirty="0">
                <a:latin typeface="Calibri"/>
                <a:cs typeface="Calibri"/>
              </a:rPr>
              <a:t>access</a:t>
            </a:r>
            <a:r>
              <a:rPr spc="33" dirty="0">
                <a:latin typeface="Calibri"/>
                <a:cs typeface="Calibri"/>
              </a:rPr>
              <a:t> </a:t>
            </a:r>
            <a:r>
              <a:rPr spc="-7" dirty="0">
                <a:latin typeface="Calibri"/>
                <a:cs typeface="Calibri"/>
              </a:rPr>
              <a:t>each</a:t>
            </a:r>
            <a:r>
              <a:rPr spc="20" dirty="0">
                <a:latin typeface="Calibri"/>
                <a:cs typeface="Calibri"/>
              </a:rPr>
              <a:t> </a:t>
            </a:r>
            <a:r>
              <a:rPr spc="-7" dirty="0">
                <a:latin typeface="Calibri"/>
                <a:cs typeface="Calibri"/>
              </a:rPr>
              <a:t>other's</a:t>
            </a:r>
            <a:r>
              <a:rPr spc="13" dirty="0">
                <a:latin typeface="Calibri"/>
                <a:cs typeface="Calibri"/>
              </a:rPr>
              <a:t> </a:t>
            </a:r>
            <a:r>
              <a:rPr spc="-7" dirty="0">
                <a:latin typeface="Calibri"/>
                <a:cs typeface="Calibri"/>
              </a:rPr>
              <a:t>protected</a:t>
            </a:r>
            <a:r>
              <a:rPr spc="33" dirty="0">
                <a:latin typeface="Calibri"/>
                <a:cs typeface="Calibri"/>
              </a:rPr>
              <a:t> </a:t>
            </a:r>
            <a:r>
              <a:rPr spc="-13" dirty="0">
                <a:latin typeface="Calibri"/>
                <a:cs typeface="Calibri"/>
              </a:rPr>
              <a:t>members.</a:t>
            </a:r>
            <a:endParaRPr dirty="0">
              <a:latin typeface="Calibri"/>
              <a:cs typeface="Calibri"/>
            </a:endParaRPr>
          </a:p>
          <a:p>
            <a:pPr>
              <a:spcBef>
                <a:spcPts val="53"/>
              </a:spcBef>
            </a:pPr>
            <a:endParaRPr dirty="0">
              <a:latin typeface="Calibri"/>
              <a:cs typeface="Calibri"/>
            </a:endParaRPr>
          </a:p>
          <a:p>
            <a:pPr marL="16933" marR="599425">
              <a:spcBef>
                <a:spcPts val="7"/>
              </a:spcBef>
            </a:pPr>
            <a:r>
              <a:rPr spc="-7" dirty="0">
                <a:latin typeface="Calibri"/>
                <a:cs typeface="Calibri"/>
              </a:rPr>
              <a:t>Packages are</a:t>
            </a:r>
            <a:r>
              <a:rPr dirty="0">
                <a:latin typeface="Calibri"/>
                <a:cs typeface="Calibri"/>
              </a:rPr>
              <a:t> </a:t>
            </a:r>
            <a:r>
              <a:rPr spc="-7" dirty="0">
                <a:latin typeface="Calibri"/>
                <a:cs typeface="Calibri"/>
              </a:rPr>
              <a:t>usually</a:t>
            </a:r>
            <a:r>
              <a:rPr spc="-13" dirty="0">
                <a:latin typeface="Calibri"/>
                <a:cs typeface="Calibri"/>
              </a:rPr>
              <a:t> </a:t>
            </a:r>
            <a:r>
              <a:rPr spc="-7" dirty="0">
                <a:latin typeface="Calibri"/>
                <a:cs typeface="Calibri"/>
              </a:rPr>
              <a:t>defined</a:t>
            </a:r>
            <a:r>
              <a:rPr spc="7" dirty="0">
                <a:latin typeface="Calibri"/>
                <a:cs typeface="Calibri"/>
              </a:rPr>
              <a:t> </a:t>
            </a:r>
            <a:r>
              <a:rPr spc="-7" dirty="0">
                <a:latin typeface="Calibri"/>
                <a:cs typeface="Calibri"/>
              </a:rPr>
              <a:t>using</a:t>
            </a:r>
            <a:r>
              <a:rPr spc="7" dirty="0">
                <a:latin typeface="Calibri"/>
                <a:cs typeface="Calibri"/>
              </a:rPr>
              <a:t> </a:t>
            </a:r>
            <a:r>
              <a:rPr spc="-7" dirty="0">
                <a:latin typeface="Calibri"/>
                <a:cs typeface="Calibri"/>
              </a:rPr>
              <a:t>a</a:t>
            </a:r>
            <a:r>
              <a:rPr spc="7" dirty="0">
                <a:latin typeface="Calibri"/>
                <a:cs typeface="Calibri"/>
              </a:rPr>
              <a:t> </a:t>
            </a:r>
            <a:r>
              <a:rPr spc="-7" dirty="0">
                <a:latin typeface="Calibri"/>
                <a:cs typeface="Calibri"/>
              </a:rPr>
              <a:t>hierarchical</a:t>
            </a:r>
            <a:r>
              <a:rPr dirty="0">
                <a:latin typeface="Calibri"/>
                <a:cs typeface="Calibri"/>
              </a:rPr>
              <a:t> </a:t>
            </a:r>
            <a:r>
              <a:rPr spc="-7" dirty="0">
                <a:latin typeface="Calibri"/>
                <a:cs typeface="Calibri"/>
              </a:rPr>
              <a:t>naming</a:t>
            </a:r>
            <a:r>
              <a:rPr dirty="0">
                <a:latin typeface="Calibri"/>
                <a:cs typeface="Calibri"/>
              </a:rPr>
              <a:t> </a:t>
            </a:r>
            <a:r>
              <a:rPr spc="-7" dirty="0">
                <a:latin typeface="Calibri"/>
                <a:cs typeface="Calibri"/>
              </a:rPr>
              <a:t>pattern </a:t>
            </a:r>
            <a:r>
              <a:rPr spc="-280" dirty="0">
                <a:latin typeface="Calibri"/>
                <a:cs typeface="Calibri"/>
              </a:rPr>
              <a:t> </a:t>
            </a:r>
            <a:r>
              <a:rPr spc="-7" dirty="0">
                <a:latin typeface="Calibri"/>
                <a:cs typeface="Calibri"/>
              </a:rPr>
              <a:t>Example –</a:t>
            </a:r>
            <a:r>
              <a:rPr spc="7" dirty="0">
                <a:latin typeface="Calibri"/>
                <a:cs typeface="Calibri"/>
              </a:rPr>
              <a:t> </a:t>
            </a:r>
            <a:r>
              <a:rPr spc="-7" dirty="0">
                <a:latin typeface="Calibri"/>
                <a:cs typeface="Calibri"/>
              </a:rPr>
              <a:t>java.lang.*,</a:t>
            </a:r>
            <a:r>
              <a:rPr spc="-13" dirty="0">
                <a:latin typeface="Calibri"/>
                <a:cs typeface="Calibri"/>
              </a:rPr>
              <a:t> </a:t>
            </a:r>
            <a:r>
              <a:rPr spc="-7" dirty="0">
                <a:latin typeface="Calibri"/>
                <a:cs typeface="Calibri"/>
              </a:rPr>
              <a:t>com.uhg.*</a:t>
            </a:r>
            <a:endParaRPr dirty="0">
              <a:latin typeface="Calibri"/>
              <a:cs typeface="Calibri"/>
            </a:endParaRPr>
          </a:p>
          <a:p>
            <a:pPr>
              <a:lnSpc>
                <a:spcPct val="100000"/>
              </a:lnSpc>
            </a:pPr>
            <a:endParaRPr dirty="0">
              <a:latin typeface="Calibri"/>
              <a:cs typeface="Calibri"/>
            </a:endParaRPr>
          </a:p>
          <a:p>
            <a:pPr>
              <a:spcBef>
                <a:spcPts val="27"/>
              </a:spcBef>
            </a:pPr>
            <a:endParaRPr dirty="0">
              <a:latin typeface="Calibri"/>
              <a:cs typeface="Calibri"/>
            </a:endParaRPr>
          </a:p>
          <a:p>
            <a:pPr marL="16933" marR="296326"/>
            <a:r>
              <a:rPr spc="-13" dirty="0">
                <a:latin typeface="Calibri"/>
                <a:cs typeface="Calibri"/>
              </a:rPr>
              <a:t>Classes</a:t>
            </a:r>
            <a:r>
              <a:rPr spc="7" dirty="0">
                <a:latin typeface="Calibri"/>
                <a:cs typeface="Calibri"/>
              </a:rPr>
              <a:t> </a:t>
            </a:r>
            <a:r>
              <a:rPr spc="-7" dirty="0">
                <a:latin typeface="Calibri"/>
                <a:cs typeface="Calibri"/>
              </a:rPr>
              <a:t>need</a:t>
            </a:r>
            <a:r>
              <a:rPr spc="27" dirty="0">
                <a:latin typeface="Calibri"/>
                <a:cs typeface="Calibri"/>
              </a:rPr>
              <a:t> </a:t>
            </a:r>
            <a:r>
              <a:rPr spc="-7" dirty="0">
                <a:latin typeface="Calibri"/>
                <a:cs typeface="Calibri"/>
              </a:rPr>
              <a:t>to</a:t>
            </a:r>
            <a:r>
              <a:rPr dirty="0">
                <a:latin typeface="Calibri"/>
                <a:cs typeface="Calibri"/>
              </a:rPr>
              <a:t> be</a:t>
            </a:r>
            <a:r>
              <a:rPr spc="-7" dirty="0">
                <a:latin typeface="Calibri"/>
                <a:cs typeface="Calibri"/>
              </a:rPr>
              <a:t> referred</a:t>
            </a:r>
            <a:r>
              <a:rPr spc="40" dirty="0">
                <a:latin typeface="Calibri"/>
                <a:cs typeface="Calibri"/>
              </a:rPr>
              <a:t> </a:t>
            </a:r>
            <a:r>
              <a:rPr spc="-7" dirty="0">
                <a:latin typeface="Calibri"/>
                <a:cs typeface="Calibri"/>
              </a:rPr>
              <a:t>using its complete</a:t>
            </a:r>
            <a:r>
              <a:rPr spc="13" dirty="0">
                <a:latin typeface="Calibri"/>
                <a:cs typeface="Calibri"/>
              </a:rPr>
              <a:t> </a:t>
            </a:r>
            <a:r>
              <a:rPr spc="-7" dirty="0">
                <a:latin typeface="Calibri"/>
                <a:cs typeface="Calibri"/>
              </a:rPr>
              <a:t>name</a:t>
            </a:r>
            <a:r>
              <a:rPr spc="13" dirty="0">
                <a:latin typeface="Calibri"/>
                <a:cs typeface="Calibri"/>
              </a:rPr>
              <a:t> </a:t>
            </a:r>
            <a:r>
              <a:rPr spc="-7" dirty="0">
                <a:latin typeface="Calibri"/>
                <a:cs typeface="Calibri"/>
              </a:rPr>
              <a:t>(package</a:t>
            </a:r>
            <a:r>
              <a:rPr spc="-20" dirty="0">
                <a:latin typeface="Calibri"/>
                <a:cs typeface="Calibri"/>
              </a:rPr>
              <a:t> </a:t>
            </a:r>
            <a:r>
              <a:rPr spc="-7" dirty="0">
                <a:latin typeface="Calibri"/>
                <a:cs typeface="Calibri"/>
              </a:rPr>
              <a:t>+</a:t>
            </a:r>
            <a:r>
              <a:rPr spc="13" dirty="0">
                <a:latin typeface="Calibri"/>
                <a:cs typeface="Calibri"/>
              </a:rPr>
              <a:t> </a:t>
            </a:r>
            <a:r>
              <a:rPr spc="-7" dirty="0">
                <a:latin typeface="Calibri"/>
                <a:cs typeface="Calibri"/>
              </a:rPr>
              <a:t>class </a:t>
            </a:r>
            <a:r>
              <a:rPr spc="-280" dirty="0">
                <a:latin typeface="Calibri"/>
                <a:cs typeface="Calibri"/>
              </a:rPr>
              <a:t> </a:t>
            </a:r>
            <a:r>
              <a:rPr spc="-7" dirty="0">
                <a:latin typeface="Calibri"/>
                <a:cs typeface="Calibri"/>
              </a:rPr>
              <a:t>name):</a:t>
            </a:r>
            <a:r>
              <a:rPr spc="-20" dirty="0">
                <a:latin typeface="Calibri"/>
                <a:cs typeface="Calibri"/>
              </a:rPr>
              <a:t> </a:t>
            </a:r>
            <a:r>
              <a:rPr spc="-7" dirty="0">
                <a:latin typeface="Calibri"/>
                <a:cs typeface="Calibri"/>
              </a:rPr>
              <a:t>for</a:t>
            </a:r>
            <a:r>
              <a:rPr dirty="0">
                <a:latin typeface="Calibri"/>
                <a:cs typeface="Calibri"/>
              </a:rPr>
              <a:t> </a:t>
            </a:r>
            <a:r>
              <a:rPr spc="-7" dirty="0">
                <a:latin typeface="Calibri"/>
                <a:cs typeface="Calibri"/>
              </a:rPr>
              <a:t>example,</a:t>
            </a:r>
            <a:r>
              <a:rPr spc="27" dirty="0">
                <a:latin typeface="Calibri"/>
                <a:cs typeface="Calibri"/>
              </a:rPr>
              <a:t> </a:t>
            </a:r>
            <a:r>
              <a:rPr spc="-7" dirty="0">
                <a:latin typeface="Calibri"/>
                <a:cs typeface="Calibri"/>
              </a:rPr>
              <a:t>java.util.Calendar</a:t>
            </a:r>
            <a:endParaRPr dirty="0">
              <a:latin typeface="Calibri"/>
              <a:cs typeface="Calibri"/>
            </a:endParaRPr>
          </a:p>
          <a:p>
            <a:pPr>
              <a:spcBef>
                <a:spcPts val="60"/>
              </a:spcBef>
            </a:pPr>
            <a:endParaRPr dirty="0">
              <a:latin typeface="Calibri"/>
              <a:cs typeface="Calibri"/>
            </a:endParaRPr>
          </a:p>
          <a:p>
            <a:pPr marL="16933"/>
            <a:r>
              <a:rPr spc="-7" dirty="0">
                <a:latin typeface="Calibri"/>
                <a:cs typeface="Calibri"/>
              </a:rPr>
              <a:t>Packages</a:t>
            </a:r>
            <a:r>
              <a:rPr spc="-13" dirty="0">
                <a:latin typeface="Calibri"/>
                <a:cs typeface="Calibri"/>
              </a:rPr>
              <a:t> </a:t>
            </a:r>
            <a:r>
              <a:rPr spc="-7" dirty="0">
                <a:latin typeface="Calibri"/>
                <a:cs typeface="Calibri"/>
              </a:rPr>
              <a:t>can</a:t>
            </a:r>
            <a:r>
              <a:rPr spc="7" dirty="0">
                <a:latin typeface="Calibri"/>
                <a:cs typeface="Calibri"/>
              </a:rPr>
              <a:t> </a:t>
            </a:r>
            <a:r>
              <a:rPr dirty="0">
                <a:latin typeface="Calibri"/>
                <a:cs typeface="Calibri"/>
              </a:rPr>
              <a:t>be </a:t>
            </a:r>
            <a:r>
              <a:rPr spc="-7" dirty="0">
                <a:latin typeface="Calibri"/>
                <a:cs typeface="Calibri"/>
              </a:rPr>
              <a:t>“imported” to</a:t>
            </a:r>
            <a:r>
              <a:rPr spc="7" dirty="0">
                <a:latin typeface="Calibri"/>
                <a:cs typeface="Calibri"/>
              </a:rPr>
              <a:t> </a:t>
            </a:r>
            <a:r>
              <a:rPr spc="-7" dirty="0">
                <a:latin typeface="Calibri"/>
                <a:cs typeface="Calibri"/>
              </a:rPr>
              <a:t>avoid writing</a:t>
            </a:r>
            <a:r>
              <a:rPr dirty="0">
                <a:latin typeface="Calibri"/>
                <a:cs typeface="Calibri"/>
              </a:rPr>
              <a:t> </a:t>
            </a:r>
            <a:r>
              <a:rPr spc="-7" dirty="0">
                <a:latin typeface="Calibri"/>
                <a:cs typeface="Calibri"/>
              </a:rPr>
              <a:t>package</a:t>
            </a:r>
            <a:r>
              <a:rPr dirty="0">
                <a:latin typeface="Calibri"/>
                <a:cs typeface="Calibri"/>
              </a:rPr>
              <a:t> </a:t>
            </a:r>
            <a:r>
              <a:rPr spc="-7" dirty="0">
                <a:latin typeface="Calibri"/>
                <a:cs typeface="Calibri"/>
              </a:rPr>
              <a:t>names every</a:t>
            </a:r>
            <a:r>
              <a:rPr spc="40" dirty="0">
                <a:latin typeface="Calibri"/>
                <a:cs typeface="Calibri"/>
              </a:rPr>
              <a:t> </a:t>
            </a:r>
            <a:r>
              <a:rPr spc="-7" dirty="0">
                <a:latin typeface="Calibri"/>
                <a:cs typeface="Calibri"/>
              </a:rPr>
              <a:t>time</a:t>
            </a:r>
            <a:endParaRPr dirty="0">
              <a:latin typeface="Calibri"/>
              <a:cs typeface="Calibri"/>
            </a:endParaRPr>
          </a:p>
          <a:p>
            <a:pPr marL="16933" marR="2822716"/>
            <a:r>
              <a:rPr spc="-7" dirty="0">
                <a:latin typeface="Calibri"/>
                <a:cs typeface="Calibri"/>
              </a:rPr>
              <a:t>you </a:t>
            </a:r>
            <a:r>
              <a:rPr spc="-13" dirty="0">
                <a:latin typeface="Calibri"/>
                <a:cs typeface="Calibri"/>
              </a:rPr>
              <a:t>use </a:t>
            </a:r>
            <a:r>
              <a:rPr spc="-7" dirty="0">
                <a:latin typeface="Calibri"/>
                <a:cs typeface="Calibri"/>
              </a:rPr>
              <a:t>* instead of class name. </a:t>
            </a:r>
            <a:r>
              <a:rPr spc="-287" dirty="0">
                <a:latin typeface="Calibri"/>
                <a:cs typeface="Calibri"/>
              </a:rPr>
              <a:t> </a:t>
            </a:r>
            <a:r>
              <a:rPr spc="-7" dirty="0">
                <a:latin typeface="Calibri"/>
                <a:cs typeface="Calibri"/>
              </a:rPr>
              <a:t>import</a:t>
            </a:r>
            <a:r>
              <a:rPr dirty="0">
                <a:latin typeface="Calibri"/>
                <a:cs typeface="Calibri"/>
              </a:rPr>
              <a:t> </a:t>
            </a:r>
            <a:r>
              <a:rPr spc="-7" dirty="0" err="1">
                <a:latin typeface="Calibri"/>
                <a:cs typeface="Calibri"/>
              </a:rPr>
              <a:t>java.util</a:t>
            </a:r>
            <a:r>
              <a:rPr spc="-7" dirty="0">
                <a:latin typeface="Calibri"/>
                <a:cs typeface="Calibri"/>
              </a:rPr>
              <a:t>.*;</a:t>
            </a:r>
            <a:endParaRPr dirty="0">
              <a:latin typeface="Calibri"/>
              <a:cs typeface="Calibri"/>
            </a:endParaRPr>
          </a:p>
          <a:p>
            <a:pPr marL="16933"/>
            <a:r>
              <a:rPr spc="-7" dirty="0">
                <a:latin typeface="Calibri"/>
                <a:cs typeface="Calibri"/>
              </a:rPr>
              <a:t>Java.lang is</a:t>
            </a:r>
            <a:r>
              <a:rPr spc="-20" dirty="0">
                <a:latin typeface="Calibri"/>
                <a:cs typeface="Calibri"/>
              </a:rPr>
              <a:t> </a:t>
            </a:r>
            <a:r>
              <a:rPr spc="-7" dirty="0">
                <a:latin typeface="Calibri"/>
                <a:cs typeface="Calibri"/>
              </a:rPr>
              <a:t>implicitly</a:t>
            </a:r>
            <a:r>
              <a:rPr spc="-20" dirty="0">
                <a:latin typeface="Calibri"/>
                <a:cs typeface="Calibri"/>
              </a:rPr>
              <a:t> </a:t>
            </a:r>
            <a:r>
              <a:rPr spc="-7" dirty="0">
                <a:latin typeface="Calibri"/>
                <a:cs typeface="Calibri"/>
              </a:rPr>
              <a:t>imported.</a:t>
            </a:r>
            <a:endParaRPr dirty="0">
              <a:latin typeface="Calibri"/>
              <a:cs typeface="Calibri"/>
            </a:endParaRPr>
          </a:p>
        </p:txBody>
      </p:sp>
      <p:sp>
        <p:nvSpPr>
          <p:cNvPr id="8" name="object 8"/>
          <p:cNvSpPr txBox="1">
            <a:spLocks noGrp="1"/>
          </p:cNvSpPr>
          <p:nvPr>
            <p:ph type="title"/>
          </p:nvPr>
        </p:nvSpPr>
        <p:spPr>
          <a:xfrm>
            <a:off x="1453853" y="940434"/>
            <a:ext cx="2847340"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chemeClr val="tx1"/>
                </a:solidFill>
              </a:rPr>
              <a:t>Packages</a:t>
            </a:r>
          </a:p>
        </p:txBody>
      </p:sp>
      <p:sp>
        <p:nvSpPr>
          <p:cNvPr id="9" name="object 9"/>
          <p:cNvSpPr/>
          <p:nvPr/>
        </p:nvSpPr>
        <p:spPr>
          <a:xfrm>
            <a:off x="729489" y="1812544"/>
            <a:ext cx="2475652" cy="0"/>
          </a:xfrm>
          <a:custGeom>
            <a:avLst/>
            <a:gdLst/>
            <a:ahLst/>
            <a:cxnLst/>
            <a:rect l="l" t="t" r="r" b="b"/>
            <a:pathLst>
              <a:path w="1856739">
                <a:moveTo>
                  <a:pt x="0" y="0"/>
                </a:moveTo>
                <a:lnTo>
                  <a:pt x="1856486" y="0"/>
                </a:lnTo>
              </a:path>
            </a:pathLst>
          </a:custGeom>
          <a:ln w="12700">
            <a:solidFill>
              <a:srgbClr val="FFC000"/>
            </a:solidFill>
          </a:ln>
        </p:spPr>
        <p:txBody>
          <a:bodyPr wrap="square" lIns="0" tIns="0" rIns="0" bIns="0" rtlCol="0"/>
          <a:lstStyle/>
          <a:p>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73521" y="1005856"/>
            <a:ext cx="3857412" cy="755762"/>
          </a:xfrm>
          <a:prstGeom prst="rect">
            <a:avLst/>
          </a:prstGeom>
        </p:spPr>
        <p:txBody>
          <a:bodyPr vert="horz" wrap="square" lIns="0" tIns="16933" rIns="0" bIns="0" rtlCol="0" anchor="ctr">
            <a:spAutoFit/>
          </a:bodyPr>
          <a:lstStyle/>
          <a:p>
            <a:pPr marL="16933">
              <a:lnSpc>
                <a:spcPct val="100000"/>
              </a:lnSpc>
              <a:spcBef>
                <a:spcPts val="133"/>
              </a:spcBef>
            </a:pPr>
            <a:r>
              <a:rPr dirty="0">
                <a:solidFill>
                  <a:srgbClr val="000000"/>
                </a:solidFill>
              </a:rPr>
              <a:t>Methods</a:t>
            </a:r>
          </a:p>
        </p:txBody>
      </p:sp>
      <p:sp>
        <p:nvSpPr>
          <p:cNvPr id="4" name="object 4"/>
          <p:cNvSpPr/>
          <p:nvPr/>
        </p:nvSpPr>
        <p:spPr>
          <a:xfrm>
            <a:off x="5921586" y="2877426"/>
            <a:ext cx="0" cy="2992120"/>
          </a:xfrm>
          <a:custGeom>
            <a:avLst/>
            <a:gdLst/>
            <a:ahLst/>
            <a:cxnLst/>
            <a:rect l="l" t="t" r="r" b="b"/>
            <a:pathLst>
              <a:path h="2244090">
                <a:moveTo>
                  <a:pt x="0" y="0"/>
                </a:moveTo>
                <a:lnTo>
                  <a:pt x="0" y="2243556"/>
                </a:lnTo>
              </a:path>
            </a:pathLst>
          </a:custGeom>
          <a:ln w="19050">
            <a:solidFill>
              <a:srgbClr val="FFC000"/>
            </a:solidFill>
          </a:ln>
        </p:spPr>
        <p:txBody>
          <a:bodyPr wrap="square" lIns="0" tIns="0" rIns="0" bIns="0" rtlCol="0"/>
          <a:lstStyle/>
          <a:p>
            <a:endParaRPr sz="2400"/>
          </a:p>
        </p:txBody>
      </p:sp>
      <p:sp>
        <p:nvSpPr>
          <p:cNvPr id="5" name="object 5"/>
          <p:cNvSpPr txBox="1"/>
          <p:nvPr/>
        </p:nvSpPr>
        <p:spPr>
          <a:xfrm>
            <a:off x="1273521" y="2288108"/>
            <a:ext cx="4648065" cy="3419996"/>
          </a:xfrm>
          <a:prstGeom prst="rect">
            <a:avLst/>
          </a:prstGeom>
        </p:spPr>
        <p:txBody>
          <a:bodyPr vert="horz" wrap="square" lIns="0" tIns="16087" rIns="0" bIns="0" rtlCol="0">
            <a:spAutoFit/>
          </a:bodyPr>
          <a:lstStyle/>
          <a:p>
            <a:pPr marL="16933" marR="12700">
              <a:spcBef>
                <a:spcPts val="127"/>
              </a:spcBef>
            </a:pPr>
            <a:r>
              <a:rPr sz="2000" spc="-7" dirty="0">
                <a:latin typeface="Calibri"/>
                <a:cs typeface="Calibri"/>
              </a:rPr>
              <a:t>A collection</a:t>
            </a:r>
            <a:r>
              <a:rPr sz="2000" spc="7" dirty="0">
                <a:latin typeface="Calibri"/>
                <a:cs typeface="Calibri"/>
              </a:rPr>
              <a:t> </a:t>
            </a:r>
            <a:r>
              <a:rPr sz="2000" spc="-7" dirty="0">
                <a:latin typeface="Calibri"/>
                <a:cs typeface="Calibri"/>
              </a:rPr>
              <a:t>of</a:t>
            </a:r>
            <a:r>
              <a:rPr sz="2000" spc="-20" dirty="0">
                <a:latin typeface="Calibri"/>
                <a:cs typeface="Calibri"/>
              </a:rPr>
              <a:t> </a:t>
            </a:r>
            <a:r>
              <a:rPr sz="2000" spc="-7" dirty="0">
                <a:latin typeface="Calibri"/>
                <a:cs typeface="Calibri"/>
              </a:rPr>
              <a:t>statements</a:t>
            </a:r>
            <a:r>
              <a:rPr sz="2000" spc="33" dirty="0">
                <a:latin typeface="Calibri"/>
                <a:cs typeface="Calibri"/>
              </a:rPr>
              <a:t> </a:t>
            </a:r>
            <a:r>
              <a:rPr sz="2000" spc="-7" dirty="0">
                <a:latin typeface="Calibri"/>
                <a:cs typeface="Calibri"/>
              </a:rPr>
              <a:t>that</a:t>
            </a:r>
            <a:r>
              <a:rPr sz="2000" spc="-13" dirty="0">
                <a:latin typeface="Calibri"/>
                <a:cs typeface="Calibri"/>
              </a:rPr>
              <a:t> </a:t>
            </a:r>
            <a:r>
              <a:rPr sz="2000" spc="-7" dirty="0">
                <a:latin typeface="Calibri"/>
                <a:cs typeface="Calibri"/>
              </a:rPr>
              <a:t>are</a:t>
            </a:r>
            <a:r>
              <a:rPr sz="2000" spc="13" dirty="0">
                <a:latin typeface="Calibri"/>
                <a:cs typeface="Calibri"/>
              </a:rPr>
              <a:t> </a:t>
            </a:r>
            <a:r>
              <a:rPr sz="2000" spc="-7" dirty="0">
                <a:latin typeface="Calibri"/>
                <a:cs typeface="Calibri"/>
              </a:rPr>
              <a:t>grouped</a:t>
            </a:r>
            <a:r>
              <a:rPr sz="2000" dirty="0">
                <a:latin typeface="Calibri"/>
                <a:cs typeface="Calibri"/>
              </a:rPr>
              <a:t> </a:t>
            </a:r>
            <a:r>
              <a:rPr sz="2000" spc="-7" dirty="0">
                <a:latin typeface="Calibri"/>
                <a:cs typeface="Calibri"/>
              </a:rPr>
              <a:t>together</a:t>
            </a:r>
            <a:r>
              <a:rPr sz="2000" spc="20" dirty="0">
                <a:latin typeface="Calibri"/>
                <a:cs typeface="Calibri"/>
              </a:rPr>
              <a:t> </a:t>
            </a:r>
            <a:r>
              <a:rPr sz="2000" spc="-7" dirty="0">
                <a:latin typeface="Calibri"/>
                <a:cs typeface="Calibri"/>
              </a:rPr>
              <a:t>to </a:t>
            </a:r>
            <a:r>
              <a:rPr sz="2000" spc="-287" dirty="0">
                <a:latin typeface="Calibri"/>
                <a:cs typeface="Calibri"/>
              </a:rPr>
              <a:t> </a:t>
            </a:r>
            <a:r>
              <a:rPr sz="2000" spc="-7" dirty="0">
                <a:latin typeface="Calibri"/>
                <a:cs typeface="Calibri"/>
              </a:rPr>
              <a:t>perform</a:t>
            </a:r>
            <a:r>
              <a:rPr sz="2000" spc="7" dirty="0">
                <a:latin typeface="Calibri"/>
                <a:cs typeface="Calibri"/>
              </a:rPr>
              <a:t> </a:t>
            </a:r>
            <a:r>
              <a:rPr sz="2000" spc="-7" dirty="0">
                <a:latin typeface="Calibri"/>
                <a:cs typeface="Calibri"/>
              </a:rPr>
              <a:t>an operation.</a:t>
            </a:r>
            <a:endParaRPr sz="2000" dirty="0">
              <a:latin typeface="Calibri"/>
              <a:cs typeface="Calibri"/>
            </a:endParaRPr>
          </a:p>
          <a:p>
            <a:pPr>
              <a:spcBef>
                <a:spcPts val="53"/>
              </a:spcBef>
            </a:pPr>
            <a:endParaRPr sz="2000" dirty="0">
              <a:latin typeface="Calibri"/>
              <a:cs typeface="Calibri"/>
            </a:endParaRPr>
          </a:p>
          <a:p>
            <a:pPr marL="16933" marR="199808"/>
            <a:r>
              <a:rPr sz="2000" spc="-7" dirty="0">
                <a:latin typeface="Calibri"/>
                <a:cs typeface="Calibri"/>
              </a:rPr>
              <a:t>Method</a:t>
            </a:r>
            <a:r>
              <a:rPr sz="2000" dirty="0">
                <a:latin typeface="Calibri"/>
                <a:cs typeface="Calibri"/>
              </a:rPr>
              <a:t> </a:t>
            </a:r>
            <a:r>
              <a:rPr sz="2000" spc="-7" dirty="0">
                <a:latin typeface="Calibri"/>
                <a:cs typeface="Calibri"/>
              </a:rPr>
              <a:t>is</a:t>
            </a:r>
            <a:r>
              <a:rPr sz="2000" spc="-20" dirty="0">
                <a:latin typeface="Calibri"/>
                <a:cs typeface="Calibri"/>
              </a:rPr>
              <a:t> </a:t>
            </a:r>
            <a:r>
              <a:rPr sz="2000" spc="-7" dirty="0">
                <a:latin typeface="Calibri"/>
                <a:cs typeface="Calibri"/>
              </a:rPr>
              <a:t>like a</a:t>
            </a:r>
            <a:r>
              <a:rPr sz="2000" dirty="0">
                <a:latin typeface="Calibri"/>
                <a:cs typeface="Calibri"/>
              </a:rPr>
              <a:t> </a:t>
            </a:r>
            <a:r>
              <a:rPr sz="2000" spc="-7" dirty="0">
                <a:latin typeface="Calibri"/>
                <a:cs typeface="Calibri"/>
              </a:rPr>
              <a:t>function</a:t>
            </a:r>
            <a:r>
              <a:rPr sz="2000" spc="-13" dirty="0">
                <a:latin typeface="Calibri"/>
                <a:cs typeface="Calibri"/>
              </a:rPr>
              <a:t> </a:t>
            </a:r>
            <a:r>
              <a:rPr sz="2000" spc="-7" dirty="0">
                <a:latin typeface="Calibri"/>
                <a:cs typeface="Calibri"/>
              </a:rPr>
              <a:t>which</a:t>
            </a:r>
            <a:r>
              <a:rPr sz="2000" spc="7" dirty="0">
                <a:latin typeface="Calibri"/>
                <a:cs typeface="Calibri"/>
              </a:rPr>
              <a:t> </a:t>
            </a:r>
            <a:r>
              <a:rPr sz="2000" spc="-7" dirty="0">
                <a:latin typeface="Calibri"/>
                <a:cs typeface="Calibri"/>
              </a:rPr>
              <a:t>is</a:t>
            </a:r>
            <a:r>
              <a:rPr sz="2000" spc="-13" dirty="0">
                <a:latin typeface="Calibri"/>
                <a:cs typeface="Calibri"/>
              </a:rPr>
              <a:t> </a:t>
            </a:r>
            <a:r>
              <a:rPr sz="2000" spc="-7" dirty="0">
                <a:latin typeface="Calibri"/>
                <a:cs typeface="Calibri"/>
              </a:rPr>
              <a:t>used</a:t>
            </a:r>
            <a:r>
              <a:rPr sz="2000" spc="7" dirty="0">
                <a:latin typeface="Calibri"/>
                <a:cs typeface="Calibri"/>
              </a:rPr>
              <a:t> </a:t>
            </a:r>
            <a:r>
              <a:rPr sz="2000" spc="-7" dirty="0">
                <a:latin typeface="Calibri"/>
                <a:cs typeface="Calibri"/>
              </a:rPr>
              <a:t>to</a:t>
            </a:r>
            <a:r>
              <a:rPr sz="2000" dirty="0">
                <a:latin typeface="Calibri"/>
                <a:cs typeface="Calibri"/>
              </a:rPr>
              <a:t> </a:t>
            </a:r>
            <a:r>
              <a:rPr sz="2000" spc="-7" dirty="0">
                <a:latin typeface="Calibri"/>
                <a:cs typeface="Calibri"/>
              </a:rPr>
              <a:t>expose</a:t>
            </a:r>
            <a:r>
              <a:rPr sz="2000" spc="7" dirty="0">
                <a:latin typeface="Calibri"/>
                <a:cs typeface="Calibri"/>
              </a:rPr>
              <a:t> </a:t>
            </a:r>
            <a:r>
              <a:rPr sz="2000" spc="-7" dirty="0">
                <a:latin typeface="Calibri"/>
                <a:cs typeface="Calibri"/>
              </a:rPr>
              <a:t>the </a:t>
            </a:r>
            <a:r>
              <a:rPr sz="2000" spc="-280" dirty="0">
                <a:latin typeface="Calibri"/>
                <a:cs typeface="Calibri"/>
              </a:rPr>
              <a:t> </a:t>
            </a:r>
            <a:r>
              <a:rPr sz="2000" spc="-7" dirty="0">
                <a:latin typeface="Calibri"/>
                <a:cs typeface="Calibri"/>
              </a:rPr>
              <a:t>behavior of</a:t>
            </a:r>
            <a:r>
              <a:rPr sz="2000" spc="-20" dirty="0">
                <a:latin typeface="Calibri"/>
                <a:cs typeface="Calibri"/>
              </a:rPr>
              <a:t> </a:t>
            </a:r>
            <a:r>
              <a:rPr sz="2000" spc="-7" dirty="0">
                <a:latin typeface="Calibri"/>
                <a:cs typeface="Calibri"/>
              </a:rPr>
              <a:t>an object.</a:t>
            </a:r>
            <a:endParaRPr sz="2000" dirty="0">
              <a:latin typeface="Calibri"/>
              <a:cs typeface="Calibri"/>
            </a:endParaRPr>
          </a:p>
          <a:p>
            <a:pPr>
              <a:spcBef>
                <a:spcPts val="33"/>
              </a:spcBef>
            </a:pPr>
            <a:endParaRPr sz="2000" dirty="0">
              <a:latin typeface="Calibri"/>
              <a:cs typeface="Calibri"/>
            </a:endParaRPr>
          </a:p>
          <a:p>
            <a:pPr marL="16933" marR="6773">
              <a:lnSpc>
                <a:spcPct val="101299"/>
              </a:lnSpc>
            </a:pPr>
            <a:r>
              <a:rPr sz="2000" spc="-7" dirty="0">
                <a:latin typeface="Calibri"/>
                <a:cs typeface="Calibri"/>
              </a:rPr>
              <a:t>Example: When</a:t>
            </a:r>
            <a:r>
              <a:rPr sz="2000" dirty="0">
                <a:latin typeface="Calibri"/>
                <a:cs typeface="Calibri"/>
              </a:rPr>
              <a:t> </a:t>
            </a:r>
            <a:r>
              <a:rPr sz="2000" spc="-7" dirty="0">
                <a:latin typeface="Calibri"/>
                <a:cs typeface="Calibri"/>
              </a:rPr>
              <a:t>you</a:t>
            </a:r>
            <a:r>
              <a:rPr sz="2000" spc="-13" dirty="0">
                <a:latin typeface="Calibri"/>
                <a:cs typeface="Calibri"/>
              </a:rPr>
              <a:t> </a:t>
            </a:r>
            <a:r>
              <a:rPr sz="2000" spc="-7" dirty="0">
                <a:latin typeface="Calibri"/>
                <a:cs typeface="Calibri"/>
              </a:rPr>
              <a:t>call</a:t>
            </a:r>
            <a:r>
              <a:rPr sz="2000" spc="-20" dirty="0">
                <a:latin typeface="Calibri"/>
                <a:cs typeface="Calibri"/>
              </a:rPr>
              <a:t> </a:t>
            </a:r>
            <a:r>
              <a:rPr sz="2000" spc="-7" dirty="0">
                <a:latin typeface="Calibri"/>
                <a:cs typeface="Calibri"/>
              </a:rPr>
              <a:t>the</a:t>
            </a:r>
            <a:r>
              <a:rPr sz="2000" spc="7" dirty="0">
                <a:latin typeface="Calibri"/>
                <a:cs typeface="Calibri"/>
              </a:rPr>
              <a:t> </a:t>
            </a:r>
            <a:r>
              <a:rPr sz="2000" spc="-7" dirty="0">
                <a:latin typeface="Calibri"/>
                <a:cs typeface="Calibri"/>
              </a:rPr>
              <a:t>System.out.println() </a:t>
            </a:r>
            <a:r>
              <a:rPr sz="2000" dirty="0">
                <a:latin typeface="Calibri"/>
                <a:cs typeface="Calibri"/>
              </a:rPr>
              <a:t> </a:t>
            </a:r>
            <a:r>
              <a:rPr sz="2000" spc="-7" dirty="0">
                <a:latin typeface="Calibri"/>
                <a:cs typeface="Calibri"/>
              </a:rPr>
              <a:t>method, for</a:t>
            </a:r>
            <a:r>
              <a:rPr sz="2000" dirty="0">
                <a:latin typeface="Calibri"/>
                <a:cs typeface="Calibri"/>
              </a:rPr>
              <a:t> </a:t>
            </a:r>
            <a:r>
              <a:rPr sz="2000" spc="-7" dirty="0">
                <a:latin typeface="Calibri"/>
                <a:cs typeface="Calibri"/>
              </a:rPr>
              <a:t>example,</a:t>
            </a:r>
            <a:r>
              <a:rPr sz="2000" spc="20" dirty="0">
                <a:latin typeface="Calibri"/>
                <a:cs typeface="Calibri"/>
              </a:rPr>
              <a:t> </a:t>
            </a:r>
            <a:r>
              <a:rPr sz="2000" spc="-7" dirty="0">
                <a:latin typeface="Calibri"/>
                <a:cs typeface="Calibri"/>
              </a:rPr>
              <a:t>the</a:t>
            </a:r>
            <a:r>
              <a:rPr sz="2000" spc="-13" dirty="0">
                <a:latin typeface="Calibri"/>
                <a:cs typeface="Calibri"/>
              </a:rPr>
              <a:t> </a:t>
            </a:r>
            <a:r>
              <a:rPr sz="2000" spc="-7" dirty="0">
                <a:latin typeface="Calibri"/>
                <a:cs typeface="Calibri"/>
              </a:rPr>
              <a:t>system</a:t>
            </a:r>
            <a:r>
              <a:rPr sz="2000" spc="27" dirty="0">
                <a:latin typeface="Calibri"/>
                <a:cs typeface="Calibri"/>
              </a:rPr>
              <a:t> </a:t>
            </a:r>
            <a:r>
              <a:rPr sz="2000" spc="-7" dirty="0">
                <a:latin typeface="Calibri"/>
                <a:cs typeface="Calibri"/>
              </a:rPr>
              <a:t>actually</a:t>
            </a:r>
            <a:r>
              <a:rPr sz="2000" spc="-27" dirty="0">
                <a:latin typeface="Calibri"/>
                <a:cs typeface="Calibri"/>
              </a:rPr>
              <a:t> </a:t>
            </a:r>
            <a:r>
              <a:rPr sz="2000" spc="-7" dirty="0">
                <a:latin typeface="Calibri"/>
                <a:cs typeface="Calibri"/>
              </a:rPr>
              <a:t>executes </a:t>
            </a:r>
            <a:r>
              <a:rPr sz="2000" dirty="0">
                <a:latin typeface="Calibri"/>
                <a:cs typeface="Calibri"/>
              </a:rPr>
              <a:t> </a:t>
            </a:r>
            <a:r>
              <a:rPr sz="2000" spc="-13" dirty="0">
                <a:latin typeface="Calibri"/>
                <a:cs typeface="Calibri"/>
              </a:rPr>
              <a:t>several</a:t>
            </a:r>
            <a:r>
              <a:rPr sz="2000" spc="13" dirty="0">
                <a:latin typeface="Calibri"/>
                <a:cs typeface="Calibri"/>
              </a:rPr>
              <a:t> </a:t>
            </a:r>
            <a:r>
              <a:rPr sz="2000" spc="-7" dirty="0">
                <a:latin typeface="Calibri"/>
                <a:cs typeface="Calibri"/>
              </a:rPr>
              <a:t>statements</a:t>
            </a:r>
            <a:r>
              <a:rPr sz="2000" spc="33" dirty="0">
                <a:latin typeface="Calibri"/>
                <a:cs typeface="Calibri"/>
              </a:rPr>
              <a:t> </a:t>
            </a:r>
            <a:r>
              <a:rPr sz="2000" spc="-7" dirty="0">
                <a:latin typeface="Calibri"/>
                <a:cs typeface="Calibri"/>
              </a:rPr>
              <a:t>in</a:t>
            </a:r>
            <a:r>
              <a:rPr sz="2000" spc="7" dirty="0">
                <a:latin typeface="Calibri"/>
                <a:cs typeface="Calibri"/>
              </a:rPr>
              <a:t> </a:t>
            </a:r>
            <a:r>
              <a:rPr sz="2000" spc="-7" dirty="0">
                <a:latin typeface="Calibri"/>
                <a:cs typeface="Calibri"/>
              </a:rPr>
              <a:t>order</a:t>
            </a:r>
            <a:r>
              <a:rPr sz="2000" spc="7" dirty="0">
                <a:latin typeface="Calibri"/>
                <a:cs typeface="Calibri"/>
              </a:rPr>
              <a:t> </a:t>
            </a:r>
            <a:r>
              <a:rPr sz="2000" spc="-7" dirty="0">
                <a:latin typeface="Calibri"/>
                <a:cs typeface="Calibri"/>
              </a:rPr>
              <a:t>to</a:t>
            </a:r>
            <a:r>
              <a:rPr sz="2000" spc="7" dirty="0">
                <a:latin typeface="Calibri"/>
                <a:cs typeface="Calibri"/>
              </a:rPr>
              <a:t> </a:t>
            </a:r>
            <a:r>
              <a:rPr sz="2000" spc="-7" dirty="0">
                <a:latin typeface="Calibri"/>
                <a:cs typeface="Calibri"/>
              </a:rPr>
              <a:t>display</a:t>
            </a:r>
            <a:r>
              <a:rPr sz="2000" spc="-27" dirty="0">
                <a:latin typeface="Calibri"/>
                <a:cs typeface="Calibri"/>
              </a:rPr>
              <a:t> </a:t>
            </a:r>
            <a:r>
              <a:rPr sz="2000" spc="-7" dirty="0">
                <a:latin typeface="Calibri"/>
                <a:cs typeface="Calibri"/>
              </a:rPr>
              <a:t>a </a:t>
            </a:r>
            <a:r>
              <a:rPr sz="2000" spc="-13" dirty="0">
                <a:latin typeface="Calibri"/>
                <a:cs typeface="Calibri"/>
              </a:rPr>
              <a:t>message</a:t>
            </a:r>
            <a:r>
              <a:rPr sz="2000" spc="47" dirty="0">
                <a:latin typeface="Calibri"/>
                <a:cs typeface="Calibri"/>
              </a:rPr>
              <a:t> </a:t>
            </a:r>
            <a:r>
              <a:rPr sz="2000" spc="-7" dirty="0">
                <a:latin typeface="Calibri"/>
                <a:cs typeface="Calibri"/>
              </a:rPr>
              <a:t>on the </a:t>
            </a:r>
            <a:r>
              <a:rPr sz="2000" spc="-287" dirty="0">
                <a:latin typeface="Calibri"/>
                <a:cs typeface="Calibri"/>
              </a:rPr>
              <a:t> </a:t>
            </a:r>
            <a:r>
              <a:rPr sz="2000" spc="-7" dirty="0">
                <a:latin typeface="Calibri"/>
                <a:cs typeface="Calibri"/>
              </a:rPr>
              <a:t>console.</a:t>
            </a:r>
            <a:endParaRPr sz="2000" dirty="0">
              <a:latin typeface="Calibri"/>
              <a:cs typeface="Calibri"/>
            </a:endParaRPr>
          </a:p>
        </p:txBody>
      </p:sp>
      <p:sp>
        <p:nvSpPr>
          <p:cNvPr id="6" name="object 6"/>
          <p:cNvSpPr txBox="1"/>
          <p:nvPr/>
        </p:nvSpPr>
        <p:spPr>
          <a:xfrm>
            <a:off x="6096000" y="2330721"/>
            <a:ext cx="5092392" cy="1612407"/>
          </a:xfrm>
          <a:prstGeom prst="rect">
            <a:avLst/>
          </a:prstGeom>
        </p:spPr>
        <p:txBody>
          <a:bodyPr vert="horz" wrap="square" lIns="0" tIns="47413" rIns="0" bIns="0" rtlCol="0">
            <a:spAutoFit/>
          </a:bodyPr>
          <a:lstStyle/>
          <a:p>
            <a:pPr marL="16933">
              <a:spcBef>
                <a:spcPts val="373"/>
              </a:spcBef>
            </a:pPr>
            <a:r>
              <a:rPr b="1" spc="-7" dirty="0">
                <a:latin typeface="Calibri"/>
                <a:cs typeface="Calibri"/>
              </a:rPr>
              <a:t>Syntax:</a:t>
            </a:r>
            <a:r>
              <a:rPr b="1" spc="27" dirty="0">
                <a:latin typeface="Calibri"/>
                <a:cs typeface="Calibri"/>
              </a:rPr>
              <a:t> </a:t>
            </a:r>
            <a:endParaRPr lang="en-IN" b="1" spc="27" dirty="0">
              <a:latin typeface="Calibri"/>
              <a:cs typeface="Calibri"/>
            </a:endParaRPr>
          </a:p>
          <a:p>
            <a:pPr marL="16933">
              <a:spcBef>
                <a:spcPts val="373"/>
              </a:spcBef>
            </a:pPr>
            <a:r>
              <a:rPr b="1" spc="-7" dirty="0">
                <a:solidFill>
                  <a:srgbClr val="333399"/>
                </a:solidFill>
                <a:latin typeface="Calibri"/>
                <a:cs typeface="Calibri"/>
              </a:rPr>
              <a:t>modifier</a:t>
            </a:r>
            <a:r>
              <a:rPr b="1" spc="20" dirty="0">
                <a:solidFill>
                  <a:srgbClr val="333399"/>
                </a:solidFill>
                <a:latin typeface="Calibri"/>
                <a:cs typeface="Calibri"/>
              </a:rPr>
              <a:t> </a:t>
            </a:r>
            <a:r>
              <a:rPr b="1" spc="-7" dirty="0">
                <a:solidFill>
                  <a:srgbClr val="333399"/>
                </a:solidFill>
                <a:latin typeface="Calibri"/>
                <a:cs typeface="Calibri"/>
              </a:rPr>
              <a:t>returnType</a:t>
            </a:r>
            <a:r>
              <a:rPr b="1" spc="-13" dirty="0">
                <a:solidFill>
                  <a:srgbClr val="333399"/>
                </a:solidFill>
                <a:latin typeface="Calibri"/>
                <a:cs typeface="Calibri"/>
              </a:rPr>
              <a:t> </a:t>
            </a:r>
            <a:r>
              <a:rPr b="1" spc="-7" dirty="0">
                <a:solidFill>
                  <a:srgbClr val="333399"/>
                </a:solidFill>
                <a:latin typeface="Calibri"/>
                <a:cs typeface="Calibri"/>
              </a:rPr>
              <a:t>nameOfMethod</a:t>
            </a:r>
            <a:r>
              <a:rPr b="1" spc="-13" dirty="0">
                <a:solidFill>
                  <a:srgbClr val="333399"/>
                </a:solidFill>
                <a:latin typeface="Calibri"/>
                <a:cs typeface="Calibri"/>
              </a:rPr>
              <a:t> </a:t>
            </a:r>
            <a:r>
              <a:rPr b="1" spc="-7" dirty="0">
                <a:solidFill>
                  <a:srgbClr val="333399"/>
                </a:solidFill>
                <a:latin typeface="Calibri"/>
                <a:cs typeface="Calibri"/>
              </a:rPr>
              <a:t>(Parameter</a:t>
            </a:r>
            <a:r>
              <a:rPr b="1" spc="-33" dirty="0">
                <a:solidFill>
                  <a:srgbClr val="333399"/>
                </a:solidFill>
                <a:latin typeface="Calibri"/>
                <a:cs typeface="Calibri"/>
              </a:rPr>
              <a:t> </a:t>
            </a:r>
            <a:r>
              <a:rPr b="1" spc="-7" dirty="0">
                <a:solidFill>
                  <a:srgbClr val="333399"/>
                </a:solidFill>
                <a:latin typeface="Calibri"/>
                <a:cs typeface="Calibri"/>
              </a:rPr>
              <a:t>List)</a:t>
            </a:r>
            <a:endParaRPr lang="en-IN" dirty="0">
              <a:latin typeface="Calibri"/>
              <a:cs typeface="Calibri"/>
            </a:endParaRPr>
          </a:p>
          <a:p>
            <a:pPr marL="16933">
              <a:spcBef>
                <a:spcPts val="373"/>
              </a:spcBef>
            </a:pPr>
            <a:r>
              <a:rPr lang="en-IN" b="1" spc="-7" dirty="0">
                <a:solidFill>
                  <a:srgbClr val="333399"/>
                </a:solidFill>
                <a:latin typeface="Calibri"/>
                <a:cs typeface="Calibri"/>
              </a:rPr>
              <a:t>             </a:t>
            </a:r>
            <a:r>
              <a:rPr b="1" spc="-7" dirty="0">
                <a:solidFill>
                  <a:srgbClr val="333399"/>
                </a:solidFill>
                <a:latin typeface="Calibri"/>
                <a:cs typeface="Calibri"/>
              </a:rPr>
              <a:t>{</a:t>
            </a:r>
            <a:endParaRPr dirty="0">
              <a:latin typeface="Calibri"/>
              <a:cs typeface="Calibri"/>
            </a:endParaRPr>
          </a:p>
          <a:p>
            <a:pPr marL="1845687">
              <a:spcBef>
                <a:spcPts val="240"/>
              </a:spcBef>
            </a:pPr>
            <a:r>
              <a:rPr b="1" spc="-7" dirty="0">
                <a:solidFill>
                  <a:srgbClr val="333399"/>
                </a:solidFill>
                <a:latin typeface="Calibri"/>
                <a:cs typeface="Calibri"/>
              </a:rPr>
              <a:t>//</a:t>
            </a:r>
            <a:r>
              <a:rPr b="1" spc="-40" dirty="0">
                <a:solidFill>
                  <a:srgbClr val="333399"/>
                </a:solidFill>
                <a:latin typeface="Calibri"/>
                <a:cs typeface="Calibri"/>
              </a:rPr>
              <a:t> </a:t>
            </a:r>
            <a:r>
              <a:rPr b="1" spc="-7" dirty="0">
                <a:solidFill>
                  <a:srgbClr val="333399"/>
                </a:solidFill>
                <a:latin typeface="Calibri"/>
                <a:cs typeface="Calibri"/>
              </a:rPr>
              <a:t>method</a:t>
            </a:r>
            <a:r>
              <a:rPr b="1" spc="-47" dirty="0">
                <a:solidFill>
                  <a:srgbClr val="333399"/>
                </a:solidFill>
                <a:latin typeface="Calibri"/>
                <a:cs typeface="Calibri"/>
              </a:rPr>
              <a:t> </a:t>
            </a:r>
            <a:r>
              <a:rPr b="1" spc="-7" dirty="0">
                <a:solidFill>
                  <a:srgbClr val="333399"/>
                </a:solidFill>
                <a:latin typeface="Calibri"/>
                <a:cs typeface="Calibri"/>
              </a:rPr>
              <a:t>body</a:t>
            </a:r>
            <a:endParaRPr dirty="0">
              <a:latin typeface="Calibri"/>
              <a:cs typeface="Calibri"/>
            </a:endParaRPr>
          </a:p>
          <a:p>
            <a:pPr marL="664617">
              <a:spcBef>
                <a:spcPts val="367"/>
              </a:spcBef>
            </a:pPr>
            <a:r>
              <a:rPr b="1" spc="-7" dirty="0">
                <a:solidFill>
                  <a:srgbClr val="333399"/>
                </a:solidFill>
                <a:latin typeface="Calibri"/>
                <a:cs typeface="Calibri"/>
              </a:rPr>
              <a:t>}</a:t>
            </a:r>
            <a:endParaRPr dirty="0">
              <a:latin typeface="Calibri"/>
              <a:cs typeface="Calibri"/>
            </a:endParaRPr>
          </a:p>
        </p:txBody>
      </p:sp>
      <p:sp>
        <p:nvSpPr>
          <p:cNvPr id="7" name="object 7"/>
          <p:cNvSpPr txBox="1"/>
          <p:nvPr/>
        </p:nvSpPr>
        <p:spPr>
          <a:xfrm>
            <a:off x="6270415" y="3998106"/>
            <a:ext cx="1442987" cy="262465"/>
          </a:xfrm>
          <a:prstGeom prst="rect">
            <a:avLst/>
          </a:prstGeom>
        </p:spPr>
        <p:txBody>
          <a:bodyPr vert="horz" wrap="square" lIns="0" tIns="16087" rIns="0" bIns="0" rtlCol="0">
            <a:spAutoFit/>
          </a:bodyPr>
          <a:lstStyle/>
          <a:p>
            <a:pPr marL="16933">
              <a:spcBef>
                <a:spcPts val="127"/>
              </a:spcBef>
            </a:pPr>
            <a:r>
              <a:rPr sz="1600" b="1" spc="-20" dirty="0">
                <a:solidFill>
                  <a:srgbClr val="333399"/>
                </a:solidFill>
                <a:latin typeface="Calibri"/>
                <a:cs typeface="Calibri"/>
              </a:rPr>
              <a:t>E</a:t>
            </a:r>
            <a:r>
              <a:rPr sz="1600" b="1" spc="-13" dirty="0">
                <a:solidFill>
                  <a:srgbClr val="333399"/>
                </a:solidFill>
                <a:latin typeface="Calibri"/>
                <a:cs typeface="Calibri"/>
              </a:rPr>
              <a:t>xa</a:t>
            </a:r>
            <a:r>
              <a:rPr sz="1600" b="1" spc="-7" dirty="0">
                <a:solidFill>
                  <a:srgbClr val="333399"/>
                </a:solidFill>
                <a:latin typeface="Calibri"/>
                <a:cs typeface="Calibri"/>
              </a:rPr>
              <a:t>mp</a:t>
            </a:r>
            <a:r>
              <a:rPr sz="1600" b="1" spc="-13" dirty="0">
                <a:solidFill>
                  <a:srgbClr val="333399"/>
                </a:solidFill>
                <a:latin typeface="Calibri"/>
                <a:cs typeface="Calibri"/>
              </a:rPr>
              <a:t>l</a:t>
            </a:r>
            <a:r>
              <a:rPr sz="1600" b="1" spc="-7" dirty="0">
                <a:solidFill>
                  <a:srgbClr val="333399"/>
                </a:solidFill>
                <a:latin typeface="Calibri"/>
                <a:cs typeface="Calibri"/>
              </a:rPr>
              <a:t>e</a:t>
            </a:r>
            <a:r>
              <a:rPr sz="1333" b="1" spc="-7" dirty="0">
                <a:solidFill>
                  <a:srgbClr val="333399"/>
                </a:solidFill>
                <a:latin typeface="Calibri"/>
                <a:cs typeface="Calibri"/>
              </a:rPr>
              <a:t>:</a:t>
            </a:r>
            <a:endParaRPr sz="1333" dirty="0">
              <a:latin typeface="Calibri"/>
              <a:cs typeface="Calibri"/>
            </a:endParaRPr>
          </a:p>
        </p:txBody>
      </p:sp>
      <p:sp>
        <p:nvSpPr>
          <p:cNvPr id="8" name="object 8"/>
          <p:cNvSpPr txBox="1"/>
          <p:nvPr/>
        </p:nvSpPr>
        <p:spPr>
          <a:xfrm>
            <a:off x="6219780" y="4469161"/>
            <a:ext cx="4808355" cy="1124240"/>
          </a:xfrm>
          <a:prstGeom prst="rect">
            <a:avLst/>
          </a:prstGeom>
        </p:spPr>
        <p:txBody>
          <a:bodyPr vert="horz" wrap="square" lIns="0" tIns="16087" rIns="0" bIns="0" rtlCol="0">
            <a:spAutoFit/>
          </a:bodyPr>
          <a:lstStyle/>
          <a:p>
            <a:pPr marL="16933">
              <a:spcBef>
                <a:spcPts val="127"/>
              </a:spcBef>
            </a:pPr>
            <a:r>
              <a:rPr b="1" spc="-7" dirty="0">
                <a:solidFill>
                  <a:srgbClr val="333399"/>
                </a:solidFill>
                <a:latin typeface="Calibri"/>
                <a:cs typeface="Calibri"/>
              </a:rPr>
              <a:t>public static</a:t>
            </a:r>
            <a:r>
              <a:rPr b="1" spc="7" dirty="0">
                <a:solidFill>
                  <a:srgbClr val="333399"/>
                </a:solidFill>
                <a:latin typeface="Calibri"/>
                <a:cs typeface="Calibri"/>
              </a:rPr>
              <a:t> </a:t>
            </a:r>
            <a:r>
              <a:rPr b="1" spc="-7" dirty="0">
                <a:solidFill>
                  <a:srgbClr val="333399"/>
                </a:solidFill>
                <a:latin typeface="Calibri"/>
                <a:cs typeface="Calibri"/>
              </a:rPr>
              <a:t>int</a:t>
            </a:r>
            <a:r>
              <a:rPr b="1" spc="20" dirty="0">
                <a:solidFill>
                  <a:srgbClr val="333399"/>
                </a:solidFill>
                <a:latin typeface="Calibri"/>
                <a:cs typeface="Calibri"/>
              </a:rPr>
              <a:t> </a:t>
            </a:r>
            <a:r>
              <a:rPr b="1" spc="-7" dirty="0">
                <a:solidFill>
                  <a:srgbClr val="333399"/>
                </a:solidFill>
                <a:latin typeface="Calibri"/>
                <a:cs typeface="Calibri"/>
              </a:rPr>
              <a:t>getProduct</a:t>
            </a:r>
            <a:r>
              <a:rPr b="1" dirty="0">
                <a:solidFill>
                  <a:srgbClr val="333399"/>
                </a:solidFill>
                <a:latin typeface="Calibri"/>
                <a:cs typeface="Calibri"/>
              </a:rPr>
              <a:t> </a:t>
            </a:r>
            <a:r>
              <a:rPr b="1" spc="-7" dirty="0">
                <a:solidFill>
                  <a:srgbClr val="333399"/>
                </a:solidFill>
                <a:latin typeface="Calibri"/>
                <a:cs typeface="Calibri"/>
              </a:rPr>
              <a:t>(int</a:t>
            </a:r>
            <a:r>
              <a:rPr b="1" spc="20" dirty="0">
                <a:solidFill>
                  <a:srgbClr val="333399"/>
                </a:solidFill>
                <a:latin typeface="Calibri"/>
                <a:cs typeface="Calibri"/>
              </a:rPr>
              <a:t> </a:t>
            </a:r>
            <a:r>
              <a:rPr b="1" spc="-7" dirty="0">
                <a:solidFill>
                  <a:srgbClr val="333399"/>
                </a:solidFill>
                <a:latin typeface="Calibri"/>
                <a:cs typeface="Calibri"/>
              </a:rPr>
              <a:t>a, int</a:t>
            </a:r>
            <a:r>
              <a:rPr b="1" spc="7" dirty="0">
                <a:solidFill>
                  <a:srgbClr val="333399"/>
                </a:solidFill>
                <a:latin typeface="Calibri"/>
                <a:cs typeface="Calibri"/>
              </a:rPr>
              <a:t> </a:t>
            </a:r>
            <a:r>
              <a:rPr b="1" dirty="0">
                <a:solidFill>
                  <a:srgbClr val="333399"/>
                </a:solidFill>
                <a:latin typeface="Calibri"/>
                <a:cs typeface="Calibri"/>
              </a:rPr>
              <a:t>b)</a:t>
            </a:r>
            <a:endParaRPr dirty="0">
              <a:latin typeface="Calibri"/>
              <a:cs typeface="Calibri"/>
            </a:endParaRPr>
          </a:p>
          <a:p>
            <a:pPr marL="16933"/>
            <a:r>
              <a:rPr b="1" spc="-7" dirty="0">
                <a:solidFill>
                  <a:srgbClr val="333399"/>
                </a:solidFill>
                <a:latin typeface="Calibri"/>
                <a:cs typeface="Calibri"/>
              </a:rPr>
              <a:t>{</a:t>
            </a:r>
            <a:endParaRPr dirty="0">
              <a:latin typeface="Calibri"/>
              <a:cs typeface="Calibri"/>
            </a:endParaRPr>
          </a:p>
          <a:p>
            <a:pPr marL="91438"/>
            <a:r>
              <a:rPr b="1" spc="-7" dirty="0">
                <a:solidFill>
                  <a:srgbClr val="333399"/>
                </a:solidFill>
                <a:latin typeface="Calibri"/>
                <a:cs typeface="Calibri"/>
              </a:rPr>
              <a:t>return</a:t>
            </a:r>
            <a:r>
              <a:rPr b="1" spc="-60" dirty="0">
                <a:solidFill>
                  <a:srgbClr val="333399"/>
                </a:solidFill>
                <a:latin typeface="Calibri"/>
                <a:cs typeface="Calibri"/>
              </a:rPr>
              <a:t> </a:t>
            </a:r>
            <a:r>
              <a:rPr b="1" spc="-7" dirty="0">
                <a:solidFill>
                  <a:srgbClr val="333399"/>
                </a:solidFill>
                <a:latin typeface="Calibri"/>
                <a:cs typeface="Calibri"/>
              </a:rPr>
              <a:t>(a*b);</a:t>
            </a:r>
            <a:endParaRPr dirty="0">
              <a:latin typeface="Calibri"/>
              <a:cs typeface="Calibri"/>
            </a:endParaRPr>
          </a:p>
          <a:p>
            <a:pPr marL="16933"/>
            <a:r>
              <a:rPr b="1" spc="-7" dirty="0">
                <a:solidFill>
                  <a:srgbClr val="333399"/>
                </a:solidFill>
                <a:latin typeface="Calibri"/>
                <a:cs typeface="Calibri"/>
              </a:rPr>
              <a:t>}</a:t>
            </a:r>
            <a:endParaRPr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67273" y="894577"/>
            <a:ext cx="3861647" cy="755762"/>
          </a:xfrm>
          <a:prstGeom prst="rect">
            <a:avLst/>
          </a:prstGeom>
        </p:spPr>
        <p:txBody>
          <a:bodyPr vert="horz" wrap="square" lIns="0" tIns="16933" rIns="0" bIns="0" rtlCol="0" anchor="ctr">
            <a:spAutoFit/>
          </a:bodyPr>
          <a:lstStyle/>
          <a:p>
            <a:pPr marL="16933">
              <a:lnSpc>
                <a:spcPct val="100000"/>
              </a:lnSpc>
              <a:spcBef>
                <a:spcPts val="133"/>
              </a:spcBef>
            </a:pPr>
            <a:r>
              <a:rPr spc="-7" dirty="0">
                <a:solidFill>
                  <a:srgbClr val="000000"/>
                </a:solidFill>
              </a:rPr>
              <a:t>Constructors</a:t>
            </a:r>
          </a:p>
        </p:txBody>
      </p:sp>
      <p:sp>
        <p:nvSpPr>
          <p:cNvPr id="4" name="object 4"/>
          <p:cNvSpPr/>
          <p:nvPr/>
        </p:nvSpPr>
        <p:spPr>
          <a:xfrm>
            <a:off x="5564590" y="2350235"/>
            <a:ext cx="0" cy="3884507"/>
          </a:xfrm>
          <a:custGeom>
            <a:avLst/>
            <a:gdLst/>
            <a:ahLst/>
            <a:cxnLst/>
            <a:rect l="l" t="t" r="r" b="b"/>
            <a:pathLst>
              <a:path h="2913379">
                <a:moveTo>
                  <a:pt x="0" y="0"/>
                </a:moveTo>
                <a:lnTo>
                  <a:pt x="0" y="2913329"/>
                </a:lnTo>
              </a:path>
            </a:pathLst>
          </a:custGeom>
          <a:ln w="19050">
            <a:solidFill>
              <a:srgbClr val="FFC000"/>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5785089" y="2245186"/>
            <a:ext cx="5297451" cy="1658372"/>
          </a:xfrm>
          <a:prstGeom prst="rect">
            <a:avLst/>
          </a:prstGeom>
        </p:spPr>
      </p:pic>
      <p:pic>
        <p:nvPicPr>
          <p:cNvPr id="6" name="object 6"/>
          <p:cNvPicPr/>
          <p:nvPr/>
        </p:nvPicPr>
        <p:blipFill>
          <a:blip r:embed="rId3" cstate="print"/>
          <a:stretch>
            <a:fillRect/>
          </a:stretch>
        </p:blipFill>
        <p:spPr>
          <a:xfrm>
            <a:off x="5793231" y="2231135"/>
            <a:ext cx="2885439" cy="1710944"/>
          </a:xfrm>
          <a:prstGeom prst="rect">
            <a:avLst/>
          </a:prstGeom>
        </p:spPr>
      </p:pic>
      <p:sp>
        <p:nvSpPr>
          <p:cNvPr id="7" name="object 7"/>
          <p:cNvSpPr txBox="1"/>
          <p:nvPr/>
        </p:nvSpPr>
        <p:spPr>
          <a:xfrm>
            <a:off x="5807456" y="2255519"/>
            <a:ext cx="5185833" cy="1491669"/>
          </a:xfrm>
          <a:prstGeom prst="rect">
            <a:avLst/>
          </a:prstGeom>
          <a:solidFill>
            <a:schemeClr val="accent1"/>
          </a:solidFill>
        </p:spPr>
        <p:txBody>
          <a:bodyPr vert="horz" wrap="square" lIns="0" tIns="49953" rIns="0" bIns="0" rtlCol="0">
            <a:spAutoFit/>
          </a:bodyPr>
          <a:lstStyle/>
          <a:p>
            <a:pPr marL="122764">
              <a:spcBef>
                <a:spcPts val="393"/>
              </a:spcBef>
            </a:pPr>
            <a:r>
              <a:rPr sz="1333" spc="-7" dirty="0">
                <a:latin typeface="Calibri"/>
                <a:cs typeface="Calibri"/>
              </a:rPr>
              <a:t>Example</a:t>
            </a:r>
            <a:r>
              <a:rPr sz="1333" spc="-33" dirty="0">
                <a:latin typeface="Calibri"/>
                <a:cs typeface="Calibri"/>
              </a:rPr>
              <a:t> </a:t>
            </a:r>
            <a:r>
              <a:rPr sz="1333" spc="-7" dirty="0">
                <a:latin typeface="Calibri"/>
                <a:cs typeface="Calibri"/>
              </a:rPr>
              <a:t>of</a:t>
            </a:r>
            <a:r>
              <a:rPr sz="1333" spc="-27" dirty="0">
                <a:latin typeface="Calibri"/>
                <a:cs typeface="Calibri"/>
              </a:rPr>
              <a:t> </a:t>
            </a:r>
            <a:r>
              <a:rPr sz="1333" spc="-7" dirty="0">
                <a:latin typeface="Calibri"/>
                <a:cs typeface="Calibri"/>
              </a:rPr>
              <a:t>Default</a:t>
            </a:r>
            <a:r>
              <a:rPr sz="1333" spc="-33" dirty="0">
                <a:latin typeface="Calibri"/>
                <a:cs typeface="Calibri"/>
              </a:rPr>
              <a:t> </a:t>
            </a:r>
            <a:r>
              <a:rPr sz="1333" spc="-7" dirty="0">
                <a:latin typeface="Calibri"/>
                <a:cs typeface="Calibri"/>
              </a:rPr>
              <a:t>Constructor</a:t>
            </a:r>
            <a:endParaRPr sz="1333" dirty="0">
              <a:latin typeface="Calibri"/>
              <a:cs typeface="Calibri"/>
            </a:endParaRPr>
          </a:p>
          <a:p>
            <a:pPr>
              <a:spcBef>
                <a:spcPts val="60"/>
              </a:spcBef>
            </a:pPr>
            <a:endParaRPr sz="1267" dirty="0">
              <a:latin typeface="Calibri"/>
              <a:cs typeface="Calibri"/>
            </a:endParaRPr>
          </a:p>
          <a:p>
            <a:pPr marL="122764"/>
            <a:r>
              <a:rPr sz="1333" spc="-7" dirty="0">
                <a:latin typeface="Calibri"/>
                <a:cs typeface="Calibri"/>
              </a:rPr>
              <a:t>ClassName()</a:t>
            </a:r>
            <a:endParaRPr sz="1333" dirty="0">
              <a:latin typeface="Calibri"/>
              <a:cs typeface="Calibri"/>
            </a:endParaRPr>
          </a:p>
          <a:p>
            <a:pPr>
              <a:spcBef>
                <a:spcPts val="53"/>
              </a:spcBef>
            </a:pPr>
            <a:endParaRPr sz="1267" dirty="0">
              <a:latin typeface="Calibri"/>
              <a:cs typeface="Calibri"/>
            </a:endParaRPr>
          </a:p>
          <a:p>
            <a:pPr marL="122764"/>
            <a:r>
              <a:rPr sz="1333" spc="-7" dirty="0">
                <a:latin typeface="Calibri"/>
                <a:cs typeface="Calibri"/>
              </a:rPr>
              <a:t>{</a:t>
            </a:r>
            <a:endParaRPr sz="1333" dirty="0">
              <a:latin typeface="Calibri"/>
              <a:cs typeface="Calibri"/>
            </a:endParaRPr>
          </a:p>
          <a:p>
            <a:pPr marL="161709"/>
            <a:r>
              <a:rPr sz="1333" spc="-7" dirty="0">
                <a:latin typeface="Calibri"/>
                <a:cs typeface="Calibri"/>
              </a:rPr>
              <a:t>System.out.println(“Default</a:t>
            </a:r>
            <a:r>
              <a:rPr sz="1333" spc="-33" dirty="0">
                <a:latin typeface="Calibri"/>
                <a:cs typeface="Calibri"/>
              </a:rPr>
              <a:t> </a:t>
            </a:r>
            <a:r>
              <a:rPr sz="1333" spc="-7" dirty="0">
                <a:latin typeface="Calibri"/>
                <a:cs typeface="Calibri"/>
              </a:rPr>
              <a:t>called”);</a:t>
            </a:r>
            <a:endParaRPr sz="1333" dirty="0">
              <a:latin typeface="Calibri"/>
              <a:cs typeface="Calibri"/>
            </a:endParaRPr>
          </a:p>
          <a:p>
            <a:pPr marL="122764"/>
            <a:r>
              <a:rPr sz="1333" spc="-7" dirty="0">
                <a:latin typeface="Calibri"/>
                <a:cs typeface="Calibri"/>
              </a:rPr>
              <a:t>}</a:t>
            </a:r>
            <a:endParaRPr sz="1333" dirty="0">
              <a:latin typeface="Calibri"/>
              <a:cs typeface="Calibri"/>
            </a:endParaRPr>
          </a:p>
        </p:txBody>
      </p:sp>
      <p:sp>
        <p:nvSpPr>
          <p:cNvPr id="8" name="object 8"/>
          <p:cNvSpPr txBox="1"/>
          <p:nvPr/>
        </p:nvSpPr>
        <p:spPr>
          <a:xfrm>
            <a:off x="980387" y="2049140"/>
            <a:ext cx="4363701" cy="4486699"/>
          </a:xfrm>
          <a:prstGeom prst="rect">
            <a:avLst/>
          </a:prstGeom>
        </p:spPr>
        <p:txBody>
          <a:bodyPr vert="horz" wrap="square" lIns="0" tIns="16087" rIns="0" bIns="0" rtlCol="0">
            <a:spAutoFit/>
          </a:bodyPr>
          <a:lstStyle/>
          <a:p>
            <a:pPr marL="16933" marR="318339" algn="just">
              <a:spcBef>
                <a:spcPts val="127"/>
              </a:spcBef>
            </a:pPr>
            <a:r>
              <a:rPr spc="-7" dirty="0">
                <a:latin typeface="Calibri"/>
                <a:cs typeface="Calibri"/>
              </a:rPr>
              <a:t>It</a:t>
            </a:r>
            <a:r>
              <a:rPr dirty="0">
                <a:latin typeface="Calibri"/>
                <a:cs typeface="Calibri"/>
              </a:rPr>
              <a:t> </a:t>
            </a:r>
            <a:r>
              <a:rPr spc="-7" dirty="0">
                <a:latin typeface="Calibri"/>
                <a:cs typeface="Calibri"/>
              </a:rPr>
              <a:t>is</a:t>
            </a:r>
            <a:r>
              <a:rPr spc="-13" dirty="0">
                <a:latin typeface="Calibri"/>
                <a:cs typeface="Calibri"/>
              </a:rPr>
              <a:t> </a:t>
            </a:r>
            <a:r>
              <a:rPr spc="-7" dirty="0">
                <a:latin typeface="Calibri"/>
                <a:cs typeface="Calibri"/>
              </a:rPr>
              <a:t>a</a:t>
            </a:r>
            <a:r>
              <a:rPr spc="7" dirty="0">
                <a:latin typeface="Calibri"/>
                <a:cs typeface="Calibri"/>
              </a:rPr>
              <a:t> </a:t>
            </a:r>
            <a:r>
              <a:rPr spc="-7" dirty="0">
                <a:latin typeface="Calibri"/>
                <a:cs typeface="Calibri"/>
              </a:rPr>
              <a:t>special type</a:t>
            </a:r>
            <a:r>
              <a:rPr dirty="0">
                <a:latin typeface="Calibri"/>
                <a:cs typeface="Calibri"/>
              </a:rPr>
              <a:t> </a:t>
            </a:r>
            <a:r>
              <a:rPr spc="-7" dirty="0">
                <a:latin typeface="Calibri"/>
                <a:cs typeface="Calibri"/>
              </a:rPr>
              <a:t>of</a:t>
            </a:r>
            <a:r>
              <a:rPr spc="-20" dirty="0">
                <a:latin typeface="Calibri"/>
                <a:cs typeface="Calibri"/>
              </a:rPr>
              <a:t> </a:t>
            </a:r>
            <a:r>
              <a:rPr spc="-7" dirty="0">
                <a:latin typeface="Calibri"/>
                <a:cs typeface="Calibri"/>
              </a:rPr>
              <a:t>method</a:t>
            </a:r>
            <a:r>
              <a:rPr spc="27" dirty="0">
                <a:latin typeface="Calibri"/>
                <a:cs typeface="Calibri"/>
              </a:rPr>
              <a:t> </a:t>
            </a:r>
            <a:r>
              <a:rPr spc="-7" dirty="0">
                <a:latin typeface="Calibri"/>
                <a:cs typeface="Calibri"/>
              </a:rPr>
              <a:t>which is used</a:t>
            </a:r>
            <a:r>
              <a:rPr dirty="0">
                <a:latin typeface="Calibri"/>
                <a:cs typeface="Calibri"/>
              </a:rPr>
              <a:t> </a:t>
            </a:r>
            <a:r>
              <a:rPr spc="-7" dirty="0">
                <a:latin typeface="Calibri"/>
                <a:cs typeface="Calibri"/>
              </a:rPr>
              <a:t>to</a:t>
            </a:r>
            <a:r>
              <a:rPr spc="7" dirty="0">
                <a:latin typeface="Calibri"/>
                <a:cs typeface="Calibri"/>
              </a:rPr>
              <a:t> </a:t>
            </a:r>
            <a:r>
              <a:rPr spc="-7" dirty="0">
                <a:latin typeface="Calibri"/>
                <a:cs typeface="Calibri"/>
              </a:rPr>
              <a:t>initialize</a:t>
            </a:r>
            <a:r>
              <a:rPr spc="-20" dirty="0">
                <a:latin typeface="Calibri"/>
                <a:cs typeface="Calibri"/>
              </a:rPr>
              <a:t> </a:t>
            </a:r>
            <a:r>
              <a:rPr spc="-7" dirty="0">
                <a:latin typeface="Calibri"/>
                <a:cs typeface="Calibri"/>
              </a:rPr>
              <a:t>the </a:t>
            </a:r>
            <a:r>
              <a:rPr spc="-280" dirty="0">
                <a:latin typeface="Calibri"/>
                <a:cs typeface="Calibri"/>
              </a:rPr>
              <a:t> </a:t>
            </a:r>
            <a:r>
              <a:rPr spc="-7" dirty="0">
                <a:latin typeface="Calibri"/>
                <a:cs typeface="Calibri"/>
              </a:rPr>
              <a:t>object.</a:t>
            </a:r>
            <a:endParaRPr dirty="0">
              <a:latin typeface="Calibri"/>
              <a:cs typeface="Calibri"/>
            </a:endParaRPr>
          </a:p>
          <a:p>
            <a:pPr algn="just">
              <a:spcBef>
                <a:spcPts val="53"/>
              </a:spcBef>
            </a:pPr>
            <a:endParaRPr dirty="0">
              <a:latin typeface="Calibri"/>
              <a:cs typeface="Calibri"/>
            </a:endParaRPr>
          </a:p>
          <a:p>
            <a:pPr marL="16933" marR="292093" algn="just"/>
            <a:r>
              <a:rPr spc="-7" dirty="0">
                <a:latin typeface="Calibri"/>
                <a:cs typeface="Calibri"/>
              </a:rPr>
              <a:t>Every time</a:t>
            </a:r>
            <a:r>
              <a:rPr spc="7" dirty="0">
                <a:latin typeface="Calibri"/>
                <a:cs typeface="Calibri"/>
              </a:rPr>
              <a:t> </a:t>
            </a:r>
            <a:r>
              <a:rPr spc="-7" dirty="0">
                <a:latin typeface="Calibri"/>
                <a:cs typeface="Calibri"/>
              </a:rPr>
              <a:t>an object</a:t>
            </a:r>
            <a:r>
              <a:rPr dirty="0">
                <a:latin typeface="Calibri"/>
                <a:cs typeface="Calibri"/>
              </a:rPr>
              <a:t> </a:t>
            </a:r>
            <a:r>
              <a:rPr spc="-7" dirty="0">
                <a:latin typeface="Calibri"/>
                <a:cs typeface="Calibri"/>
              </a:rPr>
              <a:t>is</a:t>
            </a:r>
            <a:r>
              <a:rPr spc="-20" dirty="0">
                <a:latin typeface="Calibri"/>
                <a:cs typeface="Calibri"/>
              </a:rPr>
              <a:t> </a:t>
            </a:r>
            <a:r>
              <a:rPr spc="-7" dirty="0">
                <a:latin typeface="Calibri"/>
                <a:cs typeface="Calibri"/>
              </a:rPr>
              <a:t>created</a:t>
            </a:r>
            <a:r>
              <a:rPr spc="20" dirty="0">
                <a:latin typeface="Calibri"/>
                <a:cs typeface="Calibri"/>
              </a:rPr>
              <a:t> </a:t>
            </a:r>
            <a:r>
              <a:rPr spc="-7" dirty="0">
                <a:latin typeface="Calibri"/>
                <a:cs typeface="Calibri"/>
              </a:rPr>
              <a:t>using the</a:t>
            </a:r>
            <a:r>
              <a:rPr spc="7" dirty="0">
                <a:latin typeface="Calibri"/>
                <a:cs typeface="Calibri"/>
              </a:rPr>
              <a:t> </a:t>
            </a:r>
            <a:r>
              <a:rPr spc="-7" dirty="0">
                <a:latin typeface="Calibri"/>
                <a:cs typeface="Calibri"/>
              </a:rPr>
              <a:t>new()</a:t>
            </a:r>
            <a:r>
              <a:rPr spc="-13" dirty="0">
                <a:latin typeface="Calibri"/>
                <a:cs typeface="Calibri"/>
              </a:rPr>
              <a:t> </a:t>
            </a:r>
            <a:r>
              <a:rPr spc="-7" dirty="0">
                <a:latin typeface="Calibri"/>
                <a:cs typeface="Calibri"/>
              </a:rPr>
              <a:t>keyword,</a:t>
            </a:r>
            <a:r>
              <a:rPr spc="-20" dirty="0">
                <a:latin typeface="Calibri"/>
                <a:cs typeface="Calibri"/>
              </a:rPr>
              <a:t> </a:t>
            </a:r>
            <a:r>
              <a:rPr spc="-7" dirty="0">
                <a:latin typeface="Calibri"/>
                <a:cs typeface="Calibri"/>
              </a:rPr>
              <a:t>a </a:t>
            </a:r>
            <a:r>
              <a:rPr spc="-280" dirty="0">
                <a:latin typeface="Calibri"/>
                <a:cs typeface="Calibri"/>
              </a:rPr>
              <a:t> </a:t>
            </a:r>
            <a:r>
              <a:rPr spc="-7" dirty="0">
                <a:latin typeface="Calibri"/>
                <a:cs typeface="Calibri"/>
              </a:rPr>
              <a:t>constructor is</a:t>
            </a:r>
            <a:r>
              <a:rPr spc="-13" dirty="0">
                <a:latin typeface="Calibri"/>
                <a:cs typeface="Calibri"/>
              </a:rPr>
              <a:t> </a:t>
            </a:r>
            <a:r>
              <a:rPr spc="-7" dirty="0">
                <a:latin typeface="Calibri"/>
                <a:cs typeface="Calibri"/>
              </a:rPr>
              <a:t>called.</a:t>
            </a:r>
            <a:endParaRPr dirty="0">
              <a:latin typeface="Calibri"/>
              <a:cs typeface="Calibri"/>
            </a:endParaRPr>
          </a:p>
          <a:p>
            <a:pPr algn="just">
              <a:spcBef>
                <a:spcPts val="53"/>
              </a:spcBef>
            </a:pPr>
            <a:endParaRPr dirty="0">
              <a:latin typeface="Calibri"/>
              <a:cs typeface="Calibri"/>
            </a:endParaRPr>
          </a:p>
          <a:p>
            <a:pPr marL="16933" marR="342045" algn="just">
              <a:spcBef>
                <a:spcPts val="7"/>
              </a:spcBef>
            </a:pPr>
            <a:r>
              <a:rPr spc="-7" dirty="0">
                <a:latin typeface="Calibri"/>
                <a:cs typeface="Calibri"/>
              </a:rPr>
              <a:t>Constructors</a:t>
            </a:r>
            <a:r>
              <a:rPr spc="7" dirty="0">
                <a:latin typeface="Calibri"/>
                <a:cs typeface="Calibri"/>
              </a:rPr>
              <a:t> </a:t>
            </a:r>
            <a:r>
              <a:rPr spc="-7" dirty="0">
                <a:latin typeface="Calibri"/>
                <a:cs typeface="Calibri"/>
              </a:rPr>
              <a:t>have</a:t>
            </a:r>
            <a:r>
              <a:rPr dirty="0">
                <a:latin typeface="Calibri"/>
                <a:cs typeface="Calibri"/>
              </a:rPr>
              <a:t> no</a:t>
            </a:r>
            <a:r>
              <a:rPr spc="7" dirty="0">
                <a:latin typeface="Calibri"/>
                <a:cs typeface="Calibri"/>
              </a:rPr>
              <a:t> </a:t>
            </a:r>
            <a:r>
              <a:rPr spc="-7" dirty="0">
                <a:latin typeface="Calibri"/>
                <a:cs typeface="Calibri"/>
              </a:rPr>
              <a:t>explicit</a:t>
            </a:r>
            <a:r>
              <a:rPr spc="7" dirty="0">
                <a:latin typeface="Calibri"/>
                <a:cs typeface="Calibri"/>
              </a:rPr>
              <a:t> </a:t>
            </a:r>
            <a:r>
              <a:rPr spc="-7" dirty="0">
                <a:latin typeface="Calibri"/>
                <a:cs typeface="Calibri"/>
              </a:rPr>
              <a:t>return</a:t>
            </a:r>
            <a:r>
              <a:rPr spc="7" dirty="0">
                <a:latin typeface="Calibri"/>
                <a:cs typeface="Calibri"/>
              </a:rPr>
              <a:t> </a:t>
            </a:r>
            <a:r>
              <a:rPr spc="-7" dirty="0">
                <a:latin typeface="Calibri"/>
                <a:cs typeface="Calibri"/>
              </a:rPr>
              <a:t>type</a:t>
            </a:r>
            <a:r>
              <a:rPr dirty="0">
                <a:latin typeface="Calibri"/>
                <a:cs typeface="Calibri"/>
              </a:rPr>
              <a:t> </a:t>
            </a:r>
            <a:r>
              <a:rPr spc="-7" dirty="0">
                <a:latin typeface="Calibri"/>
                <a:cs typeface="Calibri"/>
              </a:rPr>
              <a:t>and they</a:t>
            </a:r>
            <a:r>
              <a:rPr spc="7" dirty="0">
                <a:latin typeface="Calibri"/>
                <a:cs typeface="Calibri"/>
              </a:rPr>
              <a:t> </a:t>
            </a:r>
            <a:r>
              <a:rPr spc="-7" dirty="0">
                <a:latin typeface="Calibri"/>
                <a:cs typeface="Calibri"/>
              </a:rPr>
              <a:t>always </a:t>
            </a:r>
            <a:r>
              <a:rPr spc="-280" dirty="0">
                <a:latin typeface="Calibri"/>
                <a:cs typeface="Calibri"/>
              </a:rPr>
              <a:t> </a:t>
            </a:r>
            <a:r>
              <a:rPr spc="-7" dirty="0">
                <a:latin typeface="Calibri"/>
                <a:cs typeface="Calibri"/>
              </a:rPr>
              <a:t>have</a:t>
            </a:r>
            <a:r>
              <a:rPr spc="-13" dirty="0">
                <a:latin typeface="Calibri"/>
                <a:cs typeface="Calibri"/>
              </a:rPr>
              <a:t> </a:t>
            </a:r>
            <a:r>
              <a:rPr spc="-7" dirty="0">
                <a:latin typeface="Calibri"/>
                <a:cs typeface="Calibri"/>
              </a:rPr>
              <a:t>the</a:t>
            </a:r>
            <a:r>
              <a:rPr spc="7" dirty="0">
                <a:latin typeface="Calibri"/>
                <a:cs typeface="Calibri"/>
              </a:rPr>
              <a:t> </a:t>
            </a:r>
            <a:r>
              <a:rPr spc="-7" dirty="0">
                <a:latin typeface="Calibri"/>
                <a:cs typeface="Calibri"/>
              </a:rPr>
              <a:t>same</a:t>
            </a:r>
            <a:r>
              <a:rPr spc="-13" dirty="0">
                <a:latin typeface="Calibri"/>
                <a:cs typeface="Calibri"/>
              </a:rPr>
              <a:t> </a:t>
            </a:r>
            <a:r>
              <a:rPr spc="-7" dirty="0">
                <a:latin typeface="Calibri"/>
                <a:cs typeface="Calibri"/>
              </a:rPr>
              <a:t>name</a:t>
            </a:r>
            <a:r>
              <a:rPr spc="7" dirty="0">
                <a:latin typeface="Calibri"/>
                <a:cs typeface="Calibri"/>
              </a:rPr>
              <a:t> </a:t>
            </a:r>
            <a:r>
              <a:rPr spc="-7" dirty="0">
                <a:latin typeface="Calibri"/>
                <a:cs typeface="Calibri"/>
              </a:rPr>
              <a:t>as the</a:t>
            </a:r>
            <a:r>
              <a:rPr spc="-13" dirty="0">
                <a:latin typeface="Calibri"/>
                <a:cs typeface="Calibri"/>
              </a:rPr>
              <a:t> </a:t>
            </a:r>
            <a:r>
              <a:rPr spc="-7" dirty="0">
                <a:latin typeface="Calibri"/>
                <a:cs typeface="Calibri"/>
              </a:rPr>
              <a:t>class.</a:t>
            </a:r>
            <a:endParaRPr dirty="0">
              <a:latin typeface="Calibri"/>
              <a:cs typeface="Calibri"/>
            </a:endParaRPr>
          </a:p>
          <a:p>
            <a:pPr algn="just">
              <a:spcBef>
                <a:spcPts val="53"/>
              </a:spcBef>
            </a:pPr>
            <a:endParaRPr dirty="0">
              <a:latin typeface="Calibri"/>
              <a:cs typeface="Calibri"/>
            </a:endParaRPr>
          </a:p>
          <a:p>
            <a:pPr marL="16933" marR="6773" algn="just"/>
            <a:r>
              <a:rPr spc="-7" dirty="0">
                <a:latin typeface="Calibri"/>
                <a:cs typeface="Calibri"/>
              </a:rPr>
              <a:t>All</a:t>
            </a:r>
            <a:r>
              <a:rPr spc="-20" dirty="0">
                <a:latin typeface="Calibri"/>
                <a:cs typeface="Calibri"/>
              </a:rPr>
              <a:t> </a:t>
            </a:r>
            <a:r>
              <a:rPr spc="-7" dirty="0">
                <a:latin typeface="Calibri"/>
                <a:cs typeface="Calibri"/>
              </a:rPr>
              <a:t>classes</a:t>
            </a:r>
            <a:r>
              <a:rPr spc="7" dirty="0">
                <a:latin typeface="Calibri"/>
                <a:cs typeface="Calibri"/>
              </a:rPr>
              <a:t> </a:t>
            </a:r>
            <a:r>
              <a:rPr spc="-7" dirty="0">
                <a:latin typeface="Calibri"/>
                <a:cs typeface="Calibri"/>
              </a:rPr>
              <a:t>have constructors,</a:t>
            </a:r>
            <a:r>
              <a:rPr spc="20" dirty="0">
                <a:latin typeface="Calibri"/>
                <a:cs typeface="Calibri"/>
              </a:rPr>
              <a:t> </a:t>
            </a:r>
            <a:r>
              <a:rPr spc="-7" dirty="0">
                <a:latin typeface="Calibri"/>
                <a:cs typeface="Calibri"/>
              </a:rPr>
              <a:t>whether</a:t>
            </a:r>
            <a:r>
              <a:rPr spc="20" dirty="0">
                <a:latin typeface="Calibri"/>
                <a:cs typeface="Calibri"/>
              </a:rPr>
              <a:t> </a:t>
            </a:r>
            <a:r>
              <a:rPr spc="-7" dirty="0">
                <a:latin typeface="Calibri"/>
                <a:cs typeface="Calibri"/>
              </a:rPr>
              <a:t>you</a:t>
            </a:r>
            <a:r>
              <a:rPr spc="-13" dirty="0">
                <a:latin typeface="Calibri"/>
                <a:cs typeface="Calibri"/>
              </a:rPr>
              <a:t> </a:t>
            </a:r>
            <a:r>
              <a:rPr spc="-7" dirty="0">
                <a:latin typeface="Calibri"/>
                <a:cs typeface="Calibri"/>
              </a:rPr>
              <a:t>define one or</a:t>
            </a:r>
            <a:r>
              <a:rPr spc="7" dirty="0">
                <a:latin typeface="Calibri"/>
                <a:cs typeface="Calibri"/>
              </a:rPr>
              <a:t> </a:t>
            </a:r>
            <a:r>
              <a:rPr spc="-7" dirty="0">
                <a:latin typeface="Calibri"/>
                <a:cs typeface="Calibri"/>
              </a:rPr>
              <a:t>not, </a:t>
            </a:r>
            <a:r>
              <a:rPr dirty="0">
                <a:latin typeface="Calibri"/>
                <a:cs typeface="Calibri"/>
              </a:rPr>
              <a:t> </a:t>
            </a:r>
            <a:r>
              <a:rPr spc="-7" dirty="0">
                <a:latin typeface="Calibri"/>
                <a:cs typeface="Calibri"/>
              </a:rPr>
              <a:t>because</a:t>
            </a:r>
            <a:r>
              <a:rPr spc="13" dirty="0">
                <a:latin typeface="Calibri"/>
                <a:cs typeface="Calibri"/>
              </a:rPr>
              <a:t> </a:t>
            </a:r>
            <a:r>
              <a:rPr spc="-13" dirty="0">
                <a:latin typeface="Calibri"/>
                <a:cs typeface="Calibri"/>
              </a:rPr>
              <a:t>Java</a:t>
            </a:r>
            <a:r>
              <a:rPr spc="13" dirty="0">
                <a:latin typeface="Calibri"/>
                <a:cs typeface="Calibri"/>
              </a:rPr>
              <a:t> </a:t>
            </a:r>
            <a:r>
              <a:rPr spc="-7" dirty="0">
                <a:latin typeface="Calibri"/>
                <a:cs typeface="Calibri"/>
              </a:rPr>
              <a:t>automatically</a:t>
            </a:r>
            <a:r>
              <a:rPr spc="-20" dirty="0">
                <a:latin typeface="Calibri"/>
                <a:cs typeface="Calibri"/>
              </a:rPr>
              <a:t> </a:t>
            </a:r>
            <a:r>
              <a:rPr spc="-7" dirty="0">
                <a:latin typeface="Calibri"/>
                <a:cs typeface="Calibri"/>
              </a:rPr>
              <a:t>provides</a:t>
            </a:r>
            <a:r>
              <a:rPr spc="20" dirty="0">
                <a:latin typeface="Calibri"/>
                <a:cs typeface="Calibri"/>
              </a:rPr>
              <a:t> </a:t>
            </a:r>
            <a:r>
              <a:rPr spc="-7" dirty="0">
                <a:latin typeface="Calibri"/>
                <a:cs typeface="Calibri"/>
              </a:rPr>
              <a:t>a default</a:t>
            </a:r>
            <a:r>
              <a:rPr spc="13" dirty="0">
                <a:latin typeface="Calibri"/>
                <a:cs typeface="Calibri"/>
              </a:rPr>
              <a:t> </a:t>
            </a:r>
            <a:r>
              <a:rPr spc="-7" dirty="0">
                <a:latin typeface="Calibri"/>
                <a:cs typeface="Calibri"/>
              </a:rPr>
              <a:t>constructor</a:t>
            </a:r>
            <a:r>
              <a:rPr spc="13" dirty="0">
                <a:latin typeface="Calibri"/>
                <a:cs typeface="Calibri"/>
              </a:rPr>
              <a:t> </a:t>
            </a:r>
            <a:r>
              <a:rPr spc="-7" dirty="0">
                <a:latin typeface="Calibri"/>
                <a:cs typeface="Calibri"/>
              </a:rPr>
              <a:t>that </a:t>
            </a:r>
            <a:r>
              <a:rPr spc="-287" dirty="0">
                <a:latin typeface="Calibri"/>
                <a:cs typeface="Calibri"/>
              </a:rPr>
              <a:t> </a:t>
            </a:r>
            <a:r>
              <a:rPr spc="-7" dirty="0">
                <a:latin typeface="Calibri"/>
                <a:cs typeface="Calibri"/>
              </a:rPr>
              <a:t>initializes</a:t>
            </a:r>
            <a:r>
              <a:rPr spc="-13" dirty="0">
                <a:latin typeface="Calibri"/>
                <a:cs typeface="Calibri"/>
              </a:rPr>
              <a:t> </a:t>
            </a:r>
            <a:r>
              <a:rPr spc="-7" dirty="0">
                <a:latin typeface="Calibri"/>
                <a:cs typeface="Calibri"/>
              </a:rPr>
              <a:t>all </a:t>
            </a:r>
            <a:r>
              <a:rPr spc="-13" dirty="0">
                <a:latin typeface="Calibri"/>
                <a:cs typeface="Calibri"/>
              </a:rPr>
              <a:t>member</a:t>
            </a:r>
            <a:r>
              <a:rPr spc="40" dirty="0">
                <a:latin typeface="Calibri"/>
                <a:cs typeface="Calibri"/>
              </a:rPr>
              <a:t> </a:t>
            </a:r>
            <a:r>
              <a:rPr spc="-7" dirty="0">
                <a:latin typeface="Calibri"/>
                <a:cs typeface="Calibri"/>
              </a:rPr>
              <a:t>variables to</a:t>
            </a:r>
            <a:r>
              <a:rPr spc="7" dirty="0">
                <a:latin typeface="Calibri"/>
                <a:cs typeface="Calibri"/>
              </a:rPr>
              <a:t> </a:t>
            </a:r>
            <a:r>
              <a:rPr spc="-7" dirty="0">
                <a:latin typeface="Calibri"/>
                <a:cs typeface="Calibri"/>
              </a:rPr>
              <a:t>zero.</a:t>
            </a:r>
            <a:r>
              <a:rPr spc="7" dirty="0">
                <a:latin typeface="Calibri"/>
                <a:cs typeface="Calibri"/>
              </a:rPr>
              <a:t> </a:t>
            </a:r>
            <a:r>
              <a:rPr spc="-13" dirty="0">
                <a:latin typeface="Calibri"/>
                <a:cs typeface="Calibri"/>
              </a:rPr>
              <a:t>However,</a:t>
            </a:r>
            <a:r>
              <a:rPr spc="40" dirty="0">
                <a:latin typeface="Calibri"/>
                <a:cs typeface="Calibri"/>
              </a:rPr>
              <a:t> </a:t>
            </a:r>
            <a:r>
              <a:rPr spc="-7" dirty="0">
                <a:latin typeface="Calibri"/>
                <a:cs typeface="Calibri"/>
              </a:rPr>
              <a:t>once you </a:t>
            </a:r>
            <a:r>
              <a:rPr dirty="0">
                <a:latin typeface="Calibri"/>
                <a:cs typeface="Calibri"/>
              </a:rPr>
              <a:t> </a:t>
            </a:r>
            <a:r>
              <a:rPr spc="-7" dirty="0">
                <a:latin typeface="Calibri"/>
                <a:cs typeface="Calibri"/>
              </a:rPr>
              <a:t>define your own</a:t>
            </a:r>
            <a:r>
              <a:rPr dirty="0">
                <a:latin typeface="Calibri"/>
                <a:cs typeface="Calibri"/>
              </a:rPr>
              <a:t> </a:t>
            </a:r>
            <a:r>
              <a:rPr spc="-7" dirty="0">
                <a:latin typeface="Calibri"/>
                <a:cs typeface="Calibri"/>
              </a:rPr>
              <a:t>constructor,</a:t>
            </a:r>
            <a:r>
              <a:rPr spc="7" dirty="0">
                <a:latin typeface="Calibri"/>
                <a:cs typeface="Calibri"/>
              </a:rPr>
              <a:t> </a:t>
            </a:r>
            <a:r>
              <a:rPr spc="-7" dirty="0">
                <a:latin typeface="Calibri"/>
                <a:cs typeface="Calibri"/>
              </a:rPr>
              <a:t>the default</a:t>
            </a:r>
            <a:r>
              <a:rPr spc="7" dirty="0">
                <a:latin typeface="Calibri"/>
                <a:cs typeface="Calibri"/>
              </a:rPr>
              <a:t> </a:t>
            </a:r>
            <a:r>
              <a:rPr spc="-7" dirty="0">
                <a:latin typeface="Calibri"/>
                <a:cs typeface="Calibri"/>
              </a:rPr>
              <a:t>constructor</a:t>
            </a:r>
            <a:r>
              <a:rPr dirty="0">
                <a:latin typeface="Calibri"/>
                <a:cs typeface="Calibri"/>
              </a:rPr>
              <a:t> </a:t>
            </a:r>
            <a:r>
              <a:rPr spc="-7" dirty="0">
                <a:latin typeface="Calibri"/>
                <a:cs typeface="Calibri"/>
              </a:rPr>
              <a:t>is </a:t>
            </a:r>
            <a:r>
              <a:rPr dirty="0">
                <a:latin typeface="Calibri"/>
                <a:cs typeface="Calibri"/>
              </a:rPr>
              <a:t>no </a:t>
            </a:r>
            <a:r>
              <a:rPr spc="7" dirty="0">
                <a:latin typeface="Calibri"/>
                <a:cs typeface="Calibri"/>
              </a:rPr>
              <a:t> </a:t>
            </a:r>
            <a:r>
              <a:rPr spc="-7" dirty="0">
                <a:latin typeface="Calibri"/>
                <a:cs typeface="Calibri"/>
              </a:rPr>
              <a:t>longer used.</a:t>
            </a:r>
            <a:endParaRPr dirty="0">
              <a:latin typeface="Calibri"/>
              <a:cs typeface="Calibri"/>
            </a:endParaRPr>
          </a:p>
        </p:txBody>
      </p:sp>
      <p:grpSp>
        <p:nvGrpSpPr>
          <p:cNvPr id="9" name="object 9"/>
          <p:cNvGrpSpPr/>
          <p:nvPr/>
        </p:nvGrpSpPr>
        <p:grpSpPr>
          <a:xfrm>
            <a:off x="5785090" y="3958353"/>
            <a:ext cx="5297593" cy="2085340"/>
            <a:chOff x="4338817" y="2968764"/>
            <a:chExt cx="3973195" cy="1564005"/>
          </a:xfrm>
        </p:grpSpPr>
        <p:pic>
          <p:nvPicPr>
            <p:cNvPr id="10" name="object 10"/>
            <p:cNvPicPr/>
            <p:nvPr/>
          </p:nvPicPr>
          <p:blipFill>
            <a:blip r:embed="rId4" cstate="print"/>
            <a:stretch>
              <a:fillRect/>
            </a:stretch>
          </p:blipFill>
          <p:spPr>
            <a:xfrm>
              <a:off x="4338817" y="2979389"/>
              <a:ext cx="3973088" cy="1552982"/>
            </a:xfrm>
            <a:prstGeom prst="rect">
              <a:avLst/>
            </a:prstGeom>
          </p:spPr>
        </p:pic>
        <p:pic>
          <p:nvPicPr>
            <p:cNvPr id="11" name="object 11"/>
            <p:cNvPicPr/>
            <p:nvPr/>
          </p:nvPicPr>
          <p:blipFill>
            <a:blip r:embed="rId5" cstate="print"/>
            <a:stretch>
              <a:fillRect/>
            </a:stretch>
          </p:blipFill>
          <p:spPr>
            <a:xfrm>
              <a:off x="4344924" y="2968764"/>
              <a:ext cx="2851404" cy="1435608"/>
            </a:xfrm>
            <a:prstGeom prst="rect">
              <a:avLst/>
            </a:prstGeom>
          </p:spPr>
        </p:pic>
      </p:grpSp>
      <p:sp>
        <p:nvSpPr>
          <p:cNvPr id="12" name="object 12"/>
          <p:cNvSpPr txBox="1"/>
          <p:nvPr/>
        </p:nvSpPr>
        <p:spPr>
          <a:xfrm>
            <a:off x="5807456" y="3982719"/>
            <a:ext cx="5185833" cy="1695806"/>
          </a:xfrm>
          <a:prstGeom prst="rect">
            <a:avLst/>
          </a:prstGeom>
          <a:solidFill>
            <a:schemeClr val="accent1"/>
          </a:solidFill>
        </p:spPr>
        <p:txBody>
          <a:bodyPr vert="horz" wrap="square" lIns="0" tIns="51647" rIns="0" bIns="0" rtlCol="0">
            <a:spAutoFit/>
          </a:bodyPr>
          <a:lstStyle/>
          <a:p>
            <a:pPr marL="122764">
              <a:spcBef>
                <a:spcPts val="407"/>
              </a:spcBef>
            </a:pPr>
            <a:r>
              <a:rPr sz="1333" spc="-7" dirty="0">
                <a:latin typeface="Calibri"/>
                <a:cs typeface="Calibri"/>
              </a:rPr>
              <a:t>Example</a:t>
            </a:r>
            <a:r>
              <a:rPr sz="1333" spc="-27" dirty="0">
                <a:latin typeface="Calibri"/>
                <a:cs typeface="Calibri"/>
              </a:rPr>
              <a:t> </a:t>
            </a:r>
            <a:r>
              <a:rPr sz="1333" spc="-7" dirty="0">
                <a:latin typeface="Calibri"/>
                <a:cs typeface="Calibri"/>
              </a:rPr>
              <a:t>of</a:t>
            </a:r>
            <a:r>
              <a:rPr sz="1333" spc="-20" dirty="0">
                <a:latin typeface="Calibri"/>
                <a:cs typeface="Calibri"/>
              </a:rPr>
              <a:t> </a:t>
            </a:r>
            <a:r>
              <a:rPr sz="1333" spc="-7" dirty="0">
                <a:latin typeface="Calibri"/>
                <a:cs typeface="Calibri"/>
              </a:rPr>
              <a:t>Parameterized</a:t>
            </a:r>
            <a:r>
              <a:rPr sz="1333" spc="7" dirty="0">
                <a:latin typeface="Calibri"/>
                <a:cs typeface="Calibri"/>
              </a:rPr>
              <a:t> </a:t>
            </a:r>
            <a:r>
              <a:rPr sz="1333" spc="-7" dirty="0">
                <a:latin typeface="Calibri"/>
                <a:cs typeface="Calibri"/>
              </a:rPr>
              <a:t>Constructor</a:t>
            </a:r>
            <a:endParaRPr sz="1333" dirty="0">
              <a:latin typeface="Calibri"/>
              <a:cs typeface="Calibri"/>
            </a:endParaRPr>
          </a:p>
          <a:p>
            <a:pPr>
              <a:spcBef>
                <a:spcPts val="53"/>
              </a:spcBef>
            </a:pPr>
            <a:endParaRPr sz="1267" dirty="0">
              <a:latin typeface="Calibri"/>
              <a:cs typeface="Calibri"/>
            </a:endParaRPr>
          </a:p>
          <a:p>
            <a:pPr marL="122764"/>
            <a:r>
              <a:rPr sz="1333" spc="-7" dirty="0">
                <a:latin typeface="Calibri"/>
                <a:cs typeface="Calibri"/>
              </a:rPr>
              <a:t>ClassName(int a,</a:t>
            </a:r>
            <a:r>
              <a:rPr sz="1333" spc="-27" dirty="0">
                <a:latin typeface="Calibri"/>
                <a:cs typeface="Calibri"/>
              </a:rPr>
              <a:t> </a:t>
            </a:r>
            <a:r>
              <a:rPr sz="1333" spc="-7" dirty="0">
                <a:latin typeface="Calibri"/>
                <a:cs typeface="Calibri"/>
              </a:rPr>
              <a:t>String</a:t>
            </a:r>
            <a:r>
              <a:rPr sz="1333" spc="-13" dirty="0">
                <a:latin typeface="Calibri"/>
                <a:cs typeface="Calibri"/>
              </a:rPr>
              <a:t> </a:t>
            </a:r>
            <a:r>
              <a:rPr sz="1333" spc="-7" dirty="0">
                <a:latin typeface="Calibri"/>
                <a:cs typeface="Calibri"/>
              </a:rPr>
              <a:t>b)</a:t>
            </a:r>
            <a:endParaRPr sz="1333" dirty="0">
              <a:latin typeface="Calibri"/>
              <a:cs typeface="Calibri"/>
            </a:endParaRPr>
          </a:p>
          <a:p>
            <a:pPr marL="122764"/>
            <a:r>
              <a:rPr sz="1333" spc="-7" dirty="0">
                <a:latin typeface="Calibri"/>
                <a:cs typeface="Calibri"/>
              </a:rPr>
              <a:t>{</a:t>
            </a:r>
            <a:endParaRPr sz="1333" dirty="0">
              <a:latin typeface="Calibri"/>
              <a:cs typeface="Calibri"/>
            </a:endParaRPr>
          </a:p>
          <a:p>
            <a:pPr marL="161709"/>
            <a:r>
              <a:rPr sz="1333" spc="-7" dirty="0">
                <a:latin typeface="Calibri"/>
                <a:cs typeface="Calibri"/>
              </a:rPr>
              <a:t>id</a:t>
            </a:r>
            <a:r>
              <a:rPr sz="1333" spc="-47" dirty="0">
                <a:latin typeface="Calibri"/>
                <a:cs typeface="Calibri"/>
              </a:rPr>
              <a:t> </a:t>
            </a:r>
            <a:r>
              <a:rPr sz="1333" spc="-7" dirty="0">
                <a:latin typeface="Calibri"/>
                <a:cs typeface="Calibri"/>
              </a:rPr>
              <a:t>=</a:t>
            </a:r>
            <a:r>
              <a:rPr sz="1333" spc="-40" dirty="0">
                <a:latin typeface="Calibri"/>
                <a:cs typeface="Calibri"/>
              </a:rPr>
              <a:t> </a:t>
            </a:r>
            <a:r>
              <a:rPr sz="1333" spc="-7" dirty="0">
                <a:latin typeface="Calibri"/>
                <a:cs typeface="Calibri"/>
              </a:rPr>
              <a:t>i;</a:t>
            </a:r>
            <a:endParaRPr sz="1333" dirty="0">
              <a:latin typeface="Calibri"/>
              <a:cs typeface="Calibri"/>
            </a:endParaRPr>
          </a:p>
          <a:p>
            <a:pPr marL="161709"/>
            <a:r>
              <a:rPr sz="1333" spc="-7" dirty="0">
                <a:latin typeface="Calibri"/>
                <a:cs typeface="Calibri"/>
              </a:rPr>
              <a:t>name</a:t>
            </a:r>
            <a:r>
              <a:rPr sz="1333" spc="-40" dirty="0">
                <a:latin typeface="Calibri"/>
                <a:cs typeface="Calibri"/>
              </a:rPr>
              <a:t> </a:t>
            </a:r>
            <a:r>
              <a:rPr sz="1333" spc="-7" dirty="0">
                <a:latin typeface="Calibri"/>
                <a:cs typeface="Calibri"/>
              </a:rPr>
              <a:t>=</a:t>
            </a:r>
            <a:r>
              <a:rPr sz="1333" spc="-13" dirty="0">
                <a:latin typeface="Calibri"/>
                <a:cs typeface="Calibri"/>
              </a:rPr>
              <a:t> </a:t>
            </a:r>
            <a:r>
              <a:rPr sz="1333" spc="-7" dirty="0">
                <a:latin typeface="Calibri"/>
                <a:cs typeface="Calibri"/>
              </a:rPr>
              <a:t>b;</a:t>
            </a:r>
            <a:endParaRPr sz="1333" dirty="0">
              <a:latin typeface="Calibri"/>
              <a:cs typeface="Calibri"/>
            </a:endParaRPr>
          </a:p>
          <a:p>
            <a:pPr marL="161709"/>
            <a:r>
              <a:rPr sz="1333" spc="-7" dirty="0">
                <a:latin typeface="Calibri"/>
                <a:cs typeface="Calibri"/>
              </a:rPr>
              <a:t>System.out.println(“Parameterized</a:t>
            </a:r>
            <a:r>
              <a:rPr sz="1333" spc="13" dirty="0">
                <a:latin typeface="Calibri"/>
                <a:cs typeface="Calibri"/>
              </a:rPr>
              <a:t> </a:t>
            </a:r>
            <a:r>
              <a:rPr sz="1333" spc="-7" dirty="0">
                <a:latin typeface="Calibri"/>
                <a:cs typeface="Calibri"/>
              </a:rPr>
              <a:t>Constructor”);</a:t>
            </a:r>
            <a:endParaRPr sz="1333" dirty="0">
              <a:latin typeface="Calibri"/>
              <a:cs typeface="Calibri"/>
            </a:endParaRPr>
          </a:p>
          <a:p>
            <a:pPr marL="122764"/>
            <a:r>
              <a:rPr sz="1333" spc="-7" dirty="0">
                <a:latin typeface="Calibri"/>
                <a:cs typeface="Calibri"/>
              </a:rPr>
              <a:t>}</a:t>
            </a:r>
            <a:endParaRPr sz="1333"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6780-F0DC-CBC9-DAA6-03CCB02521A5}"/>
              </a:ext>
            </a:extLst>
          </p:cNvPr>
          <p:cNvSpPr>
            <a:spLocks noGrp="1"/>
          </p:cNvSpPr>
          <p:nvPr>
            <p:ph type="title"/>
          </p:nvPr>
        </p:nvSpPr>
        <p:spPr>
          <a:xfrm>
            <a:off x="1484312" y="685800"/>
            <a:ext cx="4435721" cy="1752599"/>
          </a:xfrm>
        </p:spPr>
        <p:txBody>
          <a:bodyPr/>
          <a:lstStyle/>
          <a:p>
            <a:pPr marL="16933">
              <a:lnSpc>
                <a:spcPct val="100000"/>
              </a:lnSpc>
              <a:spcBef>
                <a:spcPts val="133"/>
              </a:spcBef>
            </a:pPr>
            <a:r>
              <a:rPr lang="en-IN" b="1" spc="-7" dirty="0">
                <a:solidFill>
                  <a:srgbClr val="000000"/>
                </a:solidFill>
                <a:latin typeface="Arial"/>
                <a:cs typeface="Arial"/>
              </a:rPr>
              <a:t>This Keyword</a:t>
            </a:r>
          </a:p>
        </p:txBody>
      </p:sp>
      <p:sp>
        <p:nvSpPr>
          <p:cNvPr id="3" name="Content Placeholder 2">
            <a:extLst>
              <a:ext uri="{FF2B5EF4-FFF2-40B4-BE49-F238E27FC236}">
                <a16:creationId xmlns:a16="http://schemas.microsoft.com/office/drawing/2014/main" id="{E1E17786-862F-D930-9783-9CBCCBC2E12F}"/>
              </a:ext>
            </a:extLst>
          </p:cNvPr>
          <p:cNvSpPr>
            <a:spLocks noGrp="1"/>
          </p:cNvSpPr>
          <p:nvPr>
            <p:ph idx="1"/>
          </p:nvPr>
        </p:nvSpPr>
        <p:spPr>
          <a:xfrm>
            <a:off x="1408895" y="2289927"/>
            <a:ext cx="10018713" cy="3124201"/>
          </a:xfrm>
        </p:spPr>
        <p:txBody>
          <a:bodyPr/>
          <a:lstStyle/>
          <a:p>
            <a:pPr marL="514350" indent="-514350" algn="just">
              <a:buFont typeface="+mj-lt"/>
              <a:buAutoNum type="arabicPeriod"/>
            </a:pPr>
            <a:r>
              <a:rPr lang="en-US" spc="-7" dirty="0">
                <a:solidFill>
                  <a:schemeClr val="tx1"/>
                </a:solidFill>
                <a:latin typeface="Calibri"/>
                <a:cs typeface="Calibri"/>
              </a:rPr>
              <a:t>this can be used to refer current class instance variable.</a:t>
            </a:r>
          </a:p>
          <a:p>
            <a:pPr marL="514350" indent="-514350" algn="just">
              <a:buFont typeface="+mj-lt"/>
              <a:buAutoNum type="arabicPeriod"/>
            </a:pPr>
            <a:r>
              <a:rPr lang="en-US" spc="-7" dirty="0">
                <a:solidFill>
                  <a:schemeClr val="tx1"/>
                </a:solidFill>
                <a:latin typeface="Calibri"/>
                <a:cs typeface="Calibri"/>
              </a:rPr>
              <a:t>this can be used to invoke current class method (implicitly)</a:t>
            </a:r>
          </a:p>
          <a:p>
            <a:pPr marL="514350" indent="-514350" algn="just">
              <a:buFont typeface="+mj-lt"/>
              <a:buAutoNum type="arabicPeriod"/>
            </a:pPr>
            <a:r>
              <a:rPr lang="en-US" spc="-7" dirty="0">
                <a:solidFill>
                  <a:schemeClr val="tx1"/>
                </a:solidFill>
                <a:latin typeface="Calibri"/>
                <a:cs typeface="Calibri"/>
              </a:rPr>
              <a:t>this() can be used to invoke current class constructor.</a:t>
            </a:r>
          </a:p>
          <a:p>
            <a:pPr marL="514350" indent="-514350" algn="just">
              <a:buFont typeface="+mj-lt"/>
              <a:buAutoNum type="arabicPeriod"/>
            </a:pPr>
            <a:r>
              <a:rPr lang="en-US" spc="-7" dirty="0">
                <a:solidFill>
                  <a:schemeClr val="tx1"/>
                </a:solidFill>
                <a:latin typeface="Calibri"/>
                <a:cs typeface="Calibri"/>
              </a:rPr>
              <a:t>this can be passed as an argument in the method call.</a:t>
            </a:r>
          </a:p>
          <a:p>
            <a:pPr marL="514350" indent="-514350" algn="just">
              <a:buFont typeface="+mj-lt"/>
              <a:buAutoNum type="arabicPeriod"/>
            </a:pPr>
            <a:r>
              <a:rPr lang="en-US" spc="-7" dirty="0">
                <a:solidFill>
                  <a:schemeClr val="tx1"/>
                </a:solidFill>
                <a:latin typeface="Calibri"/>
                <a:cs typeface="Calibri"/>
              </a:rPr>
              <a:t>this can be passed as argument in the constructor call.</a:t>
            </a:r>
          </a:p>
          <a:p>
            <a:pPr marL="514350" indent="-514350" algn="just">
              <a:buFont typeface="+mj-lt"/>
              <a:buAutoNum type="arabicPeriod"/>
            </a:pPr>
            <a:r>
              <a:rPr lang="en-US" spc="-7" dirty="0">
                <a:solidFill>
                  <a:schemeClr val="tx1"/>
                </a:solidFill>
                <a:latin typeface="Calibri"/>
                <a:cs typeface="Calibri"/>
              </a:rPr>
              <a:t>this can be used to return the current class instance from the method.</a:t>
            </a:r>
          </a:p>
          <a:p>
            <a:endParaRPr lang="en-IN" dirty="0"/>
          </a:p>
        </p:txBody>
      </p:sp>
    </p:spTree>
    <p:extLst>
      <p:ext uri="{BB962C8B-B14F-4D97-AF65-F5344CB8AC3E}">
        <p14:creationId xmlns:p14="http://schemas.microsoft.com/office/powerpoint/2010/main" val="2199468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4A48-489A-1620-8639-F0090662E2AF}"/>
              </a:ext>
            </a:extLst>
          </p:cNvPr>
          <p:cNvSpPr>
            <a:spLocks noGrp="1"/>
          </p:cNvSpPr>
          <p:nvPr>
            <p:ph type="title"/>
          </p:nvPr>
        </p:nvSpPr>
        <p:spPr>
          <a:xfrm>
            <a:off x="913775" y="618518"/>
            <a:ext cx="10364451" cy="1012320"/>
          </a:xfrm>
        </p:spPr>
        <p:txBody>
          <a:bodyPr>
            <a:normAutofit/>
          </a:bodyPr>
          <a:lstStyle/>
          <a:p>
            <a:r>
              <a:rPr lang="en-IN" b="1" dirty="0">
                <a:latin typeface="Century Schoolbook" panose="02040604050505020304" pitchFamily="18" charset="0"/>
              </a:rPr>
              <a:t>Prerequisite for Training</a:t>
            </a:r>
          </a:p>
        </p:txBody>
      </p:sp>
      <p:pic>
        <p:nvPicPr>
          <p:cNvPr id="5" name="Picture 4">
            <a:extLst>
              <a:ext uri="{FF2B5EF4-FFF2-40B4-BE49-F238E27FC236}">
                <a16:creationId xmlns:a16="http://schemas.microsoft.com/office/drawing/2014/main" id="{78492273-B19C-787A-1370-2595CABCAA2A}"/>
              </a:ext>
            </a:extLst>
          </p:cNvPr>
          <p:cNvPicPr>
            <a:picLocks noChangeAspect="1"/>
          </p:cNvPicPr>
          <p:nvPr/>
        </p:nvPicPr>
        <p:blipFill>
          <a:blip r:embed="rId2"/>
          <a:stretch>
            <a:fillRect/>
          </a:stretch>
        </p:blipFill>
        <p:spPr>
          <a:xfrm>
            <a:off x="2318994" y="1819374"/>
            <a:ext cx="8078772" cy="4260915"/>
          </a:xfrm>
          <a:prstGeom prst="rect">
            <a:avLst/>
          </a:prstGeom>
        </p:spPr>
      </p:pic>
    </p:spTree>
    <p:extLst>
      <p:ext uri="{BB962C8B-B14F-4D97-AF65-F5344CB8AC3E}">
        <p14:creationId xmlns:p14="http://schemas.microsoft.com/office/powerpoint/2010/main" val="717113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647439" y="981455"/>
            <a:ext cx="4897120" cy="4895088"/>
          </a:xfrm>
          <a:prstGeom prst="rect">
            <a:avLst/>
          </a:prstGeom>
        </p:spPr>
      </p:pic>
      <p:sp>
        <p:nvSpPr>
          <p:cNvPr id="4" name="object 4"/>
          <p:cNvSpPr txBox="1">
            <a:spLocks noGrp="1"/>
          </p:cNvSpPr>
          <p:nvPr>
            <p:ph type="title"/>
          </p:nvPr>
        </p:nvSpPr>
        <p:spPr>
          <a:xfrm>
            <a:off x="4778926" y="2504881"/>
            <a:ext cx="2636519" cy="1165148"/>
          </a:xfrm>
          <a:prstGeom prst="rect">
            <a:avLst/>
          </a:prstGeom>
        </p:spPr>
        <p:txBody>
          <a:bodyPr vert="horz" wrap="square" lIns="0" tIns="16087" rIns="0" bIns="0" rtlCol="0" anchor="ctr">
            <a:spAutoFit/>
          </a:bodyPr>
          <a:lstStyle/>
          <a:p>
            <a:pPr marL="38944" marR="6773" indent="-22859">
              <a:lnSpc>
                <a:spcPct val="100000"/>
              </a:lnSpc>
              <a:spcBef>
                <a:spcPts val="127"/>
              </a:spcBef>
            </a:pPr>
            <a:r>
              <a:rPr sz="3733" spc="-7" dirty="0">
                <a:solidFill>
                  <a:srgbClr val="001F5F"/>
                </a:solidFill>
              </a:rPr>
              <a:t>Co</a:t>
            </a:r>
            <a:r>
              <a:rPr sz="3733" spc="-27" dirty="0">
                <a:solidFill>
                  <a:srgbClr val="001F5F"/>
                </a:solidFill>
              </a:rPr>
              <a:t>n</a:t>
            </a:r>
            <a:r>
              <a:rPr sz="3733" spc="-7" dirty="0">
                <a:solidFill>
                  <a:srgbClr val="001F5F"/>
                </a:solidFill>
              </a:rPr>
              <a:t>ditional  Statements</a:t>
            </a:r>
            <a:endParaRPr sz="3733"/>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519841" y="1298960"/>
            <a:ext cx="5762784" cy="771151"/>
          </a:xfrm>
          <a:prstGeom prst="rect">
            <a:avLst/>
          </a:prstGeom>
        </p:spPr>
        <p:txBody>
          <a:bodyPr vert="horz" wrap="square" lIns="0" tIns="52493" rIns="0" bIns="0" rtlCol="0" anchor="ctr">
            <a:spAutoFit/>
          </a:bodyPr>
          <a:lstStyle/>
          <a:p>
            <a:pPr marL="16933" marR="6773">
              <a:lnSpc>
                <a:spcPts val="5613"/>
              </a:lnSpc>
              <a:spcBef>
                <a:spcPts val="413"/>
              </a:spcBef>
            </a:pPr>
            <a:r>
              <a:rPr b="1" dirty="0">
                <a:solidFill>
                  <a:schemeClr val="tx1"/>
                </a:solidFill>
              </a:rPr>
              <a:t>Cond</a:t>
            </a:r>
            <a:r>
              <a:rPr b="1" spc="-20" dirty="0">
                <a:solidFill>
                  <a:schemeClr val="tx1"/>
                </a:solidFill>
              </a:rPr>
              <a:t>i</a:t>
            </a:r>
            <a:r>
              <a:rPr b="1" dirty="0">
                <a:solidFill>
                  <a:schemeClr val="tx1"/>
                </a:solidFill>
              </a:rPr>
              <a:t>tional  Statements</a:t>
            </a:r>
          </a:p>
        </p:txBody>
      </p:sp>
      <p:sp>
        <p:nvSpPr>
          <p:cNvPr id="6" name="object 6"/>
          <p:cNvSpPr/>
          <p:nvPr/>
        </p:nvSpPr>
        <p:spPr>
          <a:xfrm>
            <a:off x="6291689" y="2580905"/>
            <a:ext cx="0" cy="2598419"/>
          </a:xfrm>
          <a:custGeom>
            <a:avLst/>
            <a:gdLst/>
            <a:ahLst/>
            <a:cxnLst/>
            <a:rect l="l" t="t" r="r" b="b"/>
            <a:pathLst>
              <a:path h="1948814">
                <a:moveTo>
                  <a:pt x="0" y="0"/>
                </a:moveTo>
                <a:lnTo>
                  <a:pt x="0" y="1948789"/>
                </a:lnTo>
              </a:path>
            </a:pathLst>
          </a:custGeom>
          <a:ln w="19050">
            <a:solidFill>
              <a:srgbClr val="FFC000"/>
            </a:solidFill>
          </a:ln>
        </p:spPr>
        <p:txBody>
          <a:bodyPr wrap="square" lIns="0" tIns="0" rIns="0" bIns="0" rtlCol="0"/>
          <a:lstStyle/>
          <a:p>
            <a:endParaRPr sz="2400"/>
          </a:p>
        </p:txBody>
      </p:sp>
      <p:sp>
        <p:nvSpPr>
          <p:cNvPr id="7" name="object 7"/>
          <p:cNvSpPr txBox="1"/>
          <p:nvPr/>
        </p:nvSpPr>
        <p:spPr>
          <a:xfrm>
            <a:off x="1375572" y="2580905"/>
            <a:ext cx="4720428" cy="940428"/>
          </a:xfrm>
          <a:prstGeom prst="rect">
            <a:avLst/>
          </a:prstGeom>
        </p:spPr>
        <p:txBody>
          <a:bodyPr vert="horz" wrap="square" lIns="0" tIns="16933" rIns="0" bIns="0" rtlCol="0">
            <a:spAutoFit/>
          </a:bodyPr>
          <a:lstStyle/>
          <a:p>
            <a:pPr marL="16933" marR="6773" algn="just">
              <a:spcBef>
                <a:spcPts val="133"/>
              </a:spcBef>
            </a:pPr>
            <a:r>
              <a:rPr sz="2000" spc="-7" dirty="0">
                <a:latin typeface="Calibri"/>
                <a:cs typeface="Calibri"/>
              </a:rPr>
              <a:t>Conditional </a:t>
            </a:r>
            <a:r>
              <a:rPr sz="2000" spc="-13" dirty="0">
                <a:latin typeface="Calibri"/>
                <a:cs typeface="Calibri"/>
              </a:rPr>
              <a:t>statements </a:t>
            </a:r>
            <a:r>
              <a:rPr sz="2000" spc="-7" dirty="0">
                <a:latin typeface="Calibri"/>
                <a:cs typeface="Calibri"/>
              </a:rPr>
              <a:t>are used to </a:t>
            </a:r>
            <a:r>
              <a:rPr sz="2000" spc="-13" dirty="0">
                <a:latin typeface="Calibri"/>
                <a:cs typeface="Calibri"/>
              </a:rPr>
              <a:t>control </a:t>
            </a:r>
            <a:r>
              <a:rPr sz="2000" spc="-7" dirty="0">
                <a:latin typeface="Calibri"/>
                <a:cs typeface="Calibri"/>
              </a:rPr>
              <a:t> the</a:t>
            </a:r>
            <a:r>
              <a:rPr sz="2000" dirty="0">
                <a:latin typeface="Calibri"/>
                <a:cs typeface="Calibri"/>
              </a:rPr>
              <a:t> </a:t>
            </a:r>
            <a:r>
              <a:rPr sz="2000" spc="-7" dirty="0">
                <a:latin typeface="Calibri"/>
                <a:cs typeface="Calibri"/>
              </a:rPr>
              <a:t>flow</a:t>
            </a:r>
            <a:r>
              <a:rPr sz="2000" dirty="0">
                <a:latin typeface="Calibri"/>
                <a:cs typeface="Calibri"/>
              </a:rPr>
              <a:t> of</a:t>
            </a:r>
            <a:r>
              <a:rPr sz="2000" spc="7" dirty="0">
                <a:latin typeface="Calibri"/>
                <a:cs typeface="Calibri"/>
              </a:rPr>
              <a:t> </a:t>
            </a:r>
            <a:r>
              <a:rPr sz="2000" spc="-13" dirty="0">
                <a:latin typeface="Calibri"/>
                <a:cs typeface="Calibri"/>
              </a:rPr>
              <a:t>execution</a:t>
            </a:r>
            <a:r>
              <a:rPr sz="2000" spc="-7" dirty="0">
                <a:latin typeface="Calibri"/>
                <a:cs typeface="Calibri"/>
              </a:rPr>
              <a:t> </a:t>
            </a:r>
            <a:r>
              <a:rPr sz="2000" dirty="0">
                <a:latin typeface="Calibri"/>
                <a:cs typeface="Calibri"/>
              </a:rPr>
              <a:t>based</a:t>
            </a:r>
            <a:r>
              <a:rPr sz="2000" spc="7" dirty="0">
                <a:latin typeface="Calibri"/>
                <a:cs typeface="Calibri"/>
              </a:rPr>
              <a:t> </a:t>
            </a:r>
            <a:r>
              <a:rPr sz="2000" dirty="0">
                <a:latin typeface="Calibri"/>
                <a:cs typeface="Calibri"/>
              </a:rPr>
              <a:t>on</a:t>
            </a:r>
            <a:r>
              <a:rPr sz="2000" spc="7" dirty="0">
                <a:latin typeface="Calibri"/>
                <a:cs typeface="Calibri"/>
              </a:rPr>
              <a:t> </a:t>
            </a:r>
            <a:r>
              <a:rPr sz="2000" spc="-7" dirty="0">
                <a:latin typeface="Calibri"/>
                <a:cs typeface="Calibri"/>
              </a:rPr>
              <a:t>certain </a:t>
            </a:r>
            <a:r>
              <a:rPr sz="2000" dirty="0">
                <a:latin typeface="Calibri"/>
                <a:cs typeface="Calibri"/>
              </a:rPr>
              <a:t> </a:t>
            </a:r>
            <a:r>
              <a:rPr sz="2000" spc="-7" dirty="0">
                <a:latin typeface="Calibri"/>
                <a:cs typeface="Calibri"/>
              </a:rPr>
              <a:t>conditions.</a:t>
            </a:r>
            <a:endParaRPr sz="2000" dirty="0">
              <a:latin typeface="Calibri"/>
              <a:cs typeface="Calibri"/>
            </a:endParaRPr>
          </a:p>
        </p:txBody>
      </p:sp>
      <p:sp>
        <p:nvSpPr>
          <p:cNvPr id="8" name="object 8"/>
          <p:cNvSpPr txBox="1"/>
          <p:nvPr/>
        </p:nvSpPr>
        <p:spPr>
          <a:xfrm>
            <a:off x="1287589" y="3797624"/>
            <a:ext cx="4808411" cy="940428"/>
          </a:xfrm>
          <a:prstGeom prst="rect">
            <a:avLst/>
          </a:prstGeom>
        </p:spPr>
        <p:txBody>
          <a:bodyPr vert="horz" wrap="square" lIns="0" tIns="16933" rIns="0" bIns="0" rtlCol="0">
            <a:spAutoFit/>
          </a:bodyPr>
          <a:lstStyle/>
          <a:p>
            <a:pPr marL="16933" marR="6773" algn="just">
              <a:spcBef>
                <a:spcPts val="133"/>
              </a:spcBef>
            </a:pPr>
            <a:r>
              <a:rPr sz="2000" dirty="0">
                <a:latin typeface="Calibri"/>
                <a:cs typeface="Calibri"/>
              </a:rPr>
              <a:t>These </a:t>
            </a:r>
            <a:r>
              <a:rPr sz="2000" spc="-13" dirty="0">
                <a:latin typeface="Calibri"/>
                <a:cs typeface="Calibri"/>
              </a:rPr>
              <a:t>statements </a:t>
            </a:r>
            <a:r>
              <a:rPr sz="2000" dirty="0">
                <a:latin typeface="Calibri"/>
                <a:cs typeface="Calibri"/>
              </a:rPr>
              <a:t>allow </a:t>
            </a:r>
            <a:r>
              <a:rPr sz="2000" spc="-13" dirty="0">
                <a:latin typeface="Calibri"/>
                <a:cs typeface="Calibri"/>
              </a:rPr>
              <a:t>you </a:t>
            </a:r>
            <a:r>
              <a:rPr sz="2000" spc="-7" dirty="0">
                <a:latin typeface="Calibri"/>
                <a:cs typeface="Calibri"/>
              </a:rPr>
              <a:t>to </a:t>
            </a:r>
            <a:r>
              <a:rPr sz="2000" spc="-13" dirty="0">
                <a:latin typeface="Calibri"/>
                <a:cs typeface="Calibri"/>
              </a:rPr>
              <a:t>control </a:t>
            </a:r>
            <a:r>
              <a:rPr sz="2000" spc="-7" dirty="0">
                <a:latin typeface="Calibri"/>
                <a:cs typeface="Calibri"/>
              </a:rPr>
              <a:t>the </a:t>
            </a:r>
            <a:r>
              <a:rPr sz="2000" dirty="0">
                <a:latin typeface="Calibri"/>
                <a:cs typeface="Calibri"/>
              </a:rPr>
              <a:t> flow</a:t>
            </a:r>
            <a:r>
              <a:rPr sz="2000" spc="7" dirty="0">
                <a:latin typeface="Calibri"/>
                <a:cs typeface="Calibri"/>
              </a:rPr>
              <a:t> </a:t>
            </a:r>
            <a:r>
              <a:rPr sz="2000" dirty="0">
                <a:latin typeface="Calibri"/>
                <a:cs typeface="Calibri"/>
              </a:rPr>
              <a:t>of</a:t>
            </a:r>
            <a:r>
              <a:rPr sz="2000" spc="7" dirty="0">
                <a:latin typeface="Calibri"/>
                <a:cs typeface="Calibri"/>
              </a:rPr>
              <a:t> </a:t>
            </a:r>
            <a:r>
              <a:rPr sz="2000" spc="-13" dirty="0">
                <a:latin typeface="Calibri"/>
                <a:cs typeface="Calibri"/>
              </a:rPr>
              <a:t>your</a:t>
            </a:r>
            <a:r>
              <a:rPr sz="2000" spc="-7" dirty="0">
                <a:latin typeface="Calibri"/>
                <a:cs typeface="Calibri"/>
              </a:rPr>
              <a:t> </a:t>
            </a:r>
            <a:r>
              <a:rPr sz="2000" spc="-27" dirty="0">
                <a:latin typeface="Calibri"/>
                <a:cs typeface="Calibri"/>
              </a:rPr>
              <a:t>program’s</a:t>
            </a:r>
            <a:r>
              <a:rPr sz="2000" spc="-20" dirty="0">
                <a:latin typeface="Calibri"/>
                <a:cs typeface="Calibri"/>
              </a:rPr>
              <a:t> </a:t>
            </a:r>
            <a:r>
              <a:rPr sz="2000" spc="-7" dirty="0">
                <a:latin typeface="Calibri"/>
                <a:cs typeface="Calibri"/>
              </a:rPr>
              <a:t>execution</a:t>
            </a:r>
            <a:r>
              <a:rPr sz="2000" spc="353" dirty="0">
                <a:latin typeface="Calibri"/>
                <a:cs typeface="Calibri"/>
              </a:rPr>
              <a:t> </a:t>
            </a:r>
            <a:r>
              <a:rPr sz="2000" dirty="0">
                <a:latin typeface="Calibri"/>
                <a:cs typeface="Calibri"/>
              </a:rPr>
              <a:t>based </a:t>
            </a:r>
            <a:r>
              <a:rPr sz="2000" spc="7" dirty="0">
                <a:latin typeface="Calibri"/>
                <a:cs typeface="Calibri"/>
              </a:rPr>
              <a:t> </a:t>
            </a:r>
            <a:r>
              <a:rPr sz="2000" spc="-7" dirty="0">
                <a:latin typeface="Calibri"/>
                <a:cs typeface="Calibri"/>
              </a:rPr>
              <a:t>upon</a:t>
            </a:r>
            <a:r>
              <a:rPr sz="2000" spc="-33" dirty="0">
                <a:latin typeface="Calibri"/>
                <a:cs typeface="Calibri"/>
              </a:rPr>
              <a:t> </a:t>
            </a:r>
            <a:r>
              <a:rPr sz="2000" spc="-7" dirty="0">
                <a:latin typeface="Calibri"/>
                <a:cs typeface="Calibri"/>
              </a:rPr>
              <a:t>conditions</a:t>
            </a:r>
            <a:r>
              <a:rPr sz="2000" spc="-27" dirty="0">
                <a:latin typeface="Calibri"/>
                <a:cs typeface="Calibri"/>
              </a:rPr>
              <a:t> </a:t>
            </a:r>
            <a:r>
              <a:rPr sz="2000" spc="-7" dirty="0">
                <a:latin typeface="Calibri"/>
                <a:cs typeface="Calibri"/>
              </a:rPr>
              <a:t>known</a:t>
            </a:r>
            <a:r>
              <a:rPr sz="2000" dirty="0">
                <a:latin typeface="Calibri"/>
                <a:cs typeface="Calibri"/>
              </a:rPr>
              <a:t> only</a:t>
            </a:r>
            <a:r>
              <a:rPr sz="2000" spc="-20" dirty="0">
                <a:latin typeface="Calibri"/>
                <a:cs typeface="Calibri"/>
              </a:rPr>
              <a:t> </a:t>
            </a:r>
            <a:r>
              <a:rPr sz="2000" spc="-7" dirty="0">
                <a:latin typeface="Calibri"/>
                <a:cs typeface="Calibri"/>
              </a:rPr>
              <a:t>during</a:t>
            </a:r>
            <a:r>
              <a:rPr sz="2000" spc="-47" dirty="0">
                <a:latin typeface="Calibri"/>
                <a:cs typeface="Calibri"/>
              </a:rPr>
              <a:t> </a:t>
            </a:r>
            <a:r>
              <a:rPr sz="2000" dirty="0">
                <a:latin typeface="Calibri"/>
                <a:cs typeface="Calibri"/>
              </a:rPr>
              <a:t>runtime.</a:t>
            </a:r>
          </a:p>
        </p:txBody>
      </p:sp>
      <p:sp>
        <p:nvSpPr>
          <p:cNvPr id="9" name="object 9"/>
          <p:cNvSpPr txBox="1"/>
          <p:nvPr/>
        </p:nvSpPr>
        <p:spPr>
          <a:xfrm>
            <a:off x="7282625" y="2391224"/>
            <a:ext cx="1743287" cy="2489250"/>
          </a:xfrm>
          <a:prstGeom prst="rect">
            <a:avLst/>
          </a:prstGeom>
        </p:spPr>
        <p:txBody>
          <a:bodyPr vert="horz" wrap="square" lIns="0" tIns="179493" rIns="0" bIns="0" rtlCol="0">
            <a:spAutoFit/>
          </a:bodyPr>
          <a:lstStyle/>
          <a:p>
            <a:pPr marL="458035" indent="-441949">
              <a:spcBef>
                <a:spcPts val="1413"/>
              </a:spcBef>
              <a:buFont typeface="Arial MT"/>
              <a:buChar char="●"/>
              <a:tabLst>
                <a:tab pos="458035" algn="l"/>
                <a:tab pos="458882" algn="l"/>
              </a:tabLst>
            </a:pPr>
            <a:r>
              <a:rPr sz="2133" dirty="0">
                <a:latin typeface="Calibri"/>
                <a:cs typeface="Calibri"/>
              </a:rPr>
              <a:t>if</a:t>
            </a:r>
          </a:p>
          <a:p>
            <a:pPr marL="458035" indent="-441949">
              <a:spcBef>
                <a:spcPts val="1280"/>
              </a:spcBef>
              <a:buFont typeface="Arial MT"/>
              <a:buChar char="●"/>
              <a:tabLst>
                <a:tab pos="458035" algn="l"/>
                <a:tab pos="458882" algn="l"/>
              </a:tabLst>
            </a:pPr>
            <a:r>
              <a:rPr sz="2133" spc="-7" dirty="0">
                <a:latin typeface="Calibri"/>
                <a:cs typeface="Calibri"/>
              </a:rPr>
              <a:t>if-else</a:t>
            </a:r>
            <a:endParaRPr sz="2133" dirty="0">
              <a:latin typeface="Calibri"/>
              <a:cs typeface="Calibri"/>
            </a:endParaRPr>
          </a:p>
          <a:p>
            <a:pPr marL="458035" indent="-441949">
              <a:spcBef>
                <a:spcPts val="1280"/>
              </a:spcBef>
              <a:buFont typeface="Arial MT"/>
              <a:buChar char="●"/>
              <a:tabLst>
                <a:tab pos="458035" algn="l"/>
                <a:tab pos="458882" algn="l"/>
              </a:tabLst>
            </a:pPr>
            <a:r>
              <a:rPr sz="2133" spc="-7" dirty="0">
                <a:latin typeface="Calibri"/>
                <a:cs typeface="Calibri"/>
              </a:rPr>
              <a:t>if-else-if</a:t>
            </a:r>
            <a:endParaRPr sz="2133" dirty="0">
              <a:latin typeface="Calibri"/>
              <a:cs typeface="Calibri"/>
            </a:endParaRPr>
          </a:p>
          <a:p>
            <a:pPr marL="458035" indent="-441949">
              <a:spcBef>
                <a:spcPts val="1280"/>
              </a:spcBef>
              <a:buFont typeface="Arial MT"/>
              <a:buChar char="●"/>
              <a:tabLst>
                <a:tab pos="458035" algn="l"/>
                <a:tab pos="458882" algn="l"/>
              </a:tabLst>
            </a:pPr>
            <a:r>
              <a:rPr sz="2133" spc="-7" dirty="0">
                <a:latin typeface="Calibri"/>
                <a:cs typeface="Calibri"/>
              </a:rPr>
              <a:t>nested-if</a:t>
            </a:r>
            <a:endParaRPr sz="2133" dirty="0">
              <a:latin typeface="Calibri"/>
              <a:cs typeface="Calibri"/>
            </a:endParaRPr>
          </a:p>
          <a:p>
            <a:pPr marL="458035" indent="-441949">
              <a:spcBef>
                <a:spcPts val="1280"/>
              </a:spcBef>
              <a:buFont typeface="Arial MT"/>
              <a:buChar char="●"/>
              <a:tabLst>
                <a:tab pos="458035" algn="l"/>
                <a:tab pos="458882" algn="l"/>
              </a:tabLst>
            </a:pPr>
            <a:r>
              <a:rPr sz="2133" spc="-13" dirty="0">
                <a:latin typeface="Calibri"/>
                <a:cs typeface="Calibri"/>
              </a:rPr>
              <a:t>switch-case</a:t>
            </a:r>
            <a:endParaRPr sz="2133" dirty="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00988" y="1025276"/>
            <a:ext cx="3524673" cy="755762"/>
          </a:xfrm>
          <a:prstGeom prst="rect">
            <a:avLst/>
          </a:prstGeom>
        </p:spPr>
        <p:txBody>
          <a:bodyPr vert="horz" wrap="square" lIns="0" tIns="16933" rIns="0" bIns="0" rtlCol="0" anchor="ctr">
            <a:spAutoFit/>
          </a:bodyPr>
          <a:lstStyle/>
          <a:p>
            <a:pPr marL="16933">
              <a:lnSpc>
                <a:spcPct val="100000"/>
              </a:lnSpc>
              <a:spcBef>
                <a:spcPts val="133"/>
              </a:spcBef>
            </a:pPr>
            <a:r>
              <a:rPr b="1" dirty="0">
                <a:solidFill>
                  <a:srgbClr val="000000"/>
                </a:solidFill>
              </a:rPr>
              <a:t>If</a:t>
            </a:r>
            <a:r>
              <a:rPr b="1" spc="-113" dirty="0">
                <a:solidFill>
                  <a:srgbClr val="000000"/>
                </a:solidFill>
              </a:rPr>
              <a:t> </a:t>
            </a:r>
            <a:r>
              <a:rPr b="1" dirty="0">
                <a:solidFill>
                  <a:srgbClr val="000000"/>
                </a:solidFill>
              </a:rPr>
              <a:t>Statement</a:t>
            </a:r>
          </a:p>
        </p:txBody>
      </p:sp>
      <p:grpSp>
        <p:nvGrpSpPr>
          <p:cNvPr id="4" name="object 4"/>
          <p:cNvGrpSpPr/>
          <p:nvPr/>
        </p:nvGrpSpPr>
        <p:grpSpPr>
          <a:xfrm>
            <a:off x="684783" y="2485120"/>
            <a:ext cx="4732867" cy="1619673"/>
            <a:chOff x="513587" y="1863839"/>
            <a:chExt cx="3549650" cy="1214755"/>
          </a:xfrm>
        </p:grpSpPr>
        <p:pic>
          <p:nvPicPr>
            <p:cNvPr id="5" name="object 5"/>
            <p:cNvPicPr/>
            <p:nvPr/>
          </p:nvPicPr>
          <p:blipFill>
            <a:blip r:embed="rId2" cstate="print"/>
            <a:stretch>
              <a:fillRect/>
            </a:stretch>
          </p:blipFill>
          <p:spPr>
            <a:xfrm>
              <a:off x="522712" y="1880468"/>
              <a:ext cx="3540291" cy="1198079"/>
            </a:xfrm>
            <a:prstGeom prst="rect">
              <a:avLst/>
            </a:prstGeom>
          </p:spPr>
        </p:pic>
        <p:pic>
          <p:nvPicPr>
            <p:cNvPr id="6" name="object 6"/>
            <p:cNvPicPr/>
            <p:nvPr/>
          </p:nvPicPr>
          <p:blipFill>
            <a:blip r:embed="rId3" cstate="print"/>
            <a:stretch>
              <a:fillRect/>
            </a:stretch>
          </p:blipFill>
          <p:spPr>
            <a:xfrm>
              <a:off x="513587" y="1863839"/>
              <a:ext cx="3090672" cy="1043952"/>
            </a:xfrm>
            <a:prstGeom prst="rect">
              <a:avLst/>
            </a:prstGeom>
          </p:spPr>
        </p:pic>
      </p:grpSp>
      <p:sp>
        <p:nvSpPr>
          <p:cNvPr id="7" name="object 7"/>
          <p:cNvSpPr txBox="1"/>
          <p:nvPr/>
        </p:nvSpPr>
        <p:spPr>
          <a:xfrm>
            <a:off x="884025" y="2507292"/>
            <a:ext cx="4609253" cy="1691916"/>
          </a:xfrm>
          <a:prstGeom prst="rect">
            <a:avLst/>
          </a:prstGeom>
          <a:solidFill>
            <a:schemeClr val="accent1">
              <a:lumMod val="20000"/>
              <a:lumOff val="80000"/>
            </a:schemeClr>
          </a:solidFill>
        </p:spPr>
        <p:txBody>
          <a:bodyPr vert="horz" wrap="square" lIns="0" tIns="49953" rIns="0" bIns="0" rtlCol="0">
            <a:spAutoFit/>
          </a:bodyPr>
          <a:lstStyle/>
          <a:p>
            <a:pPr marL="121917">
              <a:spcBef>
                <a:spcPts val="393"/>
              </a:spcBef>
            </a:pPr>
            <a:r>
              <a:rPr sz="2000" spc="-7" dirty="0">
                <a:latin typeface="Calibri"/>
                <a:cs typeface="Calibri"/>
              </a:rPr>
              <a:t>if(condition)</a:t>
            </a:r>
            <a:endParaRPr sz="2000" dirty="0">
              <a:latin typeface="Calibri"/>
              <a:cs typeface="Calibri"/>
            </a:endParaRPr>
          </a:p>
          <a:p>
            <a:pPr marL="121917">
              <a:spcBef>
                <a:spcPts val="7"/>
              </a:spcBef>
            </a:pPr>
            <a:r>
              <a:rPr sz="2000" dirty="0">
                <a:latin typeface="Calibri"/>
                <a:cs typeface="Calibri"/>
              </a:rPr>
              <a:t>{</a:t>
            </a:r>
          </a:p>
          <a:p>
            <a:pPr marL="262460"/>
            <a:r>
              <a:rPr sz="2000" dirty="0">
                <a:latin typeface="Calibri"/>
                <a:cs typeface="Calibri"/>
              </a:rPr>
              <a:t>//</a:t>
            </a:r>
            <a:r>
              <a:rPr sz="2000" spc="-20" dirty="0">
                <a:latin typeface="Calibri"/>
                <a:cs typeface="Calibri"/>
              </a:rPr>
              <a:t> </a:t>
            </a:r>
            <a:r>
              <a:rPr sz="2000" spc="-7" dirty="0">
                <a:latin typeface="Calibri"/>
                <a:cs typeface="Calibri"/>
              </a:rPr>
              <a:t>Statements</a:t>
            </a:r>
            <a:r>
              <a:rPr sz="2000" spc="-53" dirty="0">
                <a:latin typeface="Calibri"/>
                <a:cs typeface="Calibri"/>
              </a:rPr>
              <a:t> </a:t>
            </a:r>
            <a:r>
              <a:rPr sz="2000" spc="-7" dirty="0">
                <a:latin typeface="Calibri"/>
                <a:cs typeface="Calibri"/>
              </a:rPr>
              <a:t>to</a:t>
            </a:r>
            <a:r>
              <a:rPr sz="2000" dirty="0">
                <a:latin typeface="Calibri"/>
                <a:cs typeface="Calibri"/>
              </a:rPr>
              <a:t> </a:t>
            </a:r>
            <a:r>
              <a:rPr sz="2000" spc="-13" dirty="0">
                <a:latin typeface="Calibri"/>
                <a:cs typeface="Calibri"/>
              </a:rPr>
              <a:t>execute </a:t>
            </a:r>
            <a:r>
              <a:rPr sz="2000" dirty="0">
                <a:latin typeface="Calibri"/>
                <a:cs typeface="Calibri"/>
              </a:rPr>
              <a:t>if</a:t>
            </a:r>
            <a:r>
              <a:rPr sz="2000" spc="-13" dirty="0">
                <a:latin typeface="Calibri"/>
                <a:cs typeface="Calibri"/>
              </a:rPr>
              <a:t> </a:t>
            </a:r>
            <a:r>
              <a:rPr sz="2000" spc="-7" dirty="0">
                <a:latin typeface="Calibri"/>
                <a:cs typeface="Calibri"/>
              </a:rPr>
              <a:t>condition</a:t>
            </a:r>
            <a:r>
              <a:rPr sz="2000" spc="-27" dirty="0">
                <a:latin typeface="Calibri"/>
                <a:cs typeface="Calibri"/>
              </a:rPr>
              <a:t> </a:t>
            </a:r>
            <a:r>
              <a:rPr sz="2000" dirty="0">
                <a:latin typeface="Calibri"/>
                <a:cs typeface="Calibri"/>
              </a:rPr>
              <a:t>is</a:t>
            </a:r>
            <a:r>
              <a:rPr sz="2000" spc="-13" dirty="0">
                <a:latin typeface="Calibri"/>
                <a:cs typeface="Calibri"/>
              </a:rPr>
              <a:t> </a:t>
            </a:r>
            <a:r>
              <a:rPr sz="2000" dirty="0">
                <a:latin typeface="Calibri"/>
                <a:cs typeface="Calibri"/>
              </a:rPr>
              <a:t>true</a:t>
            </a:r>
          </a:p>
          <a:p>
            <a:pPr marL="121917">
              <a:spcBef>
                <a:spcPts val="767"/>
              </a:spcBef>
            </a:pPr>
            <a:r>
              <a:rPr sz="2000" dirty="0">
                <a:latin typeface="Calibri"/>
                <a:cs typeface="Calibri"/>
              </a:rPr>
              <a:t>}</a:t>
            </a:r>
          </a:p>
        </p:txBody>
      </p:sp>
      <p:sp>
        <p:nvSpPr>
          <p:cNvPr id="8" name="object 8"/>
          <p:cNvSpPr/>
          <p:nvPr/>
        </p:nvSpPr>
        <p:spPr>
          <a:xfrm>
            <a:off x="5712968" y="2203703"/>
            <a:ext cx="0" cy="4010660"/>
          </a:xfrm>
          <a:custGeom>
            <a:avLst/>
            <a:gdLst/>
            <a:ahLst/>
            <a:cxnLst/>
            <a:rect l="l" t="t" r="r" b="b"/>
            <a:pathLst>
              <a:path h="3007995">
                <a:moveTo>
                  <a:pt x="0" y="0"/>
                </a:moveTo>
                <a:lnTo>
                  <a:pt x="0" y="3007563"/>
                </a:lnTo>
              </a:path>
            </a:pathLst>
          </a:custGeom>
          <a:ln w="19050">
            <a:solidFill>
              <a:srgbClr val="FFC000"/>
            </a:solidFill>
          </a:ln>
        </p:spPr>
        <p:txBody>
          <a:bodyPr wrap="square" lIns="0" tIns="0" rIns="0" bIns="0" rtlCol="0"/>
          <a:lstStyle/>
          <a:p>
            <a:endParaRPr sz="2400"/>
          </a:p>
        </p:txBody>
      </p:sp>
      <p:grpSp>
        <p:nvGrpSpPr>
          <p:cNvPr id="9" name="object 9"/>
          <p:cNvGrpSpPr/>
          <p:nvPr/>
        </p:nvGrpSpPr>
        <p:grpSpPr>
          <a:xfrm>
            <a:off x="5788909" y="2180065"/>
            <a:ext cx="6403340" cy="4363720"/>
            <a:chOff x="4341681" y="1635049"/>
            <a:chExt cx="4802505" cy="3272790"/>
          </a:xfrm>
        </p:grpSpPr>
        <p:pic>
          <p:nvPicPr>
            <p:cNvPr id="10" name="object 10"/>
            <p:cNvPicPr/>
            <p:nvPr/>
          </p:nvPicPr>
          <p:blipFill>
            <a:blip r:embed="rId4" cstate="print"/>
            <a:stretch>
              <a:fillRect/>
            </a:stretch>
          </p:blipFill>
          <p:spPr>
            <a:xfrm>
              <a:off x="4341681" y="1635049"/>
              <a:ext cx="4802318" cy="3272458"/>
            </a:xfrm>
            <a:prstGeom prst="rect">
              <a:avLst/>
            </a:prstGeom>
          </p:spPr>
        </p:pic>
        <p:pic>
          <p:nvPicPr>
            <p:cNvPr id="11" name="object 11"/>
            <p:cNvPicPr/>
            <p:nvPr/>
          </p:nvPicPr>
          <p:blipFill>
            <a:blip r:embed="rId5" cstate="print"/>
            <a:stretch>
              <a:fillRect/>
            </a:stretch>
          </p:blipFill>
          <p:spPr>
            <a:xfrm>
              <a:off x="4500371" y="1793747"/>
              <a:ext cx="4411980" cy="2775204"/>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34973" y="1182872"/>
            <a:ext cx="4720387" cy="771151"/>
          </a:xfrm>
          <a:prstGeom prst="rect">
            <a:avLst/>
          </a:prstGeom>
        </p:spPr>
        <p:txBody>
          <a:bodyPr vert="horz" wrap="square" lIns="0" tIns="52493" rIns="0" bIns="0" rtlCol="0" anchor="ctr">
            <a:spAutoFit/>
          </a:bodyPr>
          <a:lstStyle/>
          <a:p>
            <a:pPr marL="16933" marR="6773">
              <a:lnSpc>
                <a:spcPts val="5613"/>
              </a:lnSpc>
              <a:spcBef>
                <a:spcPts val="413"/>
              </a:spcBef>
            </a:pPr>
            <a:r>
              <a:rPr b="1" spc="-7" dirty="0">
                <a:solidFill>
                  <a:schemeClr val="tx1"/>
                </a:solidFill>
              </a:rPr>
              <a:t>If-else </a:t>
            </a:r>
            <a:r>
              <a:rPr b="1" dirty="0">
                <a:solidFill>
                  <a:schemeClr val="tx1"/>
                </a:solidFill>
              </a:rPr>
              <a:t> Statement</a:t>
            </a:r>
          </a:p>
        </p:txBody>
      </p:sp>
      <p:grpSp>
        <p:nvGrpSpPr>
          <p:cNvPr id="4" name="object 4"/>
          <p:cNvGrpSpPr/>
          <p:nvPr/>
        </p:nvGrpSpPr>
        <p:grpSpPr>
          <a:xfrm>
            <a:off x="684783" y="2915936"/>
            <a:ext cx="4732867" cy="2709333"/>
            <a:chOff x="513587" y="2186952"/>
            <a:chExt cx="3549650" cy="2032000"/>
          </a:xfrm>
        </p:grpSpPr>
        <p:pic>
          <p:nvPicPr>
            <p:cNvPr id="5" name="object 5"/>
            <p:cNvPicPr/>
            <p:nvPr/>
          </p:nvPicPr>
          <p:blipFill>
            <a:blip r:embed="rId2" cstate="print"/>
            <a:stretch>
              <a:fillRect/>
            </a:stretch>
          </p:blipFill>
          <p:spPr>
            <a:xfrm>
              <a:off x="522712" y="2203649"/>
              <a:ext cx="3540291" cy="2014809"/>
            </a:xfrm>
            <a:prstGeom prst="rect">
              <a:avLst/>
            </a:prstGeom>
          </p:spPr>
        </p:pic>
        <p:pic>
          <p:nvPicPr>
            <p:cNvPr id="6" name="object 6"/>
            <p:cNvPicPr/>
            <p:nvPr/>
          </p:nvPicPr>
          <p:blipFill>
            <a:blip r:embed="rId3" cstate="print"/>
            <a:stretch>
              <a:fillRect/>
            </a:stretch>
          </p:blipFill>
          <p:spPr>
            <a:xfrm>
              <a:off x="513587" y="2186952"/>
              <a:ext cx="2935224" cy="1702307"/>
            </a:xfrm>
            <a:prstGeom prst="rect">
              <a:avLst/>
            </a:prstGeom>
          </p:spPr>
        </p:pic>
      </p:grpSp>
      <p:sp>
        <p:nvSpPr>
          <p:cNvPr id="7" name="object 7"/>
          <p:cNvSpPr txBox="1"/>
          <p:nvPr/>
        </p:nvSpPr>
        <p:spPr>
          <a:xfrm>
            <a:off x="717234" y="2673025"/>
            <a:ext cx="4609253" cy="2512653"/>
          </a:xfrm>
          <a:prstGeom prst="rect">
            <a:avLst/>
          </a:prstGeom>
          <a:solidFill>
            <a:schemeClr val="accent1">
              <a:lumMod val="20000"/>
              <a:lumOff val="80000"/>
            </a:schemeClr>
          </a:solidFill>
        </p:spPr>
        <p:txBody>
          <a:bodyPr vert="horz" wrap="square" lIns="0" tIns="49953" rIns="0" bIns="0" rtlCol="0">
            <a:spAutoFit/>
          </a:bodyPr>
          <a:lstStyle/>
          <a:p>
            <a:pPr marL="121917">
              <a:spcBef>
                <a:spcPts val="393"/>
              </a:spcBef>
            </a:pPr>
            <a:r>
              <a:rPr sz="2000" dirty="0">
                <a:latin typeface="Calibri"/>
                <a:cs typeface="Calibri"/>
              </a:rPr>
              <a:t>if</a:t>
            </a:r>
            <a:r>
              <a:rPr sz="2000" spc="-40" dirty="0">
                <a:latin typeface="Calibri"/>
                <a:cs typeface="Calibri"/>
              </a:rPr>
              <a:t> </a:t>
            </a:r>
            <a:r>
              <a:rPr sz="2000" spc="-7" dirty="0">
                <a:latin typeface="Calibri"/>
                <a:cs typeface="Calibri"/>
              </a:rPr>
              <a:t>(condition)</a:t>
            </a:r>
            <a:endParaRPr sz="2000" dirty="0">
              <a:latin typeface="Calibri"/>
              <a:cs typeface="Calibri"/>
            </a:endParaRPr>
          </a:p>
          <a:p>
            <a:pPr marL="121917"/>
            <a:r>
              <a:rPr sz="2000" dirty="0">
                <a:latin typeface="Calibri"/>
                <a:cs typeface="Calibri"/>
              </a:rPr>
              <a:t>{</a:t>
            </a:r>
          </a:p>
          <a:p>
            <a:pPr marL="309026"/>
            <a:r>
              <a:rPr sz="2000" dirty="0">
                <a:latin typeface="Calibri"/>
                <a:cs typeface="Calibri"/>
              </a:rPr>
              <a:t>//</a:t>
            </a:r>
            <a:r>
              <a:rPr sz="2000" spc="-13" dirty="0">
                <a:latin typeface="Calibri"/>
                <a:cs typeface="Calibri"/>
              </a:rPr>
              <a:t> Executes</a:t>
            </a:r>
            <a:r>
              <a:rPr sz="2000" dirty="0">
                <a:latin typeface="Calibri"/>
                <a:cs typeface="Calibri"/>
              </a:rPr>
              <a:t> this</a:t>
            </a:r>
            <a:r>
              <a:rPr sz="2000" spc="-20" dirty="0">
                <a:latin typeface="Calibri"/>
                <a:cs typeface="Calibri"/>
              </a:rPr>
              <a:t> </a:t>
            </a:r>
            <a:r>
              <a:rPr sz="2000" dirty="0">
                <a:latin typeface="Calibri"/>
                <a:cs typeface="Calibri"/>
              </a:rPr>
              <a:t>block</a:t>
            </a:r>
            <a:r>
              <a:rPr sz="2000" spc="7" dirty="0">
                <a:latin typeface="Calibri"/>
                <a:cs typeface="Calibri"/>
              </a:rPr>
              <a:t> </a:t>
            </a:r>
            <a:r>
              <a:rPr sz="2000" dirty="0">
                <a:latin typeface="Calibri"/>
                <a:cs typeface="Calibri"/>
              </a:rPr>
              <a:t>if</a:t>
            </a:r>
            <a:r>
              <a:rPr sz="2000" spc="-13" dirty="0">
                <a:latin typeface="Calibri"/>
                <a:cs typeface="Calibri"/>
              </a:rPr>
              <a:t> </a:t>
            </a:r>
            <a:r>
              <a:rPr sz="2000" spc="-7" dirty="0">
                <a:latin typeface="Calibri"/>
                <a:cs typeface="Calibri"/>
              </a:rPr>
              <a:t>condition</a:t>
            </a:r>
            <a:r>
              <a:rPr sz="2000" spc="-40" dirty="0">
                <a:latin typeface="Calibri"/>
                <a:cs typeface="Calibri"/>
              </a:rPr>
              <a:t> </a:t>
            </a:r>
            <a:r>
              <a:rPr sz="2000" dirty="0">
                <a:latin typeface="Calibri"/>
                <a:cs typeface="Calibri"/>
              </a:rPr>
              <a:t>is</a:t>
            </a:r>
            <a:r>
              <a:rPr sz="2000" spc="13" dirty="0">
                <a:latin typeface="Calibri"/>
                <a:cs typeface="Calibri"/>
              </a:rPr>
              <a:t> </a:t>
            </a:r>
            <a:r>
              <a:rPr sz="2000" dirty="0">
                <a:latin typeface="Calibri"/>
                <a:cs typeface="Calibri"/>
              </a:rPr>
              <a:t>true</a:t>
            </a:r>
          </a:p>
          <a:p>
            <a:pPr marL="121917"/>
            <a:r>
              <a:rPr sz="2000" dirty="0">
                <a:latin typeface="Calibri"/>
                <a:cs typeface="Calibri"/>
              </a:rPr>
              <a:t>}</a:t>
            </a:r>
          </a:p>
          <a:p>
            <a:pPr marL="121917">
              <a:spcBef>
                <a:spcPts val="7"/>
              </a:spcBef>
            </a:pPr>
            <a:r>
              <a:rPr sz="2000" dirty="0">
                <a:latin typeface="Calibri"/>
                <a:cs typeface="Calibri"/>
              </a:rPr>
              <a:t>else</a:t>
            </a:r>
          </a:p>
          <a:p>
            <a:pPr marL="121917"/>
            <a:r>
              <a:rPr sz="2000" dirty="0">
                <a:latin typeface="Calibri"/>
                <a:cs typeface="Calibri"/>
              </a:rPr>
              <a:t>{</a:t>
            </a:r>
          </a:p>
          <a:p>
            <a:pPr marL="309026"/>
            <a:r>
              <a:rPr sz="2000" dirty="0">
                <a:latin typeface="Calibri"/>
                <a:cs typeface="Calibri"/>
              </a:rPr>
              <a:t>//</a:t>
            </a:r>
            <a:r>
              <a:rPr sz="2000" spc="-13" dirty="0">
                <a:latin typeface="Calibri"/>
                <a:cs typeface="Calibri"/>
              </a:rPr>
              <a:t> Executes</a:t>
            </a:r>
            <a:r>
              <a:rPr sz="2000" dirty="0">
                <a:latin typeface="Calibri"/>
                <a:cs typeface="Calibri"/>
              </a:rPr>
              <a:t> this</a:t>
            </a:r>
            <a:r>
              <a:rPr sz="2000" spc="-20" dirty="0">
                <a:latin typeface="Calibri"/>
                <a:cs typeface="Calibri"/>
              </a:rPr>
              <a:t> </a:t>
            </a:r>
            <a:r>
              <a:rPr sz="2000" dirty="0">
                <a:latin typeface="Calibri"/>
                <a:cs typeface="Calibri"/>
              </a:rPr>
              <a:t>block</a:t>
            </a:r>
            <a:r>
              <a:rPr sz="2000" spc="7" dirty="0">
                <a:latin typeface="Calibri"/>
                <a:cs typeface="Calibri"/>
              </a:rPr>
              <a:t> </a:t>
            </a:r>
            <a:r>
              <a:rPr sz="2000" dirty="0">
                <a:latin typeface="Calibri"/>
                <a:cs typeface="Calibri"/>
              </a:rPr>
              <a:t>if</a:t>
            </a:r>
            <a:r>
              <a:rPr sz="2000" spc="-13" dirty="0">
                <a:latin typeface="Calibri"/>
                <a:cs typeface="Calibri"/>
              </a:rPr>
              <a:t> </a:t>
            </a:r>
            <a:r>
              <a:rPr sz="2000" spc="-7" dirty="0">
                <a:latin typeface="Calibri"/>
                <a:cs typeface="Calibri"/>
              </a:rPr>
              <a:t>condition</a:t>
            </a:r>
            <a:r>
              <a:rPr sz="2000" spc="-40" dirty="0">
                <a:latin typeface="Calibri"/>
                <a:cs typeface="Calibri"/>
              </a:rPr>
              <a:t> </a:t>
            </a:r>
            <a:r>
              <a:rPr sz="2000" dirty="0">
                <a:latin typeface="Calibri"/>
                <a:cs typeface="Calibri"/>
              </a:rPr>
              <a:t>is</a:t>
            </a:r>
            <a:r>
              <a:rPr sz="2000" spc="13" dirty="0">
                <a:latin typeface="Calibri"/>
                <a:cs typeface="Calibri"/>
              </a:rPr>
              <a:t> </a:t>
            </a:r>
            <a:r>
              <a:rPr sz="2000" spc="-7" dirty="0">
                <a:latin typeface="Calibri"/>
                <a:cs typeface="Calibri"/>
              </a:rPr>
              <a:t>false</a:t>
            </a:r>
            <a:endParaRPr sz="2000" dirty="0">
              <a:latin typeface="Calibri"/>
              <a:cs typeface="Calibri"/>
            </a:endParaRPr>
          </a:p>
          <a:p>
            <a:pPr marL="121917"/>
            <a:r>
              <a:rPr sz="2000" dirty="0">
                <a:latin typeface="Calibri"/>
                <a:cs typeface="Calibri"/>
              </a:rPr>
              <a:t>}</a:t>
            </a:r>
          </a:p>
        </p:txBody>
      </p:sp>
      <p:sp>
        <p:nvSpPr>
          <p:cNvPr id="8" name="object 8"/>
          <p:cNvSpPr/>
          <p:nvPr/>
        </p:nvSpPr>
        <p:spPr>
          <a:xfrm>
            <a:off x="5712968" y="2203703"/>
            <a:ext cx="0" cy="4010660"/>
          </a:xfrm>
          <a:custGeom>
            <a:avLst/>
            <a:gdLst/>
            <a:ahLst/>
            <a:cxnLst/>
            <a:rect l="l" t="t" r="r" b="b"/>
            <a:pathLst>
              <a:path h="3007995">
                <a:moveTo>
                  <a:pt x="0" y="0"/>
                </a:moveTo>
                <a:lnTo>
                  <a:pt x="0" y="3007563"/>
                </a:lnTo>
              </a:path>
            </a:pathLst>
          </a:custGeom>
          <a:ln w="19050">
            <a:solidFill>
              <a:srgbClr val="FFC000"/>
            </a:solidFill>
          </a:ln>
        </p:spPr>
        <p:txBody>
          <a:bodyPr wrap="square" lIns="0" tIns="0" rIns="0" bIns="0" rtlCol="0"/>
          <a:lstStyle/>
          <a:p>
            <a:endParaRPr sz="2400"/>
          </a:p>
        </p:txBody>
      </p:sp>
      <p:grpSp>
        <p:nvGrpSpPr>
          <p:cNvPr id="9" name="object 9"/>
          <p:cNvGrpSpPr/>
          <p:nvPr/>
        </p:nvGrpSpPr>
        <p:grpSpPr>
          <a:xfrm>
            <a:off x="5843728" y="2350730"/>
            <a:ext cx="6058747" cy="4022513"/>
            <a:chOff x="4382796" y="1763047"/>
            <a:chExt cx="4544060" cy="3016885"/>
          </a:xfrm>
        </p:grpSpPr>
        <p:pic>
          <p:nvPicPr>
            <p:cNvPr id="10" name="object 10"/>
            <p:cNvPicPr/>
            <p:nvPr/>
          </p:nvPicPr>
          <p:blipFill>
            <a:blip r:embed="rId4" cstate="print"/>
            <a:stretch>
              <a:fillRect/>
            </a:stretch>
          </p:blipFill>
          <p:spPr>
            <a:xfrm>
              <a:off x="4382796" y="1763047"/>
              <a:ext cx="4543500" cy="3016462"/>
            </a:xfrm>
            <a:prstGeom prst="rect">
              <a:avLst/>
            </a:prstGeom>
          </p:spPr>
        </p:pic>
        <p:pic>
          <p:nvPicPr>
            <p:cNvPr id="11" name="object 11"/>
            <p:cNvPicPr/>
            <p:nvPr/>
          </p:nvPicPr>
          <p:blipFill>
            <a:blip r:embed="rId5" cstate="print"/>
            <a:stretch>
              <a:fillRect/>
            </a:stretch>
          </p:blipFill>
          <p:spPr>
            <a:xfrm>
              <a:off x="4541520" y="1921763"/>
              <a:ext cx="4046220" cy="2519172"/>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80634" y="878345"/>
            <a:ext cx="2982807" cy="1489296"/>
          </a:xfrm>
          <a:prstGeom prst="rect">
            <a:avLst/>
          </a:prstGeom>
        </p:spPr>
        <p:txBody>
          <a:bodyPr vert="horz" wrap="square" lIns="0" tIns="52493" rIns="0" bIns="0" rtlCol="0" anchor="ctr">
            <a:spAutoFit/>
          </a:bodyPr>
          <a:lstStyle/>
          <a:p>
            <a:pPr marL="16933" marR="6773">
              <a:lnSpc>
                <a:spcPts val="5613"/>
              </a:lnSpc>
              <a:spcBef>
                <a:spcPts val="413"/>
              </a:spcBef>
            </a:pPr>
            <a:r>
              <a:rPr b="1" spc="-7" dirty="0">
                <a:solidFill>
                  <a:srgbClr val="000000"/>
                </a:solidFill>
              </a:rPr>
              <a:t>If-else </a:t>
            </a:r>
            <a:r>
              <a:rPr b="1" dirty="0">
                <a:solidFill>
                  <a:srgbClr val="000000"/>
                </a:solidFill>
              </a:rPr>
              <a:t>if </a:t>
            </a:r>
            <a:r>
              <a:rPr b="1" spc="7" dirty="0">
                <a:solidFill>
                  <a:srgbClr val="000000"/>
                </a:solidFill>
              </a:rPr>
              <a:t> </a:t>
            </a:r>
            <a:r>
              <a:rPr b="1" dirty="0">
                <a:solidFill>
                  <a:srgbClr val="000000"/>
                </a:solidFill>
              </a:rPr>
              <a:t>Statement</a:t>
            </a:r>
          </a:p>
        </p:txBody>
      </p:sp>
      <p:grpSp>
        <p:nvGrpSpPr>
          <p:cNvPr id="4" name="object 4"/>
          <p:cNvGrpSpPr/>
          <p:nvPr/>
        </p:nvGrpSpPr>
        <p:grpSpPr>
          <a:xfrm>
            <a:off x="713206" y="2824480"/>
            <a:ext cx="4721013" cy="3288453"/>
            <a:chOff x="534904" y="2118360"/>
            <a:chExt cx="3540760" cy="2466340"/>
          </a:xfrm>
        </p:grpSpPr>
        <p:pic>
          <p:nvPicPr>
            <p:cNvPr id="5" name="object 5"/>
            <p:cNvPicPr/>
            <p:nvPr/>
          </p:nvPicPr>
          <p:blipFill>
            <a:blip r:embed="rId2" cstate="print"/>
            <a:stretch>
              <a:fillRect/>
            </a:stretch>
          </p:blipFill>
          <p:spPr>
            <a:xfrm>
              <a:off x="534904" y="2132053"/>
              <a:ext cx="3540291" cy="2429289"/>
            </a:xfrm>
            <a:prstGeom prst="rect">
              <a:avLst/>
            </a:prstGeom>
          </p:spPr>
        </p:pic>
        <p:pic>
          <p:nvPicPr>
            <p:cNvPr id="6" name="object 6"/>
            <p:cNvPicPr/>
            <p:nvPr/>
          </p:nvPicPr>
          <p:blipFill>
            <a:blip r:embed="rId3" cstate="print"/>
            <a:stretch>
              <a:fillRect/>
            </a:stretch>
          </p:blipFill>
          <p:spPr>
            <a:xfrm>
              <a:off x="560832" y="2118360"/>
              <a:ext cx="2840736" cy="2465832"/>
            </a:xfrm>
            <a:prstGeom prst="rect">
              <a:avLst/>
            </a:prstGeom>
          </p:spPr>
        </p:pic>
      </p:grpSp>
      <p:sp>
        <p:nvSpPr>
          <p:cNvPr id="7" name="object 7"/>
          <p:cNvSpPr txBox="1"/>
          <p:nvPr/>
        </p:nvSpPr>
        <p:spPr>
          <a:xfrm>
            <a:off x="680855" y="2642765"/>
            <a:ext cx="4609253" cy="3744615"/>
          </a:xfrm>
          <a:prstGeom prst="rect">
            <a:avLst/>
          </a:prstGeom>
          <a:solidFill>
            <a:schemeClr val="accent1">
              <a:lumMod val="20000"/>
              <a:lumOff val="80000"/>
            </a:schemeClr>
          </a:solidFill>
        </p:spPr>
        <p:txBody>
          <a:bodyPr vert="horz" wrap="square" lIns="0" tIns="50800" rIns="0" bIns="0" rtlCol="0">
            <a:spAutoFit/>
          </a:bodyPr>
          <a:lstStyle/>
          <a:p>
            <a:pPr marL="256534">
              <a:spcBef>
                <a:spcPts val="400"/>
              </a:spcBef>
            </a:pPr>
            <a:r>
              <a:rPr sz="1600" spc="-7" dirty="0">
                <a:latin typeface="Calibri"/>
                <a:cs typeface="Calibri"/>
              </a:rPr>
              <a:t>if(condition_1)</a:t>
            </a:r>
            <a:r>
              <a:rPr sz="1600" spc="-67" dirty="0">
                <a:latin typeface="Calibri"/>
                <a:cs typeface="Calibri"/>
              </a:rPr>
              <a:t> </a:t>
            </a:r>
            <a:r>
              <a:rPr sz="1600" dirty="0">
                <a:latin typeface="Calibri"/>
                <a:cs typeface="Calibri"/>
              </a:rPr>
              <a:t>{</a:t>
            </a:r>
          </a:p>
          <a:p>
            <a:pPr marL="376757"/>
            <a:r>
              <a:rPr sz="1600" spc="-7" dirty="0">
                <a:latin typeface="Calibri"/>
                <a:cs typeface="Calibri"/>
              </a:rPr>
              <a:t>/*if</a:t>
            </a:r>
            <a:r>
              <a:rPr sz="1600" spc="-27" dirty="0">
                <a:latin typeface="Calibri"/>
                <a:cs typeface="Calibri"/>
              </a:rPr>
              <a:t> </a:t>
            </a:r>
            <a:r>
              <a:rPr sz="1600" spc="-7" dirty="0">
                <a:latin typeface="Calibri"/>
                <a:cs typeface="Calibri"/>
              </a:rPr>
              <a:t>condition_1</a:t>
            </a:r>
            <a:r>
              <a:rPr sz="1600" spc="-20" dirty="0">
                <a:latin typeface="Calibri"/>
                <a:cs typeface="Calibri"/>
              </a:rPr>
              <a:t> </a:t>
            </a:r>
            <a:r>
              <a:rPr sz="1600" dirty="0">
                <a:latin typeface="Calibri"/>
                <a:cs typeface="Calibri"/>
              </a:rPr>
              <a:t>is</a:t>
            </a:r>
            <a:r>
              <a:rPr sz="1600" spc="-20" dirty="0">
                <a:latin typeface="Calibri"/>
                <a:cs typeface="Calibri"/>
              </a:rPr>
              <a:t> </a:t>
            </a:r>
            <a:r>
              <a:rPr sz="1600" dirty="0">
                <a:latin typeface="Calibri"/>
                <a:cs typeface="Calibri"/>
              </a:rPr>
              <a:t>true</a:t>
            </a:r>
            <a:r>
              <a:rPr sz="1600" spc="-27" dirty="0">
                <a:latin typeface="Calibri"/>
                <a:cs typeface="Calibri"/>
              </a:rPr>
              <a:t> </a:t>
            </a:r>
            <a:r>
              <a:rPr sz="1600" dirty="0">
                <a:latin typeface="Calibri"/>
                <a:cs typeface="Calibri"/>
              </a:rPr>
              <a:t>execute</a:t>
            </a:r>
            <a:r>
              <a:rPr sz="1600" spc="-20" dirty="0">
                <a:latin typeface="Calibri"/>
                <a:cs typeface="Calibri"/>
              </a:rPr>
              <a:t> </a:t>
            </a:r>
            <a:r>
              <a:rPr sz="1600" spc="-7" dirty="0">
                <a:latin typeface="Calibri"/>
                <a:cs typeface="Calibri"/>
              </a:rPr>
              <a:t>this*/</a:t>
            </a:r>
            <a:endParaRPr sz="1600" dirty="0">
              <a:latin typeface="Calibri"/>
              <a:cs typeface="Calibri"/>
            </a:endParaRPr>
          </a:p>
          <a:p>
            <a:pPr marL="376757"/>
            <a:r>
              <a:rPr sz="1600" spc="-7" dirty="0">
                <a:latin typeface="Calibri"/>
                <a:cs typeface="Calibri"/>
              </a:rPr>
              <a:t>statement(s);</a:t>
            </a:r>
            <a:endParaRPr sz="1600" dirty="0">
              <a:latin typeface="Calibri"/>
              <a:cs typeface="Calibri"/>
            </a:endParaRPr>
          </a:p>
          <a:p>
            <a:pPr marL="256534"/>
            <a:r>
              <a:rPr sz="1600" dirty="0">
                <a:latin typeface="Calibri"/>
                <a:cs typeface="Calibri"/>
              </a:rPr>
              <a:t>}</a:t>
            </a:r>
          </a:p>
          <a:p>
            <a:pPr marL="256534"/>
            <a:r>
              <a:rPr sz="1600" dirty="0">
                <a:latin typeface="Calibri"/>
                <a:cs typeface="Calibri"/>
              </a:rPr>
              <a:t>else</a:t>
            </a:r>
            <a:r>
              <a:rPr sz="1600" spc="-27" dirty="0">
                <a:latin typeface="Calibri"/>
                <a:cs typeface="Calibri"/>
              </a:rPr>
              <a:t> </a:t>
            </a:r>
            <a:r>
              <a:rPr sz="1600" spc="-7" dirty="0">
                <a:latin typeface="Calibri"/>
                <a:cs typeface="Calibri"/>
              </a:rPr>
              <a:t>if(condition_2)</a:t>
            </a:r>
            <a:r>
              <a:rPr sz="1600" spc="-60" dirty="0">
                <a:latin typeface="Calibri"/>
                <a:cs typeface="Calibri"/>
              </a:rPr>
              <a:t> </a:t>
            </a:r>
            <a:r>
              <a:rPr sz="1600" dirty="0">
                <a:latin typeface="Calibri"/>
                <a:cs typeface="Calibri"/>
              </a:rPr>
              <a:t>{</a:t>
            </a:r>
          </a:p>
          <a:p>
            <a:pPr marL="376757"/>
            <a:r>
              <a:rPr sz="1600" dirty="0">
                <a:latin typeface="Calibri"/>
                <a:cs typeface="Calibri"/>
              </a:rPr>
              <a:t>/*</a:t>
            </a:r>
            <a:r>
              <a:rPr sz="1600" spc="-20" dirty="0">
                <a:latin typeface="Calibri"/>
                <a:cs typeface="Calibri"/>
              </a:rPr>
              <a:t> </a:t>
            </a:r>
            <a:r>
              <a:rPr sz="1600" dirty="0">
                <a:latin typeface="Calibri"/>
                <a:cs typeface="Calibri"/>
              </a:rPr>
              <a:t>execute</a:t>
            </a:r>
            <a:r>
              <a:rPr sz="1600" spc="-20" dirty="0">
                <a:latin typeface="Calibri"/>
                <a:cs typeface="Calibri"/>
              </a:rPr>
              <a:t> </a:t>
            </a:r>
            <a:r>
              <a:rPr sz="1600" spc="-7" dirty="0">
                <a:latin typeface="Calibri"/>
                <a:cs typeface="Calibri"/>
              </a:rPr>
              <a:t>this </a:t>
            </a:r>
            <a:r>
              <a:rPr sz="1600" dirty="0">
                <a:latin typeface="Calibri"/>
                <a:cs typeface="Calibri"/>
              </a:rPr>
              <a:t>if</a:t>
            </a:r>
            <a:r>
              <a:rPr sz="1600" spc="-7" dirty="0">
                <a:latin typeface="Calibri"/>
                <a:cs typeface="Calibri"/>
              </a:rPr>
              <a:t> condition_1</a:t>
            </a:r>
            <a:r>
              <a:rPr sz="1600" spc="-13" dirty="0">
                <a:latin typeface="Calibri"/>
                <a:cs typeface="Calibri"/>
              </a:rPr>
              <a:t> </a:t>
            </a:r>
            <a:r>
              <a:rPr sz="1600" dirty="0">
                <a:latin typeface="Calibri"/>
                <a:cs typeface="Calibri"/>
              </a:rPr>
              <a:t>is</a:t>
            </a:r>
            <a:r>
              <a:rPr sz="1600" spc="-20" dirty="0">
                <a:latin typeface="Calibri"/>
                <a:cs typeface="Calibri"/>
              </a:rPr>
              <a:t> </a:t>
            </a:r>
            <a:r>
              <a:rPr sz="1600" spc="-7" dirty="0">
                <a:latin typeface="Calibri"/>
                <a:cs typeface="Calibri"/>
              </a:rPr>
              <a:t>not</a:t>
            </a:r>
            <a:r>
              <a:rPr sz="1600" spc="-27" dirty="0">
                <a:latin typeface="Calibri"/>
                <a:cs typeface="Calibri"/>
              </a:rPr>
              <a:t> </a:t>
            </a:r>
            <a:r>
              <a:rPr sz="1600" dirty="0">
                <a:latin typeface="Calibri"/>
                <a:cs typeface="Calibri"/>
              </a:rPr>
              <a:t>met</a:t>
            </a:r>
            <a:r>
              <a:rPr sz="1600" spc="-7" dirty="0">
                <a:latin typeface="Calibri"/>
                <a:cs typeface="Calibri"/>
              </a:rPr>
              <a:t> </a:t>
            </a:r>
            <a:r>
              <a:rPr sz="1600" dirty="0">
                <a:latin typeface="Calibri"/>
                <a:cs typeface="Calibri"/>
              </a:rPr>
              <a:t>and</a:t>
            </a:r>
          </a:p>
          <a:p>
            <a:pPr marL="546932" indent="-130383">
              <a:buChar char="*"/>
              <a:tabLst>
                <a:tab pos="547780" algn="l"/>
              </a:tabLst>
            </a:pPr>
            <a:r>
              <a:rPr sz="1600" spc="-7" dirty="0">
                <a:latin typeface="Calibri"/>
                <a:cs typeface="Calibri"/>
              </a:rPr>
              <a:t>condition_2</a:t>
            </a:r>
            <a:r>
              <a:rPr sz="1600" spc="-53" dirty="0">
                <a:latin typeface="Calibri"/>
                <a:cs typeface="Calibri"/>
              </a:rPr>
              <a:t> </a:t>
            </a:r>
            <a:r>
              <a:rPr sz="1600" dirty="0">
                <a:latin typeface="Calibri"/>
                <a:cs typeface="Calibri"/>
              </a:rPr>
              <a:t>is</a:t>
            </a:r>
            <a:r>
              <a:rPr sz="1600" spc="-33" dirty="0">
                <a:latin typeface="Calibri"/>
                <a:cs typeface="Calibri"/>
              </a:rPr>
              <a:t> </a:t>
            </a:r>
            <a:r>
              <a:rPr sz="1600" dirty="0">
                <a:latin typeface="Calibri"/>
                <a:cs typeface="Calibri"/>
              </a:rPr>
              <a:t>met</a:t>
            </a:r>
          </a:p>
          <a:p>
            <a:pPr marL="376757" marR="3248579" indent="40639"/>
            <a:r>
              <a:rPr sz="1600" dirty="0">
                <a:latin typeface="Calibri"/>
                <a:cs typeface="Calibri"/>
              </a:rPr>
              <a:t>*/ </a:t>
            </a:r>
            <a:r>
              <a:rPr sz="1600" spc="7" dirty="0">
                <a:latin typeface="Calibri"/>
                <a:cs typeface="Calibri"/>
              </a:rPr>
              <a:t> </a:t>
            </a:r>
            <a:r>
              <a:rPr sz="1600" spc="-13" dirty="0">
                <a:latin typeface="Calibri"/>
                <a:cs typeface="Calibri"/>
              </a:rPr>
              <a:t>st</a:t>
            </a:r>
            <a:r>
              <a:rPr sz="1600" dirty="0">
                <a:latin typeface="Calibri"/>
                <a:cs typeface="Calibri"/>
              </a:rPr>
              <a:t>a</a:t>
            </a:r>
            <a:r>
              <a:rPr sz="1600" spc="-13" dirty="0">
                <a:latin typeface="Calibri"/>
                <a:cs typeface="Calibri"/>
              </a:rPr>
              <a:t>t</a:t>
            </a:r>
            <a:r>
              <a:rPr sz="1600" dirty="0">
                <a:latin typeface="Calibri"/>
                <a:cs typeface="Calibri"/>
              </a:rPr>
              <a:t>emen</a:t>
            </a:r>
            <a:r>
              <a:rPr sz="1600" spc="-13" dirty="0">
                <a:latin typeface="Calibri"/>
                <a:cs typeface="Calibri"/>
              </a:rPr>
              <a:t>t</a:t>
            </a:r>
            <a:r>
              <a:rPr sz="1600" dirty="0">
                <a:latin typeface="Calibri"/>
                <a:cs typeface="Calibri"/>
              </a:rPr>
              <a:t>(</a:t>
            </a:r>
            <a:r>
              <a:rPr sz="1600" spc="-13" dirty="0">
                <a:latin typeface="Calibri"/>
                <a:cs typeface="Calibri"/>
              </a:rPr>
              <a:t>s</a:t>
            </a:r>
            <a:r>
              <a:rPr sz="1600" dirty="0">
                <a:latin typeface="Calibri"/>
                <a:cs typeface="Calibri"/>
              </a:rPr>
              <a:t>);</a:t>
            </a:r>
          </a:p>
          <a:p>
            <a:pPr marL="256534"/>
            <a:r>
              <a:rPr sz="1600" dirty="0">
                <a:latin typeface="Calibri"/>
                <a:cs typeface="Calibri"/>
              </a:rPr>
              <a:t>}</a:t>
            </a:r>
          </a:p>
          <a:p>
            <a:pPr marL="256534"/>
            <a:r>
              <a:rPr sz="1600" dirty="0">
                <a:latin typeface="Calibri"/>
                <a:cs typeface="Calibri"/>
              </a:rPr>
              <a:t>else{</a:t>
            </a:r>
          </a:p>
          <a:p>
            <a:pPr marL="256534"/>
            <a:r>
              <a:rPr sz="1600" spc="-7" dirty="0">
                <a:latin typeface="Calibri"/>
                <a:cs typeface="Calibri"/>
              </a:rPr>
              <a:t>statement(s);</a:t>
            </a:r>
            <a:r>
              <a:rPr sz="1600" spc="-40" dirty="0">
                <a:latin typeface="Calibri"/>
                <a:cs typeface="Calibri"/>
              </a:rPr>
              <a:t> </a:t>
            </a:r>
            <a:r>
              <a:rPr sz="1600" spc="-7" dirty="0">
                <a:latin typeface="Calibri"/>
                <a:cs typeface="Calibri"/>
              </a:rPr>
              <a:t>//if</a:t>
            </a:r>
            <a:r>
              <a:rPr sz="1600" spc="-27" dirty="0">
                <a:latin typeface="Calibri"/>
                <a:cs typeface="Calibri"/>
              </a:rPr>
              <a:t> </a:t>
            </a:r>
            <a:r>
              <a:rPr sz="1600" spc="-7" dirty="0">
                <a:latin typeface="Calibri"/>
                <a:cs typeface="Calibri"/>
              </a:rPr>
              <a:t>none</a:t>
            </a:r>
            <a:r>
              <a:rPr sz="1600" spc="-20" dirty="0">
                <a:latin typeface="Calibri"/>
                <a:cs typeface="Calibri"/>
              </a:rPr>
              <a:t> </a:t>
            </a:r>
            <a:r>
              <a:rPr sz="1600" dirty="0">
                <a:latin typeface="Calibri"/>
                <a:cs typeface="Calibri"/>
              </a:rPr>
              <a:t>of</a:t>
            </a:r>
            <a:r>
              <a:rPr sz="1600" spc="7" dirty="0">
                <a:latin typeface="Calibri"/>
                <a:cs typeface="Calibri"/>
              </a:rPr>
              <a:t> </a:t>
            </a:r>
            <a:r>
              <a:rPr sz="1600" spc="-7" dirty="0">
                <a:latin typeface="Calibri"/>
                <a:cs typeface="Calibri"/>
              </a:rPr>
              <a:t>the</a:t>
            </a:r>
            <a:r>
              <a:rPr sz="1600" spc="-13" dirty="0">
                <a:latin typeface="Calibri"/>
                <a:cs typeface="Calibri"/>
              </a:rPr>
              <a:t> </a:t>
            </a:r>
            <a:r>
              <a:rPr sz="1600" spc="-7" dirty="0">
                <a:latin typeface="Calibri"/>
                <a:cs typeface="Calibri"/>
              </a:rPr>
              <a:t>condition</a:t>
            </a:r>
            <a:r>
              <a:rPr sz="1600" dirty="0">
                <a:latin typeface="Calibri"/>
                <a:cs typeface="Calibri"/>
              </a:rPr>
              <a:t> </a:t>
            </a:r>
            <a:r>
              <a:rPr sz="1600" spc="-7" dirty="0">
                <a:latin typeface="Calibri"/>
                <a:cs typeface="Calibri"/>
              </a:rPr>
              <a:t>is</a:t>
            </a:r>
            <a:r>
              <a:rPr sz="1600" dirty="0">
                <a:latin typeface="Calibri"/>
                <a:cs typeface="Calibri"/>
              </a:rPr>
              <a:t> </a:t>
            </a:r>
            <a:r>
              <a:rPr sz="1600" spc="-7" dirty="0">
                <a:latin typeface="Calibri"/>
                <a:cs typeface="Calibri"/>
              </a:rPr>
              <a:t>true</a:t>
            </a:r>
            <a:endParaRPr sz="1600" dirty="0">
              <a:latin typeface="Calibri"/>
              <a:cs typeface="Calibri"/>
            </a:endParaRPr>
          </a:p>
          <a:p>
            <a:pPr marL="546932" indent="-130383">
              <a:buChar char="*"/>
              <a:tabLst>
                <a:tab pos="547780" algn="l"/>
              </a:tabLst>
            </a:pPr>
            <a:r>
              <a:rPr sz="1600" spc="-7" dirty="0">
                <a:latin typeface="Calibri"/>
                <a:cs typeface="Calibri"/>
              </a:rPr>
              <a:t>then</a:t>
            </a:r>
            <a:r>
              <a:rPr sz="1600" spc="-27" dirty="0">
                <a:latin typeface="Calibri"/>
                <a:cs typeface="Calibri"/>
              </a:rPr>
              <a:t> </a:t>
            </a:r>
            <a:r>
              <a:rPr sz="1600" spc="-7" dirty="0">
                <a:latin typeface="Calibri"/>
                <a:cs typeface="Calibri"/>
              </a:rPr>
              <a:t>these</a:t>
            </a:r>
            <a:r>
              <a:rPr sz="1600" dirty="0">
                <a:latin typeface="Calibri"/>
                <a:cs typeface="Calibri"/>
              </a:rPr>
              <a:t> </a:t>
            </a:r>
            <a:r>
              <a:rPr sz="1600" spc="-7" dirty="0">
                <a:latin typeface="Calibri"/>
                <a:cs typeface="Calibri"/>
              </a:rPr>
              <a:t>statements</a:t>
            </a:r>
            <a:r>
              <a:rPr sz="1600" spc="-13" dirty="0">
                <a:latin typeface="Calibri"/>
                <a:cs typeface="Calibri"/>
              </a:rPr>
              <a:t> </a:t>
            </a:r>
            <a:r>
              <a:rPr sz="1600" dirty="0">
                <a:latin typeface="Calibri"/>
                <a:cs typeface="Calibri"/>
              </a:rPr>
              <a:t>gets</a:t>
            </a:r>
            <a:r>
              <a:rPr sz="1600" spc="-7" dirty="0">
                <a:latin typeface="Calibri"/>
                <a:cs typeface="Calibri"/>
              </a:rPr>
              <a:t> executed</a:t>
            </a:r>
            <a:endParaRPr sz="1600" dirty="0">
              <a:latin typeface="Calibri"/>
              <a:cs typeface="Calibri"/>
            </a:endParaRPr>
          </a:p>
          <a:p>
            <a:pPr marL="154936"/>
            <a:r>
              <a:rPr sz="1600" dirty="0">
                <a:latin typeface="Calibri"/>
                <a:cs typeface="Calibri"/>
              </a:rPr>
              <a:t>}</a:t>
            </a:r>
          </a:p>
        </p:txBody>
      </p:sp>
      <p:sp>
        <p:nvSpPr>
          <p:cNvPr id="8" name="object 8"/>
          <p:cNvSpPr/>
          <p:nvPr/>
        </p:nvSpPr>
        <p:spPr>
          <a:xfrm>
            <a:off x="5906007" y="2853944"/>
            <a:ext cx="0" cy="3595793"/>
          </a:xfrm>
          <a:custGeom>
            <a:avLst/>
            <a:gdLst/>
            <a:ahLst/>
            <a:cxnLst/>
            <a:rect l="l" t="t" r="r" b="b"/>
            <a:pathLst>
              <a:path h="2696845">
                <a:moveTo>
                  <a:pt x="0" y="0"/>
                </a:moveTo>
                <a:lnTo>
                  <a:pt x="0" y="2696527"/>
                </a:lnTo>
              </a:path>
            </a:pathLst>
          </a:custGeom>
          <a:ln w="19050">
            <a:solidFill>
              <a:srgbClr val="FFC000"/>
            </a:solidFill>
          </a:ln>
        </p:spPr>
        <p:txBody>
          <a:bodyPr wrap="square" lIns="0" tIns="0" rIns="0" bIns="0" rtlCol="0"/>
          <a:lstStyle/>
          <a:p>
            <a:endParaRPr sz="2400"/>
          </a:p>
        </p:txBody>
      </p:sp>
      <p:sp>
        <p:nvSpPr>
          <p:cNvPr id="9" name="object 9"/>
          <p:cNvSpPr txBox="1"/>
          <p:nvPr/>
        </p:nvSpPr>
        <p:spPr>
          <a:xfrm>
            <a:off x="4456474" y="764213"/>
            <a:ext cx="7144173" cy="1556836"/>
          </a:xfrm>
          <a:prstGeom prst="rect">
            <a:avLst/>
          </a:prstGeom>
        </p:spPr>
        <p:txBody>
          <a:bodyPr vert="horz" wrap="square" lIns="0" tIns="17780" rIns="0" bIns="0" rtlCol="0">
            <a:spAutoFit/>
          </a:bodyPr>
          <a:lstStyle/>
          <a:p>
            <a:pPr marL="16933">
              <a:spcBef>
                <a:spcPts val="140"/>
              </a:spcBef>
            </a:pPr>
            <a:r>
              <a:rPr sz="2000" spc="-7" dirty="0">
                <a:solidFill>
                  <a:srgbClr val="212325"/>
                </a:solidFill>
                <a:latin typeface="Calibri"/>
                <a:cs typeface="Calibri"/>
              </a:rPr>
              <a:t>If-else-if</a:t>
            </a:r>
            <a:r>
              <a:rPr sz="2000" spc="-13" dirty="0">
                <a:solidFill>
                  <a:srgbClr val="212325"/>
                </a:solidFill>
                <a:latin typeface="Calibri"/>
                <a:cs typeface="Calibri"/>
              </a:rPr>
              <a:t> </a:t>
            </a:r>
            <a:r>
              <a:rPr sz="2000" spc="-7" dirty="0">
                <a:solidFill>
                  <a:srgbClr val="212325"/>
                </a:solidFill>
                <a:latin typeface="Calibri"/>
                <a:cs typeface="Calibri"/>
              </a:rPr>
              <a:t>statement</a:t>
            </a:r>
            <a:r>
              <a:rPr sz="2000" spc="-47" dirty="0">
                <a:solidFill>
                  <a:srgbClr val="212325"/>
                </a:solidFill>
                <a:latin typeface="Calibri"/>
                <a:cs typeface="Calibri"/>
              </a:rPr>
              <a:t> </a:t>
            </a:r>
            <a:r>
              <a:rPr sz="2000" dirty="0">
                <a:solidFill>
                  <a:srgbClr val="212325"/>
                </a:solidFill>
                <a:latin typeface="Calibri"/>
                <a:cs typeface="Calibri"/>
              </a:rPr>
              <a:t>is</a:t>
            </a:r>
            <a:r>
              <a:rPr sz="2000" spc="-7" dirty="0">
                <a:solidFill>
                  <a:srgbClr val="212325"/>
                </a:solidFill>
                <a:latin typeface="Calibri"/>
                <a:cs typeface="Calibri"/>
              </a:rPr>
              <a:t> used </a:t>
            </a:r>
            <a:r>
              <a:rPr sz="2000" dirty="0">
                <a:solidFill>
                  <a:srgbClr val="212325"/>
                </a:solidFill>
                <a:latin typeface="Calibri"/>
                <a:cs typeface="Calibri"/>
              </a:rPr>
              <a:t>when</a:t>
            </a:r>
            <a:r>
              <a:rPr sz="2000" spc="-7" dirty="0">
                <a:solidFill>
                  <a:srgbClr val="212325"/>
                </a:solidFill>
                <a:latin typeface="Calibri"/>
                <a:cs typeface="Calibri"/>
              </a:rPr>
              <a:t> </a:t>
            </a:r>
            <a:r>
              <a:rPr sz="2000" dirty="0">
                <a:solidFill>
                  <a:srgbClr val="212325"/>
                </a:solidFill>
                <a:latin typeface="Calibri"/>
                <a:cs typeface="Calibri"/>
              </a:rPr>
              <a:t>we</a:t>
            </a:r>
            <a:r>
              <a:rPr sz="2000" spc="13" dirty="0">
                <a:solidFill>
                  <a:srgbClr val="212325"/>
                </a:solidFill>
                <a:latin typeface="Calibri"/>
                <a:cs typeface="Calibri"/>
              </a:rPr>
              <a:t> </a:t>
            </a:r>
            <a:r>
              <a:rPr sz="2000" spc="-7" dirty="0">
                <a:solidFill>
                  <a:srgbClr val="212325"/>
                </a:solidFill>
                <a:latin typeface="Calibri"/>
                <a:cs typeface="Calibri"/>
              </a:rPr>
              <a:t>need</a:t>
            </a:r>
            <a:r>
              <a:rPr sz="2000" spc="-13" dirty="0">
                <a:solidFill>
                  <a:srgbClr val="212325"/>
                </a:solidFill>
                <a:latin typeface="Calibri"/>
                <a:cs typeface="Calibri"/>
              </a:rPr>
              <a:t> </a:t>
            </a:r>
            <a:r>
              <a:rPr sz="2000" dirty="0">
                <a:solidFill>
                  <a:srgbClr val="212325"/>
                </a:solidFill>
                <a:latin typeface="Calibri"/>
                <a:cs typeface="Calibri"/>
              </a:rPr>
              <a:t>to</a:t>
            </a:r>
            <a:r>
              <a:rPr sz="2000" spc="-7" dirty="0">
                <a:solidFill>
                  <a:srgbClr val="212325"/>
                </a:solidFill>
                <a:latin typeface="Calibri"/>
                <a:cs typeface="Calibri"/>
              </a:rPr>
              <a:t> </a:t>
            </a:r>
            <a:r>
              <a:rPr sz="2000" dirty="0">
                <a:solidFill>
                  <a:srgbClr val="212325"/>
                </a:solidFill>
                <a:latin typeface="Calibri"/>
                <a:cs typeface="Calibri"/>
              </a:rPr>
              <a:t>check</a:t>
            </a:r>
            <a:r>
              <a:rPr sz="2000" spc="-13" dirty="0">
                <a:solidFill>
                  <a:srgbClr val="212325"/>
                </a:solidFill>
                <a:latin typeface="Calibri"/>
                <a:cs typeface="Calibri"/>
              </a:rPr>
              <a:t> </a:t>
            </a:r>
            <a:r>
              <a:rPr sz="2000" dirty="0">
                <a:solidFill>
                  <a:srgbClr val="212325"/>
                </a:solidFill>
                <a:latin typeface="Calibri"/>
                <a:cs typeface="Calibri"/>
              </a:rPr>
              <a:t>multiple</a:t>
            </a:r>
            <a:r>
              <a:rPr sz="2000" spc="-40" dirty="0">
                <a:solidFill>
                  <a:srgbClr val="212325"/>
                </a:solidFill>
                <a:latin typeface="Calibri"/>
                <a:cs typeface="Calibri"/>
              </a:rPr>
              <a:t> </a:t>
            </a:r>
            <a:r>
              <a:rPr sz="2000" spc="-7" dirty="0">
                <a:solidFill>
                  <a:srgbClr val="212325"/>
                </a:solidFill>
                <a:latin typeface="Calibri"/>
                <a:cs typeface="Calibri"/>
              </a:rPr>
              <a:t>conditions.</a:t>
            </a:r>
            <a:endParaRPr sz="2000" dirty="0">
              <a:latin typeface="Calibri"/>
              <a:cs typeface="Calibri"/>
            </a:endParaRPr>
          </a:p>
          <a:p>
            <a:pPr marL="16933"/>
            <a:r>
              <a:rPr sz="2000" dirty="0">
                <a:solidFill>
                  <a:srgbClr val="212325"/>
                </a:solidFill>
                <a:latin typeface="Calibri"/>
                <a:cs typeface="Calibri"/>
              </a:rPr>
              <a:t>We</a:t>
            </a:r>
            <a:r>
              <a:rPr sz="2000" spc="-13" dirty="0">
                <a:solidFill>
                  <a:srgbClr val="212325"/>
                </a:solidFill>
                <a:latin typeface="Calibri"/>
                <a:cs typeface="Calibri"/>
              </a:rPr>
              <a:t> </a:t>
            </a:r>
            <a:r>
              <a:rPr sz="2000" dirty="0">
                <a:solidFill>
                  <a:srgbClr val="212325"/>
                </a:solidFill>
                <a:latin typeface="Calibri"/>
                <a:cs typeface="Calibri"/>
              </a:rPr>
              <a:t>have</a:t>
            </a:r>
            <a:r>
              <a:rPr sz="2000" spc="-13" dirty="0">
                <a:solidFill>
                  <a:srgbClr val="212325"/>
                </a:solidFill>
                <a:latin typeface="Calibri"/>
                <a:cs typeface="Calibri"/>
              </a:rPr>
              <a:t> </a:t>
            </a:r>
            <a:r>
              <a:rPr sz="2000" dirty="0">
                <a:solidFill>
                  <a:srgbClr val="212325"/>
                </a:solidFill>
                <a:latin typeface="Calibri"/>
                <a:cs typeface="Calibri"/>
              </a:rPr>
              <a:t>only</a:t>
            </a:r>
            <a:r>
              <a:rPr sz="2000" spc="-20" dirty="0">
                <a:solidFill>
                  <a:srgbClr val="212325"/>
                </a:solidFill>
                <a:latin typeface="Calibri"/>
                <a:cs typeface="Calibri"/>
              </a:rPr>
              <a:t> </a:t>
            </a:r>
            <a:r>
              <a:rPr sz="2000" dirty="0">
                <a:solidFill>
                  <a:srgbClr val="212325"/>
                </a:solidFill>
                <a:latin typeface="Calibri"/>
                <a:cs typeface="Calibri"/>
              </a:rPr>
              <a:t>one</a:t>
            </a:r>
            <a:r>
              <a:rPr sz="2000" spc="-13" dirty="0">
                <a:solidFill>
                  <a:srgbClr val="212325"/>
                </a:solidFill>
                <a:latin typeface="Calibri"/>
                <a:cs typeface="Calibri"/>
              </a:rPr>
              <a:t> </a:t>
            </a:r>
            <a:r>
              <a:rPr sz="2000" dirty="0">
                <a:solidFill>
                  <a:srgbClr val="212325"/>
                </a:solidFill>
                <a:latin typeface="Calibri"/>
                <a:cs typeface="Calibri"/>
              </a:rPr>
              <a:t>“if”</a:t>
            </a:r>
            <a:r>
              <a:rPr sz="2000" spc="-27" dirty="0">
                <a:solidFill>
                  <a:srgbClr val="212325"/>
                </a:solidFill>
                <a:latin typeface="Calibri"/>
                <a:cs typeface="Calibri"/>
              </a:rPr>
              <a:t> </a:t>
            </a:r>
            <a:r>
              <a:rPr sz="2000" dirty="0">
                <a:solidFill>
                  <a:srgbClr val="212325"/>
                </a:solidFill>
                <a:latin typeface="Calibri"/>
                <a:cs typeface="Calibri"/>
              </a:rPr>
              <a:t>and one</a:t>
            </a:r>
            <a:r>
              <a:rPr sz="2000" spc="-27" dirty="0">
                <a:solidFill>
                  <a:srgbClr val="212325"/>
                </a:solidFill>
                <a:latin typeface="Calibri"/>
                <a:cs typeface="Calibri"/>
              </a:rPr>
              <a:t> </a:t>
            </a:r>
            <a:r>
              <a:rPr sz="2000" dirty="0">
                <a:solidFill>
                  <a:srgbClr val="212325"/>
                </a:solidFill>
                <a:latin typeface="Calibri"/>
                <a:cs typeface="Calibri"/>
              </a:rPr>
              <a:t>“else”,</a:t>
            </a:r>
            <a:r>
              <a:rPr sz="2000" spc="-27" dirty="0">
                <a:solidFill>
                  <a:srgbClr val="212325"/>
                </a:solidFill>
                <a:latin typeface="Calibri"/>
                <a:cs typeface="Calibri"/>
              </a:rPr>
              <a:t> </a:t>
            </a:r>
            <a:r>
              <a:rPr sz="2000" dirty="0">
                <a:solidFill>
                  <a:srgbClr val="212325"/>
                </a:solidFill>
                <a:latin typeface="Calibri"/>
                <a:cs typeface="Calibri"/>
              </a:rPr>
              <a:t>however</a:t>
            </a:r>
            <a:r>
              <a:rPr sz="2000" spc="-20" dirty="0">
                <a:solidFill>
                  <a:srgbClr val="212325"/>
                </a:solidFill>
                <a:latin typeface="Calibri"/>
                <a:cs typeface="Calibri"/>
              </a:rPr>
              <a:t> </a:t>
            </a:r>
            <a:r>
              <a:rPr sz="2000" dirty="0">
                <a:solidFill>
                  <a:srgbClr val="212325"/>
                </a:solidFill>
                <a:latin typeface="Calibri"/>
                <a:cs typeface="Calibri"/>
              </a:rPr>
              <a:t>we</a:t>
            </a:r>
            <a:r>
              <a:rPr sz="2000" spc="-13" dirty="0">
                <a:solidFill>
                  <a:srgbClr val="212325"/>
                </a:solidFill>
                <a:latin typeface="Calibri"/>
                <a:cs typeface="Calibri"/>
              </a:rPr>
              <a:t> </a:t>
            </a:r>
            <a:r>
              <a:rPr sz="2000" dirty="0">
                <a:solidFill>
                  <a:srgbClr val="212325"/>
                </a:solidFill>
                <a:latin typeface="Calibri"/>
                <a:cs typeface="Calibri"/>
              </a:rPr>
              <a:t>can</a:t>
            </a:r>
            <a:r>
              <a:rPr sz="2000" spc="-20" dirty="0">
                <a:solidFill>
                  <a:srgbClr val="212325"/>
                </a:solidFill>
                <a:latin typeface="Calibri"/>
                <a:cs typeface="Calibri"/>
              </a:rPr>
              <a:t> </a:t>
            </a:r>
            <a:r>
              <a:rPr sz="2000" dirty="0">
                <a:solidFill>
                  <a:srgbClr val="212325"/>
                </a:solidFill>
                <a:latin typeface="Calibri"/>
                <a:cs typeface="Calibri"/>
              </a:rPr>
              <a:t>have</a:t>
            </a:r>
            <a:r>
              <a:rPr sz="2000" spc="-7" dirty="0">
                <a:solidFill>
                  <a:srgbClr val="212325"/>
                </a:solidFill>
                <a:latin typeface="Calibri"/>
                <a:cs typeface="Calibri"/>
              </a:rPr>
              <a:t> </a:t>
            </a:r>
            <a:r>
              <a:rPr sz="2000" dirty="0">
                <a:solidFill>
                  <a:srgbClr val="212325"/>
                </a:solidFill>
                <a:latin typeface="Calibri"/>
                <a:cs typeface="Calibri"/>
              </a:rPr>
              <a:t>multiple</a:t>
            </a:r>
            <a:r>
              <a:rPr sz="2000" spc="-27" dirty="0">
                <a:solidFill>
                  <a:srgbClr val="212325"/>
                </a:solidFill>
                <a:latin typeface="Calibri"/>
                <a:cs typeface="Calibri"/>
              </a:rPr>
              <a:t> </a:t>
            </a:r>
            <a:r>
              <a:rPr sz="2000" dirty="0">
                <a:solidFill>
                  <a:srgbClr val="212325"/>
                </a:solidFill>
                <a:latin typeface="Calibri"/>
                <a:cs typeface="Calibri"/>
              </a:rPr>
              <a:t>“else</a:t>
            </a:r>
            <a:r>
              <a:rPr sz="2000" spc="-27" dirty="0">
                <a:solidFill>
                  <a:srgbClr val="212325"/>
                </a:solidFill>
                <a:latin typeface="Calibri"/>
                <a:cs typeface="Calibri"/>
              </a:rPr>
              <a:t> </a:t>
            </a:r>
            <a:r>
              <a:rPr sz="2000" dirty="0">
                <a:solidFill>
                  <a:srgbClr val="212325"/>
                </a:solidFill>
                <a:latin typeface="Calibri"/>
                <a:cs typeface="Calibri"/>
              </a:rPr>
              <a:t>if”.</a:t>
            </a:r>
            <a:r>
              <a:rPr sz="2000" spc="-13" dirty="0">
                <a:solidFill>
                  <a:srgbClr val="212325"/>
                </a:solidFill>
                <a:latin typeface="Calibri"/>
                <a:cs typeface="Calibri"/>
              </a:rPr>
              <a:t> </a:t>
            </a:r>
            <a:r>
              <a:rPr sz="2000" dirty="0">
                <a:solidFill>
                  <a:srgbClr val="212325"/>
                </a:solidFill>
                <a:latin typeface="Calibri"/>
                <a:cs typeface="Calibri"/>
              </a:rPr>
              <a:t>It</a:t>
            </a:r>
            <a:r>
              <a:rPr sz="2000" spc="-13" dirty="0">
                <a:solidFill>
                  <a:srgbClr val="212325"/>
                </a:solidFill>
                <a:latin typeface="Calibri"/>
                <a:cs typeface="Calibri"/>
              </a:rPr>
              <a:t> </a:t>
            </a:r>
            <a:r>
              <a:rPr sz="2000" dirty="0">
                <a:solidFill>
                  <a:srgbClr val="212325"/>
                </a:solidFill>
                <a:latin typeface="Calibri"/>
                <a:cs typeface="Calibri"/>
              </a:rPr>
              <a:t>is</a:t>
            </a:r>
            <a:r>
              <a:rPr sz="2000" spc="-13" dirty="0">
                <a:solidFill>
                  <a:srgbClr val="212325"/>
                </a:solidFill>
                <a:latin typeface="Calibri"/>
                <a:cs typeface="Calibri"/>
              </a:rPr>
              <a:t> </a:t>
            </a:r>
            <a:r>
              <a:rPr sz="2000" dirty="0">
                <a:solidFill>
                  <a:srgbClr val="212325"/>
                </a:solidFill>
                <a:latin typeface="Calibri"/>
                <a:cs typeface="Calibri"/>
              </a:rPr>
              <a:t>also</a:t>
            </a:r>
            <a:r>
              <a:rPr sz="2000" spc="-20" dirty="0">
                <a:solidFill>
                  <a:srgbClr val="212325"/>
                </a:solidFill>
                <a:latin typeface="Calibri"/>
                <a:cs typeface="Calibri"/>
              </a:rPr>
              <a:t> </a:t>
            </a:r>
            <a:r>
              <a:rPr sz="2000" dirty="0">
                <a:solidFill>
                  <a:srgbClr val="212325"/>
                </a:solidFill>
                <a:latin typeface="Calibri"/>
                <a:cs typeface="Calibri"/>
              </a:rPr>
              <a:t>known</a:t>
            </a:r>
            <a:endParaRPr sz="2000" dirty="0">
              <a:latin typeface="Calibri"/>
              <a:cs typeface="Calibri"/>
            </a:endParaRPr>
          </a:p>
          <a:p>
            <a:pPr marL="16933"/>
            <a:r>
              <a:rPr sz="2000" dirty="0">
                <a:solidFill>
                  <a:srgbClr val="212325"/>
                </a:solidFill>
                <a:latin typeface="Calibri"/>
                <a:cs typeface="Calibri"/>
              </a:rPr>
              <a:t>as</a:t>
            </a:r>
            <a:r>
              <a:rPr sz="2000" spc="-33" dirty="0">
                <a:solidFill>
                  <a:srgbClr val="212325"/>
                </a:solidFill>
                <a:latin typeface="Calibri"/>
                <a:cs typeface="Calibri"/>
              </a:rPr>
              <a:t> </a:t>
            </a:r>
            <a:r>
              <a:rPr sz="2000" b="1" dirty="0">
                <a:solidFill>
                  <a:srgbClr val="212325"/>
                </a:solidFill>
                <a:latin typeface="Calibri"/>
                <a:cs typeface="Calibri"/>
              </a:rPr>
              <a:t>if</a:t>
            </a:r>
            <a:r>
              <a:rPr sz="2000" b="1" spc="-20" dirty="0">
                <a:solidFill>
                  <a:srgbClr val="212325"/>
                </a:solidFill>
                <a:latin typeface="Calibri"/>
                <a:cs typeface="Calibri"/>
              </a:rPr>
              <a:t> </a:t>
            </a:r>
            <a:r>
              <a:rPr sz="2000" b="1" dirty="0">
                <a:solidFill>
                  <a:srgbClr val="212325"/>
                </a:solidFill>
                <a:latin typeface="Calibri"/>
                <a:cs typeface="Calibri"/>
              </a:rPr>
              <a:t>else</a:t>
            </a:r>
            <a:r>
              <a:rPr sz="2000" b="1" spc="-33" dirty="0">
                <a:solidFill>
                  <a:srgbClr val="212325"/>
                </a:solidFill>
                <a:latin typeface="Calibri"/>
                <a:cs typeface="Calibri"/>
              </a:rPr>
              <a:t> </a:t>
            </a:r>
            <a:r>
              <a:rPr sz="2000" b="1" dirty="0">
                <a:solidFill>
                  <a:srgbClr val="212325"/>
                </a:solidFill>
                <a:latin typeface="Calibri"/>
                <a:cs typeface="Calibri"/>
              </a:rPr>
              <a:t>if</a:t>
            </a:r>
            <a:r>
              <a:rPr sz="2000" b="1" spc="-20" dirty="0">
                <a:solidFill>
                  <a:srgbClr val="212325"/>
                </a:solidFill>
                <a:latin typeface="Calibri"/>
                <a:cs typeface="Calibri"/>
              </a:rPr>
              <a:t> </a:t>
            </a:r>
            <a:r>
              <a:rPr sz="2000" b="1" spc="-7" dirty="0">
                <a:solidFill>
                  <a:srgbClr val="212325"/>
                </a:solidFill>
                <a:latin typeface="Calibri"/>
                <a:cs typeface="Calibri"/>
              </a:rPr>
              <a:t>ladder</a:t>
            </a:r>
            <a:r>
              <a:rPr sz="2000" spc="-7" dirty="0">
                <a:solidFill>
                  <a:srgbClr val="212325"/>
                </a:solidFill>
                <a:latin typeface="Calibri"/>
                <a:cs typeface="Calibri"/>
              </a:rPr>
              <a:t>.</a:t>
            </a:r>
            <a:endParaRPr sz="2000" dirty="0">
              <a:latin typeface="Calibri"/>
              <a:cs typeface="Calibri"/>
            </a:endParaRPr>
          </a:p>
        </p:txBody>
      </p:sp>
      <p:grpSp>
        <p:nvGrpSpPr>
          <p:cNvPr id="10" name="object 10"/>
          <p:cNvGrpSpPr/>
          <p:nvPr/>
        </p:nvGrpSpPr>
        <p:grpSpPr>
          <a:xfrm>
            <a:off x="6495985" y="2338648"/>
            <a:ext cx="4215553" cy="4519505"/>
            <a:chOff x="4871988" y="1753985"/>
            <a:chExt cx="3161665" cy="3389629"/>
          </a:xfrm>
        </p:grpSpPr>
        <p:pic>
          <p:nvPicPr>
            <p:cNvPr id="11" name="object 11"/>
            <p:cNvPicPr/>
            <p:nvPr/>
          </p:nvPicPr>
          <p:blipFill>
            <a:blip r:embed="rId4" cstate="print"/>
            <a:stretch>
              <a:fillRect/>
            </a:stretch>
          </p:blipFill>
          <p:spPr>
            <a:xfrm>
              <a:off x="4871988" y="1753985"/>
              <a:ext cx="3161255" cy="3389512"/>
            </a:xfrm>
            <a:prstGeom prst="rect">
              <a:avLst/>
            </a:prstGeom>
          </p:spPr>
        </p:pic>
        <p:pic>
          <p:nvPicPr>
            <p:cNvPr id="12" name="object 12"/>
            <p:cNvPicPr/>
            <p:nvPr/>
          </p:nvPicPr>
          <p:blipFill>
            <a:blip r:embed="rId5" cstate="print"/>
            <a:stretch>
              <a:fillRect/>
            </a:stretch>
          </p:blipFill>
          <p:spPr>
            <a:xfrm>
              <a:off x="5030724" y="1912620"/>
              <a:ext cx="2663952" cy="2924556"/>
            </a:xfrm>
            <a:prstGeom prst="rect">
              <a:avLst/>
            </a:prstGeom>
          </p:spPr>
        </p:pic>
      </p:grpSp>
      <p:sp>
        <p:nvSpPr>
          <p:cNvPr id="13" name="object 13"/>
          <p:cNvSpPr/>
          <p:nvPr/>
        </p:nvSpPr>
        <p:spPr>
          <a:xfrm>
            <a:off x="781304" y="2402839"/>
            <a:ext cx="5028353" cy="0"/>
          </a:xfrm>
          <a:custGeom>
            <a:avLst/>
            <a:gdLst/>
            <a:ahLst/>
            <a:cxnLst/>
            <a:rect l="l" t="t" r="r" b="b"/>
            <a:pathLst>
              <a:path w="3771265">
                <a:moveTo>
                  <a:pt x="0" y="0"/>
                </a:moveTo>
                <a:lnTo>
                  <a:pt x="3770884" y="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25229" y="890973"/>
            <a:ext cx="2982807" cy="1489296"/>
          </a:xfrm>
          <a:prstGeom prst="rect">
            <a:avLst/>
          </a:prstGeom>
        </p:spPr>
        <p:txBody>
          <a:bodyPr vert="horz" wrap="square" lIns="0" tIns="52493" rIns="0" bIns="0" rtlCol="0" anchor="ctr">
            <a:spAutoFit/>
          </a:bodyPr>
          <a:lstStyle/>
          <a:p>
            <a:pPr marL="16933" marR="6773">
              <a:lnSpc>
                <a:spcPts val="5613"/>
              </a:lnSpc>
              <a:spcBef>
                <a:spcPts val="413"/>
              </a:spcBef>
            </a:pPr>
            <a:r>
              <a:rPr b="1" dirty="0">
                <a:solidFill>
                  <a:srgbClr val="000000"/>
                </a:solidFill>
              </a:rPr>
              <a:t>Nested if </a:t>
            </a:r>
            <a:r>
              <a:rPr b="1" spc="7" dirty="0">
                <a:solidFill>
                  <a:srgbClr val="000000"/>
                </a:solidFill>
              </a:rPr>
              <a:t> </a:t>
            </a:r>
            <a:r>
              <a:rPr b="1" dirty="0">
                <a:solidFill>
                  <a:srgbClr val="000000"/>
                </a:solidFill>
              </a:rPr>
              <a:t>Statement</a:t>
            </a:r>
          </a:p>
        </p:txBody>
      </p:sp>
      <p:grpSp>
        <p:nvGrpSpPr>
          <p:cNvPr id="4" name="object 4"/>
          <p:cNvGrpSpPr/>
          <p:nvPr/>
        </p:nvGrpSpPr>
        <p:grpSpPr>
          <a:xfrm>
            <a:off x="713206" y="3113024"/>
            <a:ext cx="4721013" cy="2818553"/>
            <a:chOff x="534904" y="2334767"/>
            <a:chExt cx="3540760" cy="2113915"/>
          </a:xfrm>
        </p:grpSpPr>
        <p:pic>
          <p:nvPicPr>
            <p:cNvPr id="5" name="object 5"/>
            <p:cNvPicPr/>
            <p:nvPr/>
          </p:nvPicPr>
          <p:blipFill>
            <a:blip r:embed="rId2" cstate="print"/>
            <a:stretch>
              <a:fillRect/>
            </a:stretch>
          </p:blipFill>
          <p:spPr>
            <a:xfrm>
              <a:off x="534904" y="2348458"/>
              <a:ext cx="3540291" cy="2074183"/>
            </a:xfrm>
            <a:prstGeom prst="rect">
              <a:avLst/>
            </a:prstGeom>
          </p:spPr>
        </p:pic>
        <p:pic>
          <p:nvPicPr>
            <p:cNvPr id="6" name="object 6"/>
            <p:cNvPicPr/>
            <p:nvPr/>
          </p:nvPicPr>
          <p:blipFill>
            <a:blip r:embed="rId3" cstate="print"/>
            <a:stretch>
              <a:fillRect/>
            </a:stretch>
          </p:blipFill>
          <p:spPr>
            <a:xfrm>
              <a:off x="534924" y="2334767"/>
              <a:ext cx="2705100" cy="2113788"/>
            </a:xfrm>
            <a:prstGeom prst="rect">
              <a:avLst/>
            </a:prstGeom>
          </p:spPr>
        </p:pic>
      </p:grpSp>
      <p:sp>
        <p:nvSpPr>
          <p:cNvPr id="7" name="object 7"/>
          <p:cNvSpPr txBox="1"/>
          <p:nvPr/>
        </p:nvSpPr>
        <p:spPr>
          <a:xfrm>
            <a:off x="594181" y="2568690"/>
            <a:ext cx="4609253" cy="3500103"/>
          </a:xfrm>
          <a:prstGeom prst="rect">
            <a:avLst/>
          </a:prstGeom>
          <a:solidFill>
            <a:schemeClr val="accent1">
              <a:lumMod val="20000"/>
              <a:lumOff val="80000"/>
            </a:schemeClr>
          </a:solidFill>
        </p:spPr>
        <p:txBody>
          <a:bodyPr vert="horz" wrap="square" lIns="0" tIns="49953" rIns="0" bIns="0" rtlCol="0">
            <a:spAutoFit/>
          </a:bodyPr>
          <a:lstStyle/>
          <a:p>
            <a:pPr marL="121070">
              <a:spcBef>
                <a:spcPts val="393"/>
              </a:spcBef>
            </a:pPr>
            <a:r>
              <a:rPr sz="2000" dirty="0">
                <a:latin typeface="Calibri"/>
                <a:cs typeface="Calibri"/>
              </a:rPr>
              <a:t>if</a:t>
            </a:r>
            <a:r>
              <a:rPr sz="2000" spc="-40" dirty="0">
                <a:latin typeface="Calibri"/>
                <a:cs typeface="Calibri"/>
              </a:rPr>
              <a:t> </a:t>
            </a:r>
            <a:r>
              <a:rPr sz="2000" spc="-7" dirty="0">
                <a:latin typeface="Calibri"/>
                <a:cs typeface="Calibri"/>
              </a:rPr>
              <a:t>(condition1)</a:t>
            </a:r>
            <a:endParaRPr sz="2000" dirty="0">
              <a:latin typeface="Calibri"/>
              <a:cs typeface="Calibri"/>
            </a:endParaRPr>
          </a:p>
          <a:p>
            <a:pPr marL="121070">
              <a:spcBef>
                <a:spcPts val="1073"/>
              </a:spcBef>
            </a:pPr>
            <a:r>
              <a:rPr sz="2000" dirty="0">
                <a:latin typeface="Calibri"/>
                <a:cs typeface="Calibri"/>
              </a:rPr>
              <a:t>{</a:t>
            </a:r>
          </a:p>
          <a:p>
            <a:pPr marL="730655" marR="1790655" indent="-490208">
              <a:lnSpc>
                <a:spcPts val="2747"/>
              </a:lnSpc>
              <a:spcBef>
                <a:spcPts val="260"/>
              </a:spcBef>
            </a:pPr>
            <a:r>
              <a:rPr sz="2000" spc="-7" dirty="0">
                <a:latin typeface="Calibri"/>
                <a:cs typeface="Calibri"/>
              </a:rPr>
              <a:t>// Executes </a:t>
            </a:r>
            <a:r>
              <a:rPr sz="2000" dirty="0">
                <a:latin typeface="Calibri"/>
                <a:cs typeface="Calibri"/>
              </a:rPr>
              <a:t>when </a:t>
            </a:r>
            <a:r>
              <a:rPr sz="2000" spc="-7" dirty="0">
                <a:latin typeface="Calibri"/>
                <a:cs typeface="Calibri"/>
              </a:rPr>
              <a:t>condition1 </a:t>
            </a:r>
            <a:r>
              <a:rPr sz="2000" dirty="0">
                <a:latin typeface="Calibri"/>
                <a:cs typeface="Calibri"/>
              </a:rPr>
              <a:t>is </a:t>
            </a:r>
            <a:r>
              <a:rPr sz="2000" spc="-7" dirty="0">
                <a:latin typeface="Calibri"/>
                <a:cs typeface="Calibri"/>
              </a:rPr>
              <a:t>true </a:t>
            </a:r>
            <a:r>
              <a:rPr sz="2000" spc="-300" dirty="0">
                <a:latin typeface="Calibri"/>
                <a:cs typeface="Calibri"/>
              </a:rPr>
              <a:t> </a:t>
            </a:r>
            <a:r>
              <a:rPr sz="2000" dirty="0">
                <a:latin typeface="Calibri"/>
                <a:cs typeface="Calibri"/>
              </a:rPr>
              <a:t>if</a:t>
            </a:r>
            <a:r>
              <a:rPr sz="2000" spc="-7" dirty="0">
                <a:latin typeface="Calibri"/>
                <a:cs typeface="Calibri"/>
              </a:rPr>
              <a:t> (condition2)</a:t>
            </a:r>
            <a:endParaRPr sz="2000" dirty="0">
              <a:latin typeface="Calibri"/>
              <a:cs typeface="Calibri"/>
            </a:endParaRPr>
          </a:p>
          <a:p>
            <a:pPr marL="1340240">
              <a:spcBef>
                <a:spcPts val="807"/>
              </a:spcBef>
            </a:pPr>
            <a:r>
              <a:rPr sz="2000" dirty="0">
                <a:latin typeface="Calibri"/>
                <a:cs typeface="Calibri"/>
              </a:rPr>
              <a:t>{</a:t>
            </a:r>
          </a:p>
          <a:p>
            <a:pPr marL="811933">
              <a:spcBef>
                <a:spcPts val="1060"/>
              </a:spcBef>
            </a:pPr>
            <a:r>
              <a:rPr sz="2000" spc="-7" dirty="0">
                <a:latin typeface="Calibri"/>
                <a:cs typeface="Calibri"/>
              </a:rPr>
              <a:t>//</a:t>
            </a:r>
            <a:r>
              <a:rPr sz="2000" spc="-40" dirty="0">
                <a:latin typeface="Calibri"/>
                <a:cs typeface="Calibri"/>
              </a:rPr>
              <a:t> </a:t>
            </a:r>
            <a:r>
              <a:rPr sz="2000" spc="-7" dirty="0">
                <a:latin typeface="Calibri"/>
                <a:cs typeface="Calibri"/>
              </a:rPr>
              <a:t>Executes</a:t>
            </a:r>
            <a:r>
              <a:rPr sz="2000" spc="-20" dirty="0">
                <a:latin typeface="Calibri"/>
                <a:cs typeface="Calibri"/>
              </a:rPr>
              <a:t> </a:t>
            </a:r>
            <a:r>
              <a:rPr sz="2000" dirty="0">
                <a:latin typeface="Calibri"/>
                <a:cs typeface="Calibri"/>
              </a:rPr>
              <a:t>when</a:t>
            </a:r>
            <a:r>
              <a:rPr sz="2000" spc="-20" dirty="0">
                <a:latin typeface="Calibri"/>
                <a:cs typeface="Calibri"/>
              </a:rPr>
              <a:t> </a:t>
            </a:r>
            <a:r>
              <a:rPr sz="2000" spc="-7" dirty="0">
                <a:latin typeface="Calibri"/>
                <a:cs typeface="Calibri"/>
              </a:rPr>
              <a:t>condition2</a:t>
            </a:r>
            <a:r>
              <a:rPr sz="2000" spc="-13" dirty="0">
                <a:latin typeface="Calibri"/>
                <a:cs typeface="Calibri"/>
              </a:rPr>
              <a:t> </a:t>
            </a:r>
            <a:r>
              <a:rPr sz="2000" dirty="0">
                <a:latin typeface="Calibri"/>
                <a:cs typeface="Calibri"/>
              </a:rPr>
              <a:t>is</a:t>
            </a:r>
            <a:r>
              <a:rPr sz="2000" spc="-13" dirty="0">
                <a:latin typeface="Calibri"/>
                <a:cs typeface="Calibri"/>
              </a:rPr>
              <a:t> </a:t>
            </a:r>
            <a:r>
              <a:rPr sz="2000" spc="-7" dirty="0">
                <a:latin typeface="Calibri"/>
                <a:cs typeface="Calibri"/>
              </a:rPr>
              <a:t>true</a:t>
            </a:r>
            <a:endParaRPr sz="2000" dirty="0">
              <a:latin typeface="Calibri"/>
              <a:cs typeface="Calibri"/>
            </a:endParaRPr>
          </a:p>
          <a:p>
            <a:pPr marL="1340240"/>
            <a:r>
              <a:rPr sz="2000" dirty="0">
                <a:latin typeface="Calibri"/>
                <a:cs typeface="Calibri"/>
              </a:rPr>
              <a:t>}</a:t>
            </a:r>
          </a:p>
          <a:p>
            <a:pPr marL="121070">
              <a:spcBef>
                <a:spcPts val="1073"/>
              </a:spcBef>
            </a:pPr>
            <a:r>
              <a:rPr sz="2000" dirty="0">
                <a:latin typeface="Calibri"/>
                <a:cs typeface="Calibri"/>
              </a:rPr>
              <a:t>}</a:t>
            </a:r>
          </a:p>
        </p:txBody>
      </p:sp>
      <p:sp>
        <p:nvSpPr>
          <p:cNvPr id="8" name="object 8"/>
          <p:cNvSpPr/>
          <p:nvPr/>
        </p:nvSpPr>
        <p:spPr>
          <a:xfrm>
            <a:off x="5906007" y="2853944"/>
            <a:ext cx="0" cy="3595793"/>
          </a:xfrm>
          <a:custGeom>
            <a:avLst/>
            <a:gdLst/>
            <a:ahLst/>
            <a:cxnLst/>
            <a:rect l="l" t="t" r="r" b="b"/>
            <a:pathLst>
              <a:path h="2696845">
                <a:moveTo>
                  <a:pt x="0" y="0"/>
                </a:moveTo>
                <a:lnTo>
                  <a:pt x="0" y="2696527"/>
                </a:lnTo>
              </a:path>
            </a:pathLst>
          </a:custGeom>
          <a:ln w="19050">
            <a:solidFill>
              <a:srgbClr val="FFC000"/>
            </a:solidFill>
          </a:ln>
        </p:spPr>
        <p:txBody>
          <a:bodyPr wrap="square" lIns="0" tIns="0" rIns="0" bIns="0" rtlCol="0"/>
          <a:lstStyle/>
          <a:p>
            <a:endParaRPr sz="2400"/>
          </a:p>
        </p:txBody>
      </p:sp>
      <p:sp>
        <p:nvSpPr>
          <p:cNvPr id="9" name="object 9"/>
          <p:cNvSpPr txBox="1"/>
          <p:nvPr/>
        </p:nvSpPr>
        <p:spPr>
          <a:xfrm>
            <a:off x="4848650" y="1187002"/>
            <a:ext cx="6670632" cy="1249060"/>
          </a:xfrm>
          <a:prstGeom prst="rect">
            <a:avLst/>
          </a:prstGeom>
        </p:spPr>
        <p:txBody>
          <a:bodyPr vert="horz" wrap="square" lIns="0" tIns="17780" rIns="0" bIns="0" rtlCol="0">
            <a:spAutoFit/>
          </a:bodyPr>
          <a:lstStyle/>
          <a:p>
            <a:pPr marL="16933">
              <a:spcBef>
                <a:spcPts val="140"/>
              </a:spcBef>
            </a:pPr>
            <a:r>
              <a:rPr sz="2000" dirty="0">
                <a:latin typeface="Calibri"/>
                <a:cs typeface="Calibri"/>
              </a:rPr>
              <a:t>A nested</a:t>
            </a:r>
            <a:r>
              <a:rPr sz="2000" spc="-33" dirty="0">
                <a:latin typeface="Calibri"/>
                <a:cs typeface="Calibri"/>
              </a:rPr>
              <a:t> </a:t>
            </a:r>
            <a:r>
              <a:rPr sz="2000" dirty="0">
                <a:latin typeface="Calibri"/>
                <a:cs typeface="Calibri"/>
              </a:rPr>
              <a:t>if is</a:t>
            </a:r>
            <a:r>
              <a:rPr sz="2000" spc="-13" dirty="0">
                <a:latin typeface="Calibri"/>
                <a:cs typeface="Calibri"/>
              </a:rPr>
              <a:t> </a:t>
            </a:r>
            <a:r>
              <a:rPr sz="2000" dirty="0">
                <a:latin typeface="Calibri"/>
                <a:cs typeface="Calibri"/>
              </a:rPr>
              <a:t>an</a:t>
            </a:r>
            <a:r>
              <a:rPr sz="2000" spc="-13" dirty="0">
                <a:latin typeface="Calibri"/>
                <a:cs typeface="Calibri"/>
              </a:rPr>
              <a:t> </a:t>
            </a:r>
            <a:r>
              <a:rPr sz="2000" dirty="0">
                <a:latin typeface="Calibri"/>
                <a:cs typeface="Calibri"/>
              </a:rPr>
              <a:t>if </a:t>
            </a:r>
            <a:r>
              <a:rPr sz="2000" spc="-7" dirty="0">
                <a:latin typeface="Calibri"/>
                <a:cs typeface="Calibri"/>
              </a:rPr>
              <a:t>statement</a:t>
            </a:r>
            <a:r>
              <a:rPr sz="2000" spc="-60" dirty="0">
                <a:latin typeface="Calibri"/>
                <a:cs typeface="Calibri"/>
              </a:rPr>
              <a:t> </a:t>
            </a:r>
            <a:r>
              <a:rPr sz="2000" dirty="0">
                <a:latin typeface="Calibri"/>
                <a:cs typeface="Calibri"/>
              </a:rPr>
              <a:t>that</a:t>
            </a:r>
            <a:r>
              <a:rPr sz="2000" spc="-33" dirty="0">
                <a:latin typeface="Calibri"/>
                <a:cs typeface="Calibri"/>
              </a:rPr>
              <a:t> </a:t>
            </a:r>
            <a:r>
              <a:rPr sz="2000" dirty="0">
                <a:latin typeface="Calibri"/>
                <a:cs typeface="Calibri"/>
              </a:rPr>
              <a:t>is</a:t>
            </a:r>
            <a:r>
              <a:rPr sz="2000" spc="-13" dirty="0">
                <a:latin typeface="Calibri"/>
                <a:cs typeface="Calibri"/>
              </a:rPr>
              <a:t> </a:t>
            </a:r>
            <a:r>
              <a:rPr sz="2000" dirty="0">
                <a:latin typeface="Calibri"/>
                <a:cs typeface="Calibri"/>
              </a:rPr>
              <a:t>the</a:t>
            </a:r>
            <a:r>
              <a:rPr sz="2000" spc="-7" dirty="0">
                <a:latin typeface="Calibri"/>
                <a:cs typeface="Calibri"/>
              </a:rPr>
              <a:t> </a:t>
            </a:r>
            <a:r>
              <a:rPr sz="2000" dirty="0">
                <a:latin typeface="Calibri"/>
                <a:cs typeface="Calibri"/>
              </a:rPr>
              <a:t>target</a:t>
            </a:r>
            <a:r>
              <a:rPr sz="2000" spc="-27" dirty="0">
                <a:latin typeface="Calibri"/>
                <a:cs typeface="Calibri"/>
              </a:rPr>
              <a:t> </a:t>
            </a:r>
            <a:r>
              <a:rPr sz="2000" dirty="0">
                <a:latin typeface="Calibri"/>
                <a:cs typeface="Calibri"/>
              </a:rPr>
              <a:t>of</a:t>
            </a:r>
            <a:r>
              <a:rPr sz="2000" spc="-13" dirty="0">
                <a:latin typeface="Calibri"/>
                <a:cs typeface="Calibri"/>
              </a:rPr>
              <a:t> </a:t>
            </a:r>
            <a:r>
              <a:rPr sz="2000" dirty="0">
                <a:latin typeface="Calibri"/>
                <a:cs typeface="Calibri"/>
              </a:rPr>
              <a:t>another</a:t>
            </a:r>
            <a:r>
              <a:rPr sz="2000" spc="-47" dirty="0">
                <a:latin typeface="Calibri"/>
                <a:cs typeface="Calibri"/>
              </a:rPr>
              <a:t> </a:t>
            </a:r>
            <a:r>
              <a:rPr sz="2000" dirty="0">
                <a:latin typeface="Calibri"/>
                <a:cs typeface="Calibri"/>
              </a:rPr>
              <a:t>if or</a:t>
            </a:r>
            <a:r>
              <a:rPr sz="2000" spc="-7" dirty="0">
                <a:latin typeface="Calibri"/>
                <a:cs typeface="Calibri"/>
              </a:rPr>
              <a:t> </a:t>
            </a:r>
            <a:r>
              <a:rPr sz="2000" dirty="0">
                <a:latin typeface="Calibri"/>
                <a:cs typeface="Calibri"/>
              </a:rPr>
              <a:t>else.</a:t>
            </a:r>
          </a:p>
          <a:p>
            <a:pPr marL="16933"/>
            <a:r>
              <a:rPr sz="2000" dirty="0">
                <a:latin typeface="Calibri"/>
                <a:cs typeface="Calibri"/>
              </a:rPr>
              <a:t>Nested</a:t>
            </a:r>
            <a:r>
              <a:rPr sz="2000" spc="-33" dirty="0">
                <a:latin typeface="Calibri"/>
                <a:cs typeface="Calibri"/>
              </a:rPr>
              <a:t> </a:t>
            </a:r>
            <a:r>
              <a:rPr sz="2000" dirty="0">
                <a:latin typeface="Calibri"/>
                <a:cs typeface="Calibri"/>
              </a:rPr>
              <a:t>if </a:t>
            </a:r>
            <a:r>
              <a:rPr sz="2000" spc="-7" dirty="0">
                <a:latin typeface="Calibri"/>
                <a:cs typeface="Calibri"/>
              </a:rPr>
              <a:t>statements</a:t>
            </a:r>
            <a:r>
              <a:rPr sz="2000" spc="-40" dirty="0">
                <a:latin typeface="Calibri"/>
                <a:cs typeface="Calibri"/>
              </a:rPr>
              <a:t> </a:t>
            </a:r>
            <a:r>
              <a:rPr sz="2000" dirty="0">
                <a:latin typeface="Calibri"/>
                <a:cs typeface="Calibri"/>
              </a:rPr>
              <a:t>means</a:t>
            </a:r>
            <a:r>
              <a:rPr sz="2000" spc="-40" dirty="0">
                <a:latin typeface="Calibri"/>
                <a:cs typeface="Calibri"/>
              </a:rPr>
              <a:t> </a:t>
            </a:r>
            <a:r>
              <a:rPr sz="2000" dirty="0">
                <a:latin typeface="Calibri"/>
                <a:cs typeface="Calibri"/>
              </a:rPr>
              <a:t>an</a:t>
            </a:r>
            <a:r>
              <a:rPr sz="2000" spc="-13" dirty="0">
                <a:latin typeface="Calibri"/>
                <a:cs typeface="Calibri"/>
              </a:rPr>
              <a:t> </a:t>
            </a:r>
            <a:r>
              <a:rPr sz="2000" dirty="0">
                <a:latin typeface="Calibri"/>
                <a:cs typeface="Calibri"/>
              </a:rPr>
              <a:t>if</a:t>
            </a:r>
            <a:r>
              <a:rPr sz="2000" spc="7" dirty="0">
                <a:latin typeface="Calibri"/>
                <a:cs typeface="Calibri"/>
              </a:rPr>
              <a:t> </a:t>
            </a:r>
            <a:r>
              <a:rPr sz="2000" spc="-7" dirty="0">
                <a:latin typeface="Calibri"/>
                <a:cs typeface="Calibri"/>
              </a:rPr>
              <a:t>statement</a:t>
            </a:r>
            <a:r>
              <a:rPr sz="2000" spc="-53" dirty="0">
                <a:latin typeface="Calibri"/>
                <a:cs typeface="Calibri"/>
              </a:rPr>
              <a:t> </a:t>
            </a:r>
            <a:r>
              <a:rPr sz="2000" spc="-7" dirty="0">
                <a:latin typeface="Calibri"/>
                <a:cs typeface="Calibri"/>
              </a:rPr>
              <a:t>inside</a:t>
            </a:r>
            <a:r>
              <a:rPr sz="2000" spc="-20" dirty="0">
                <a:latin typeface="Calibri"/>
                <a:cs typeface="Calibri"/>
              </a:rPr>
              <a:t> </a:t>
            </a:r>
            <a:r>
              <a:rPr sz="2000" dirty="0">
                <a:latin typeface="Calibri"/>
                <a:cs typeface="Calibri"/>
              </a:rPr>
              <a:t>an</a:t>
            </a:r>
            <a:r>
              <a:rPr sz="2000" spc="-7" dirty="0">
                <a:latin typeface="Calibri"/>
                <a:cs typeface="Calibri"/>
              </a:rPr>
              <a:t> </a:t>
            </a:r>
            <a:r>
              <a:rPr sz="2000" dirty="0">
                <a:latin typeface="Calibri"/>
                <a:cs typeface="Calibri"/>
              </a:rPr>
              <a:t>if </a:t>
            </a:r>
            <a:r>
              <a:rPr sz="2000" spc="-7" dirty="0">
                <a:latin typeface="Calibri"/>
                <a:cs typeface="Calibri"/>
              </a:rPr>
              <a:t>statement.</a:t>
            </a:r>
            <a:endParaRPr sz="2000" dirty="0">
              <a:latin typeface="Calibri"/>
              <a:cs typeface="Calibri"/>
            </a:endParaRPr>
          </a:p>
        </p:txBody>
      </p:sp>
      <p:sp>
        <p:nvSpPr>
          <p:cNvPr id="10" name="object 10"/>
          <p:cNvSpPr/>
          <p:nvPr/>
        </p:nvSpPr>
        <p:spPr>
          <a:xfrm>
            <a:off x="781304" y="2402839"/>
            <a:ext cx="5028353" cy="0"/>
          </a:xfrm>
          <a:custGeom>
            <a:avLst/>
            <a:gdLst/>
            <a:ahLst/>
            <a:cxnLst/>
            <a:rect l="l" t="t" r="r" b="b"/>
            <a:pathLst>
              <a:path w="3771265">
                <a:moveTo>
                  <a:pt x="0" y="0"/>
                </a:moveTo>
                <a:lnTo>
                  <a:pt x="3770884" y="0"/>
                </a:lnTo>
              </a:path>
            </a:pathLst>
          </a:custGeom>
          <a:ln w="19050">
            <a:solidFill>
              <a:srgbClr val="FFC000"/>
            </a:solidFill>
          </a:ln>
        </p:spPr>
        <p:txBody>
          <a:bodyPr wrap="square" lIns="0" tIns="0" rIns="0" bIns="0" rtlCol="0"/>
          <a:lstStyle/>
          <a:p>
            <a:endParaRPr sz="2400"/>
          </a:p>
        </p:txBody>
      </p:sp>
      <p:grpSp>
        <p:nvGrpSpPr>
          <p:cNvPr id="11" name="object 11"/>
          <p:cNvGrpSpPr/>
          <p:nvPr/>
        </p:nvGrpSpPr>
        <p:grpSpPr>
          <a:xfrm>
            <a:off x="6343619" y="2541828"/>
            <a:ext cx="4751493" cy="4316307"/>
            <a:chOff x="4757714" y="1906371"/>
            <a:chExt cx="3563620" cy="3237230"/>
          </a:xfrm>
        </p:grpSpPr>
        <p:pic>
          <p:nvPicPr>
            <p:cNvPr id="12" name="object 12"/>
            <p:cNvPicPr/>
            <p:nvPr/>
          </p:nvPicPr>
          <p:blipFill>
            <a:blip r:embed="rId4" cstate="print"/>
            <a:stretch>
              <a:fillRect/>
            </a:stretch>
          </p:blipFill>
          <p:spPr>
            <a:xfrm>
              <a:off x="4757714" y="1906371"/>
              <a:ext cx="3563538" cy="3237127"/>
            </a:xfrm>
            <a:prstGeom prst="rect">
              <a:avLst/>
            </a:prstGeom>
          </p:spPr>
        </p:pic>
        <p:pic>
          <p:nvPicPr>
            <p:cNvPr id="13" name="object 13"/>
            <p:cNvPicPr/>
            <p:nvPr/>
          </p:nvPicPr>
          <p:blipFill>
            <a:blip r:embed="rId5" cstate="print"/>
            <a:stretch>
              <a:fillRect/>
            </a:stretch>
          </p:blipFill>
          <p:spPr>
            <a:xfrm>
              <a:off x="4916423" y="2065020"/>
              <a:ext cx="3066287" cy="2753868"/>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36607" y="385849"/>
            <a:ext cx="3624580" cy="755762"/>
          </a:xfrm>
          <a:prstGeom prst="rect">
            <a:avLst/>
          </a:prstGeom>
        </p:spPr>
        <p:txBody>
          <a:bodyPr vert="horz" wrap="square" lIns="0" tIns="16933" rIns="0" bIns="0" rtlCol="0" anchor="ctr">
            <a:spAutoFit/>
          </a:bodyPr>
          <a:lstStyle/>
          <a:p>
            <a:pPr marL="16933" algn="l">
              <a:lnSpc>
                <a:spcPct val="100000"/>
              </a:lnSpc>
              <a:spcBef>
                <a:spcPts val="133"/>
              </a:spcBef>
              <a:tabLst>
                <a:tab pos="5127285" algn="l"/>
              </a:tabLst>
            </a:pPr>
            <a:r>
              <a:rPr sz="4800" b="1" spc="-50" dirty="0"/>
              <a:t>Switch Case</a:t>
            </a:r>
          </a:p>
        </p:txBody>
      </p:sp>
      <p:sp>
        <p:nvSpPr>
          <p:cNvPr id="4" name="object 4"/>
          <p:cNvSpPr txBox="1"/>
          <p:nvPr/>
        </p:nvSpPr>
        <p:spPr>
          <a:xfrm>
            <a:off x="1292471" y="1088850"/>
            <a:ext cx="5146039" cy="755762"/>
          </a:xfrm>
          <a:prstGeom prst="rect">
            <a:avLst/>
          </a:prstGeom>
        </p:spPr>
        <p:txBody>
          <a:bodyPr vert="horz" wrap="square" lIns="0" tIns="16933" rIns="0" bIns="0" rtlCol="0">
            <a:spAutoFit/>
          </a:bodyPr>
          <a:lstStyle/>
          <a:p>
            <a:pPr marL="16933">
              <a:spcBef>
                <a:spcPts val="133"/>
              </a:spcBef>
              <a:tabLst>
                <a:tab pos="5127285" algn="l"/>
              </a:tabLst>
            </a:pPr>
            <a:r>
              <a:rPr sz="4800" b="1" spc="-50" dirty="0">
                <a:latin typeface="+mj-lt"/>
                <a:ea typeface="+mj-ea"/>
                <a:cs typeface="+mj-cs"/>
              </a:rPr>
              <a:t>Statement</a:t>
            </a:r>
            <a:r>
              <a:rPr sz="4800" b="1" u="heavy" dirty="0">
                <a:uFill>
                  <a:solidFill>
                    <a:srgbClr val="FFC000"/>
                  </a:solidFill>
                </a:uFill>
                <a:latin typeface="Arial"/>
                <a:cs typeface="Arial"/>
              </a:rPr>
              <a:t>	</a:t>
            </a:r>
            <a:endParaRPr sz="4800" dirty="0">
              <a:latin typeface="Arial"/>
              <a:cs typeface="Arial"/>
            </a:endParaRPr>
          </a:p>
        </p:txBody>
      </p:sp>
      <p:grpSp>
        <p:nvGrpSpPr>
          <p:cNvPr id="5" name="object 5"/>
          <p:cNvGrpSpPr/>
          <p:nvPr/>
        </p:nvGrpSpPr>
        <p:grpSpPr>
          <a:xfrm>
            <a:off x="713206" y="3113040"/>
            <a:ext cx="4721013" cy="3149600"/>
            <a:chOff x="534904" y="2334780"/>
            <a:chExt cx="3540760" cy="2362200"/>
          </a:xfrm>
        </p:grpSpPr>
        <p:pic>
          <p:nvPicPr>
            <p:cNvPr id="6" name="object 6"/>
            <p:cNvPicPr/>
            <p:nvPr/>
          </p:nvPicPr>
          <p:blipFill>
            <a:blip r:embed="rId2" cstate="print"/>
            <a:stretch>
              <a:fillRect/>
            </a:stretch>
          </p:blipFill>
          <p:spPr>
            <a:xfrm>
              <a:off x="534904" y="2348459"/>
              <a:ext cx="3540291" cy="2348501"/>
            </a:xfrm>
            <a:prstGeom prst="rect">
              <a:avLst/>
            </a:prstGeom>
          </p:spPr>
        </p:pic>
        <p:pic>
          <p:nvPicPr>
            <p:cNvPr id="7" name="object 7"/>
            <p:cNvPicPr/>
            <p:nvPr/>
          </p:nvPicPr>
          <p:blipFill>
            <a:blip r:embed="rId3" cstate="print"/>
            <a:stretch>
              <a:fillRect/>
            </a:stretch>
          </p:blipFill>
          <p:spPr>
            <a:xfrm>
              <a:off x="534924" y="2334780"/>
              <a:ext cx="1789176" cy="2359152"/>
            </a:xfrm>
            <a:prstGeom prst="rect">
              <a:avLst/>
            </a:prstGeom>
          </p:spPr>
        </p:pic>
      </p:grpSp>
      <p:sp>
        <p:nvSpPr>
          <p:cNvPr id="8" name="object 8"/>
          <p:cNvSpPr txBox="1"/>
          <p:nvPr/>
        </p:nvSpPr>
        <p:spPr>
          <a:xfrm>
            <a:off x="1283956" y="2078026"/>
            <a:ext cx="4542930" cy="4404110"/>
          </a:xfrm>
          <a:prstGeom prst="rect">
            <a:avLst/>
          </a:prstGeom>
          <a:solidFill>
            <a:schemeClr val="accent1">
              <a:lumMod val="20000"/>
              <a:lumOff val="80000"/>
            </a:schemeClr>
          </a:solidFill>
        </p:spPr>
        <p:txBody>
          <a:bodyPr vert="horz" wrap="square" lIns="0" tIns="49953" rIns="0" bIns="0" rtlCol="0">
            <a:spAutoFit/>
          </a:bodyPr>
          <a:lstStyle/>
          <a:p>
            <a:pPr marL="121070">
              <a:spcBef>
                <a:spcPts val="393"/>
              </a:spcBef>
            </a:pPr>
            <a:r>
              <a:rPr spc="-7" dirty="0">
                <a:latin typeface="Calibri"/>
                <a:cs typeface="Calibri"/>
              </a:rPr>
              <a:t>switch</a:t>
            </a:r>
            <a:r>
              <a:rPr spc="-20" dirty="0">
                <a:latin typeface="Calibri"/>
                <a:cs typeface="Calibri"/>
              </a:rPr>
              <a:t> </a:t>
            </a:r>
            <a:r>
              <a:rPr spc="-7" dirty="0">
                <a:latin typeface="Calibri"/>
                <a:cs typeface="Calibri"/>
              </a:rPr>
              <a:t>(variable/expression)</a:t>
            </a:r>
            <a:endParaRPr dirty="0">
              <a:latin typeface="Calibri"/>
              <a:cs typeface="Calibri"/>
            </a:endParaRPr>
          </a:p>
          <a:p>
            <a:pPr marL="121070"/>
            <a:r>
              <a:rPr dirty="0">
                <a:latin typeface="Calibri"/>
                <a:cs typeface="Calibri"/>
              </a:rPr>
              <a:t>{</a:t>
            </a:r>
          </a:p>
          <a:p>
            <a:pPr marL="730655"/>
            <a:r>
              <a:rPr dirty="0">
                <a:latin typeface="Calibri"/>
                <a:cs typeface="Calibri"/>
              </a:rPr>
              <a:t>case</a:t>
            </a:r>
            <a:r>
              <a:rPr spc="-53" dirty="0">
                <a:latin typeface="Calibri"/>
                <a:cs typeface="Calibri"/>
              </a:rPr>
              <a:t> </a:t>
            </a:r>
            <a:r>
              <a:rPr dirty="0">
                <a:latin typeface="Calibri"/>
                <a:cs typeface="Calibri"/>
              </a:rPr>
              <a:t>value1:</a:t>
            </a:r>
          </a:p>
          <a:p>
            <a:pPr marL="850032" marR="2754138"/>
            <a:r>
              <a:rPr spc="-7" dirty="0">
                <a:latin typeface="Calibri"/>
                <a:cs typeface="Calibri"/>
              </a:rPr>
              <a:t>//</a:t>
            </a:r>
            <a:r>
              <a:rPr spc="-73" dirty="0">
                <a:latin typeface="Calibri"/>
                <a:cs typeface="Calibri"/>
              </a:rPr>
              <a:t> </a:t>
            </a:r>
            <a:r>
              <a:rPr spc="-7" dirty="0">
                <a:latin typeface="Calibri"/>
                <a:cs typeface="Calibri"/>
              </a:rPr>
              <a:t>statements </a:t>
            </a:r>
            <a:r>
              <a:rPr spc="-300" dirty="0">
                <a:latin typeface="Calibri"/>
                <a:cs typeface="Calibri"/>
              </a:rPr>
              <a:t> </a:t>
            </a:r>
            <a:r>
              <a:rPr dirty="0">
                <a:latin typeface="Calibri"/>
                <a:cs typeface="Calibri"/>
              </a:rPr>
              <a:t>break;</a:t>
            </a:r>
          </a:p>
          <a:p>
            <a:pPr marL="730655"/>
            <a:r>
              <a:rPr spc="-7" dirty="0">
                <a:latin typeface="Calibri"/>
                <a:cs typeface="Calibri"/>
              </a:rPr>
              <a:t>case</a:t>
            </a:r>
            <a:r>
              <a:rPr spc="-40" dirty="0">
                <a:latin typeface="Calibri"/>
                <a:cs typeface="Calibri"/>
              </a:rPr>
              <a:t> </a:t>
            </a:r>
            <a:r>
              <a:rPr dirty="0">
                <a:latin typeface="Calibri"/>
                <a:cs typeface="Calibri"/>
              </a:rPr>
              <a:t>value2:</a:t>
            </a:r>
          </a:p>
          <a:p>
            <a:pPr marL="850032" marR="2754138">
              <a:spcBef>
                <a:spcPts val="7"/>
              </a:spcBef>
            </a:pPr>
            <a:r>
              <a:rPr spc="-7" dirty="0">
                <a:latin typeface="Calibri"/>
                <a:cs typeface="Calibri"/>
              </a:rPr>
              <a:t>//</a:t>
            </a:r>
            <a:r>
              <a:rPr spc="-73" dirty="0">
                <a:latin typeface="Calibri"/>
                <a:cs typeface="Calibri"/>
              </a:rPr>
              <a:t> </a:t>
            </a:r>
            <a:r>
              <a:rPr spc="-7" dirty="0">
                <a:latin typeface="Calibri"/>
                <a:cs typeface="Calibri"/>
              </a:rPr>
              <a:t>statements </a:t>
            </a:r>
            <a:r>
              <a:rPr spc="-300" dirty="0">
                <a:latin typeface="Calibri"/>
                <a:cs typeface="Calibri"/>
              </a:rPr>
              <a:t> </a:t>
            </a:r>
            <a:r>
              <a:rPr dirty="0">
                <a:latin typeface="Calibri"/>
                <a:cs typeface="Calibri"/>
              </a:rPr>
              <a:t>break;</a:t>
            </a:r>
          </a:p>
          <a:p>
            <a:pPr marL="850032"/>
            <a:r>
              <a:rPr spc="-7" dirty="0">
                <a:latin typeface="Calibri"/>
                <a:cs typeface="Calibri"/>
              </a:rPr>
              <a:t>..</a:t>
            </a:r>
            <a:r>
              <a:rPr spc="-60" dirty="0">
                <a:latin typeface="Calibri"/>
                <a:cs typeface="Calibri"/>
              </a:rPr>
              <a:t> </a:t>
            </a:r>
            <a:r>
              <a:rPr spc="-7" dirty="0">
                <a:latin typeface="Calibri"/>
                <a:cs typeface="Calibri"/>
              </a:rPr>
              <a:t>..</a:t>
            </a:r>
            <a:r>
              <a:rPr spc="-67" dirty="0">
                <a:latin typeface="Calibri"/>
                <a:cs typeface="Calibri"/>
              </a:rPr>
              <a:t> </a:t>
            </a:r>
            <a:r>
              <a:rPr spc="-7" dirty="0">
                <a:latin typeface="Calibri"/>
                <a:cs typeface="Calibri"/>
              </a:rPr>
              <a:t>...</a:t>
            </a:r>
            <a:endParaRPr dirty="0">
              <a:latin typeface="Calibri"/>
              <a:cs typeface="Calibri"/>
            </a:endParaRPr>
          </a:p>
          <a:p>
            <a:pPr marL="850032"/>
            <a:r>
              <a:rPr spc="-7" dirty="0">
                <a:latin typeface="Calibri"/>
                <a:cs typeface="Calibri"/>
              </a:rPr>
              <a:t>..</a:t>
            </a:r>
            <a:r>
              <a:rPr spc="-60" dirty="0">
                <a:latin typeface="Calibri"/>
                <a:cs typeface="Calibri"/>
              </a:rPr>
              <a:t> </a:t>
            </a:r>
            <a:r>
              <a:rPr spc="-7" dirty="0">
                <a:latin typeface="Calibri"/>
                <a:cs typeface="Calibri"/>
              </a:rPr>
              <a:t>..</a:t>
            </a:r>
            <a:r>
              <a:rPr spc="-67" dirty="0">
                <a:latin typeface="Calibri"/>
                <a:cs typeface="Calibri"/>
              </a:rPr>
              <a:t> </a:t>
            </a:r>
            <a:r>
              <a:rPr spc="-7" dirty="0">
                <a:latin typeface="Calibri"/>
                <a:cs typeface="Calibri"/>
              </a:rPr>
              <a:t>...</a:t>
            </a:r>
            <a:endParaRPr dirty="0">
              <a:latin typeface="Calibri"/>
              <a:cs typeface="Calibri"/>
            </a:endParaRPr>
          </a:p>
          <a:p>
            <a:pPr marL="730655"/>
            <a:r>
              <a:rPr spc="-7" dirty="0">
                <a:latin typeface="Calibri"/>
                <a:cs typeface="Calibri"/>
              </a:rPr>
              <a:t>default:</a:t>
            </a:r>
            <a:endParaRPr dirty="0">
              <a:latin typeface="Calibri"/>
              <a:cs typeface="Calibri"/>
            </a:endParaRPr>
          </a:p>
          <a:p>
            <a:pPr marL="850032"/>
            <a:r>
              <a:rPr spc="-7" dirty="0">
                <a:latin typeface="Calibri"/>
                <a:cs typeface="Calibri"/>
              </a:rPr>
              <a:t>//</a:t>
            </a:r>
            <a:r>
              <a:rPr spc="-47" dirty="0">
                <a:latin typeface="Calibri"/>
                <a:cs typeface="Calibri"/>
              </a:rPr>
              <a:t> </a:t>
            </a:r>
            <a:r>
              <a:rPr spc="-7" dirty="0">
                <a:latin typeface="Calibri"/>
                <a:cs typeface="Calibri"/>
              </a:rPr>
              <a:t>statements</a:t>
            </a:r>
            <a:endParaRPr dirty="0">
              <a:latin typeface="Calibri"/>
              <a:cs typeface="Calibri"/>
            </a:endParaRPr>
          </a:p>
          <a:p>
            <a:pPr marL="358131">
              <a:spcBef>
                <a:spcPts val="573"/>
              </a:spcBef>
            </a:pPr>
            <a:r>
              <a:rPr dirty="0">
                <a:latin typeface="Calibri"/>
                <a:cs typeface="Calibri"/>
              </a:rPr>
              <a:t>}</a:t>
            </a:r>
          </a:p>
        </p:txBody>
      </p:sp>
      <p:sp>
        <p:nvSpPr>
          <p:cNvPr id="9" name="object 9"/>
          <p:cNvSpPr/>
          <p:nvPr/>
        </p:nvSpPr>
        <p:spPr>
          <a:xfrm>
            <a:off x="5906007" y="2853944"/>
            <a:ext cx="0" cy="3595793"/>
          </a:xfrm>
          <a:custGeom>
            <a:avLst/>
            <a:gdLst/>
            <a:ahLst/>
            <a:cxnLst/>
            <a:rect l="l" t="t" r="r" b="b"/>
            <a:pathLst>
              <a:path h="2696845">
                <a:moveTo>
                  <a:pt x="0" y="0"/>
                </a:moveTo>
                <a:lnTo>
                  <a:pt x="0" y="2696527"/>
                </a:lnTo>
              </a:path>
            </a:pathLst>
          </a:custGeom>
          <a:ln w="19050">
            <a:solidFill>
              <a:srgbClr val="FFC000"/>
            </a:solidFill>
          </a:ln>
        </p:spPr>
        <p:txBody>
          <a:bodyPr wrap="square" lIns="0" tIns="0" rIns="0" bIns="0" rtlCol="0"/>
          <a:lstStyle/>
          <a:p>
            <a:endParaRPr sz="2400"/>
          </a:p>
        </p:txBody>
      </p:sp>
      <p:sp>
        <p:nvSpPr>
          <p:cNvPr id="10" name="object 10"/>
          <p:cNvSpPr txBox="1"/>
          <p:nvPr/>
        </p:nvSpPr>
        <p:spPr>
          <a:xfrm>
            <a:off x="4940300" y="375864"/>
            <a:ext cx="7251700" cy="1175536"/>
          </a:xfrm>
          <a:prstGeom prst="rect">
            <a:avLst/>
          </a:prstGeom>
        </p:spPr>
        <p:txBody>
          <a:bodyPr vert="horz" wrap="square" lIns="0" tIns="16087" rIns="0" bIns="0" rtlCol="0">
            <a:spAutoFit/>
          </a:bodyPr>
          <a:lstStyle/>
          <a:p>
            <a:pPr marL="398770" indent="-382684">
              <a:spcBef>
                <a:spcPts val="127"/>
              </a:spcBef>
              <a:buClr>
                <a:srgbClr val="24282F"/>
              </a:buClr>
              <a:buSzPct val="160000"/>
              <a:buFont typeface="Wingdings"/>
              <a:buChar char=""/>
              <a:tabLst>
                <a:tab pos="398770" algn="l"/>
                <a:tab pos="399617" algn="l"/>
              </a:tabLst>
            </a:pPr>
            <a:r>
              <a:rPr spc="-7" dirty="0">
                <a:latin typeface="Calibri"/>
                <a:cs typeface="Calibri"/>
              </a:rPr>
              <a:t>Evaluates</a:t>
            </a:r>
            <a:r>
              <a:rPr spc="-13" dirty="0">
                <a:latin typeface="Calibri"/>
                <a:cs typeface="Calibri"/>
              </a:rPr>
              <a:t> </a:t>
            </a:r>
            <a:r>
              <a:rPr spc="-7" dirty="0">
                <a:latin typeface="Calibri"/>
                <a:cs typeface="Calibri"/>
              </a:rPr>
              <a:t>the</a:t>
            </a:r>
            <a:r>
              <a:rPr dirty="0">
                <a:latin typeface="Calibri"/>
                <a:cs typeface="Calibri"/>
              </a:rPr>
              <a:t> </a:t>
            </a:r>
            <a:r>
              <a:rPr spc="-7" dirty="0">
                <a:latin typeface="Calibri"/>
                <a:cs typeface="Calibri"/>
              </a:rPr>
              <a:t>expression</a:t>
            </a:r>
            <a:r>
              <a:rPr spc="20" dirty="0">
                <a:latin typeface="Calibri"/>
                <a:cs typeface="Calibri"/>
              </a:rPr>
              <a:t> </a:t>
            </a:r>
            <a:r>
              <a:rPr spc="-7" dirty="0">
                <a:latin typeface="Calibri"/>
                <a:cs typeface="Calibri"/>
              </a:rPr>
              <a:t>and compares</a:t>
            </a:r>
            <a:r>
              <a:rPr spc="13" dirty="0">
                <a:latin typeface="Calibri"/>
                <a:cs typeface="Calibri"/>
              </a:rPr>
              <a:t> </a:t>
            </a:r>
            <a:r>
              <a:rPr spc="-7" dirty="0">
                <a:latin typeface="Calibri"/>
                <a:cs typeface="Calibri"/>
              </a:rPr>
              <a:t>with</a:t>
            </a:r>
            <a:r>
              <a:rPr dirty="0">
                <a:latin typeface="Calibri"/>
                <a:cs typeface="Calibri"/>
              </a:rPr>
              <a:t> </a:t>
            </a:r>
            <a:r>
              <a:rPr spc="-7" dirty="0">
                <a:latin typeface="Calibri"/>
                <a:cs typeface="Calibri"/>
              </a:rPr>
              <a:t>values of</a:t>
            </a:r>
            <a:r>
              <a:rPr spc="-13" dirty="0">
                <a:latin typeface="Calibri"/>
                <a:cs typeface="Calibri"/>
              </a:rPr>
              <a:t> </a:t>
            </a:r>
            <a:r>
              <a:rPr spc="-7" dirty="0">
                <a:latin typeface="Calibri"/>
                <a:cs typeface="Calibri"/>
              </a:rPr>
              <a:t>each</a:t>
            </a:r>
            <a:r>
              <a:rPr spc="7" dirty="0">
                <a:latin typeface="Calibri"/>
                <a:cs typeface="Calibri"/>
              </a:rPr>
              <a:t> </a:t>
            </a:r>
            <a:r>
              <a:rPr spc="-7" dirty="0">
                <a:latin typeface="Calibri"/>
                <a:cs typeface="Calibri"/>
              </a:rPr>
              <a:t>case</a:t>
            </a:r>
            <a:r>
              <a:rPr spc="13" dirty="0">
                <a:latin typeface="Calibri"/>
                <a:cs typeface="Calibri"/>
              </a:rPr>
              <a:t> </a:t>
            </a:r>
            <a:r>
              <a:rPr spc="-7" dirty="0">
                <a:latin typeface="Calibri"/>
                <a:cs typeface="Calibri"/>
              </a:rPr>
              <a:t>label.</a:t>
            </a:r>
            <a:endParaRPr dirty="0">
              <a:latin typeface="Calibri"/>
              <a:cs typeface="Calibri"/>
            </a:endParaRPr>
          </a:p>
          <a:p>
            <a:pPr marL="398770" indent="-382684">
              <a:spcBef>
                <a:spcPts val="240"/>
              </a:spcBef>
              <a:buClr>
                <a:srgbClr val="24282F"/>
              </a:buClr>
              <a:buSzPct val="160000"/>
              <a:buFont typeface="Wingdings"/>
              <a:buChar char=""/>
              <a:tabLst>
                <a:tab pos="398770" algn="l"/>
                <a:tab pos="399617" algn="l"/>
              </a:tabLst>
            </a:pPr>
            <a:r>
              <a:rPr spc="-7" dirty="0">
                <a:latin typeface="Calibri"/>
                <a:cs typeface="Calibri"/>
              </a:rPr>
              <a:t>Executes</a:t>
            </a:r>
            <a:r>
              <a:rPr spc="20" dirty="0">
                <a:latin typeface="Calibri"/>
                <a:cs typeface="Calibri"/>
              </a:rPr>
              <a:t> </a:t>
            </a:r>
            <a:r>
              <a:rPr spc="-7" dirty="0">
                <a:latin typeface="Calibri"/>
                <a:cs typeface="Calibri"/>
              </a:rPr>
              <a:t>all</a:t>
            </a:r>
            <a:r>
              <a:rPr spc="-13" dirty="0">
                <a:latin typeface="Calibri"/>
                <a:cs typeface="Calibri"/>
              </a:rPr>
              <a:t> </a:t>
            </a:r>
            <a:r>
              <a:rPr spc="-7" dirty="0">
                <a:latin typeface="Calibri"/>
                <a:cs typeface="Calibri"/>
              </a:rPr>
              <a:t>statements</a:t>
            </a:r>
            <a:r>
              <a:rPr spc="27" dirty="0">
                <a:latin typeface="Calibri"/>
                <a:cs typeface="Calibri"/>
              </a:rPr>
              <a:t> </a:t>
            </a:r>
            <a:r>
              <a:rPr spc="-7" dirty="0">
                <a:latin typeface="Calibri"/>
                <a:cs typeface="Calibri"/>
              </a:rPr>
              <a:t>of</a:t>
            </a:r>
            <a:r>
              <a:rPr spc="-13" dirty="0">
                <a:latin typeface="Calibri"/>
                <a:cs typeface="Calibri"/>
              </a:rPr>
              <a:t> </a:t>
            </a:r>
            <a:r>
              <a:rPr spc="-7" dirty="0">
                <a:latin typeface="Calibri"/>
                <a:cs typeface="Calibri"/>
              </a:rPr>
              <a:t>the matching</a:t>
            </a:r>
            <a:r>
              <a:rPr spc="13" dirty="0">
                <a:latin typeface="Calibri"/>
                <a:cs typeface="Calibri"/>
              </a:rPr>
              <a:t> </a:t>
            </a:r>
            <a:r>
              <a:rPr spc="-7" dirty="0">
                <a:latin typeface="Calibri"/>
                <a:cs typeface="Calibri"/>
              </a:rPr>
              <a:t>case</a:t>
            </a:r>
            <a:r>
              <a:rPr spc="13" dirty="0">
                <a:latin typeface="Calibri"/>
                <a:cs typeface="Calibri"/>
              </a:rPr>
              <a:t> </a:t>
            </a:r>
            <a:r>
              <a:rPr spc="-7" dirty="0">
                <a:latin typeface="Calibri"/>
                <a:cs typeface="Calibri"/>
              </a:rPr>
              <a:t>label.</a:t>
            </a:r>
            <a:endParaRPr dirty="0">
              <a:latin typeface="Calibri"/>
              <a:cs typeface="Calibri"/>
            </a:endParaRPr>
          </a:p>
          <a:p>
            <a:pPr marL="398770" indent="-382684">
              <a:spcBef>
                <a:spcPts val="240"/>
              </a:spcBef>
              <a:buClr>
                <a:srgbClr val="24282F"/>
              </a:buClr>
              <a:buSzPct val="160000"/>
              <a:buFont typeface="Wingdings"/>
              <a:buChar char=""/>
              <a:tabLst>
                <a:tab pos="398770" algn="l"/>
                <a:tab pos="399617" algn="l"/>
              </a:tabLst>
            </a:pPr>
            <a:r>
              <a:rPr spc="-13" dirty="0">
                <a:latin typeface="Calibri"/>
                <a:cs typeface="Calibri"/>
              </a:rPr>
              <a:t>The</a:t>
            </a:r>
            <a:r>
              <a:rPr spc="13" dirty="0">
                <a:latin typeface="Calibri"/>
                <a:cs typeface="Calibri"/>
              </a:rPr>
              <a:t> </a:t>
            </a:r>
            <a:r>
              <a:rPr spc="-7" dirty="0">
                <a:latin typeface="Calibri"/>
                <a:cs typeface="Calibri"/>
              </a:rPr>
              <a:t>break</a:t>
            </a:r>
            <a:r>
              <a:rPr dirty="0">
                <a:latin typeface="Calibri"/>
                <a:cs typeface="Calibri"/>
              </a:rPr>
              <a:t> </a:t>
            </a:r>
            <a:r>
              <a:rPr spc="-7" dirty="0">
                <a:latin typeface="Calibri"/>
                <a:cs typeface="Calibri"/>
              </a:rPr>
              <a:t>statements</a:t>
            </a:r>
            <a:r>
              <a:rPr spc="40" dirty="0">
                <a:latin typeface="Calibri"/>
                <a:cs typeface="Calibri"/>
              </a:rPr>
              <a:t> </a:t>
            </a:r>
            <a:r>
              <a:rPr spc="-7" dirty="0">
                <a:latin typeface="Calibri"/>
                <a:cs typeface="Calibri"/>
              </a:rPr>
              <a:t>are</a:t>
            </a:r>
            <a:r>
              <a:rPr dirty="0">
                <a:latin typeface="Calibri"/>
                <a:cs typeface="Calibri"/>
              </a:rPr>
              <a:t> </a:t>
            </a:r>
            <a:r>
              <a:rPr spc="-7" dirty="0">
                <a:latin typeface="Calibri"/>
                <a:cs typeface="Calibri"/>
              </a:rPr>
              <a:t>important</a:t>
            </a:r>
            <a:r>
              <a:rPr spc="13" dirty="0">
                <a:latin typeface="Calibri"/>
                <a:cs typeface="Calibri"/>
              </a:rPr>
              <a:t> </a:t>
            </a:r>
            <a:r>
              <a:rPr spc="-7" dirty="0">
                <a:latin typeface="Calibri"/>
                <a:cs typeface="Calibri"/>
              </a:rPr>
              <a:t>because</a:t>
            </a:r>
            <a:r>
              <a:rPr spc="13" dirty="0">
                <a:latin typeface="Calibri"/>
                <a:cs typeface="Calibri"/>
              </a:rPr>
              <a:t> </a:t>
            </a:r>
            <a:r>
              <a:rPr spc="-7" dirty="0">
                <a:latin typeface="Calibri"/>
                <a:cs typeface="Calibri"/>
              </a:rPr>
              <a:t>if</a:t>
            </a:r>
            <a:r>
              <a:rPr spc="-13" dirty="0">
                <a:latin typeface="Calibri"/>
                <a:cs typeface="Calibri"/>
              </a:rPr>
              <a:t> </a:t>
            </a:r>
            <a:r>
              <a:rPr spc="-7" dirty="0">
                <a:latin typeface="Calibri"/>
                <a:cs typeface="Calibri"/>
              </a:rPr>
              <a:t>they</a:t>
            </a:r>
            <a:r>
              <a:rPr spc="13" dirty="0">
                <a:latin typeface="Calibri"/>
                <a:cs typeface="Calibri"/>
              </a:rPr>
              <a:t> </a:t>
            </a:r>
            <a:r>
              <a:rPr spc="-7" dirty="0">
                <a:latin typeface="Calibri"/>
                <a:cs typeface="Calibri"/>
              </a:rPr>
              <a:t>are</a:t>
            </a:r>
            <a:r>
              <a:rPr dirty="0">
                <a:latin typeface="Calibri"/>
                <a:cs typeface="Calibri"/>
              </a:rPr>
              <a:t> </a:t>
            </a:r>
            <a:r>
              <a:rPr spc="-7" dirty="0">
                <a:latin typeface="Calibri"/>
                <a:cs typeface="Calibri"/>
              </a:rPr>
              <a:t>not</a:t>
            </a:r>
            <a:r>
              <a:rPr spc="7" dirty="0">
                <a:latin typeface="Calibri"/>
                <a:cs typeface="Calibri"/>
              </a:rPr>
              <a:t> </a:t>
            </a:r>
            <a:r>
              <a:rPr spc="-7" dirty="0">
                <a:latin typeface="Calibri"/>
                <a:cs typeface="Calibri"/>
              </a:rPr>
              <a:t>used,</a:t>
            </a:r>
            <a:r>
              <a:rPr spc="13" dirty="0">
                <a:latin typeface="Calibri"/>
                <a:cs typeface="Calibri"/>
              </a:rPr>
              <a:t> </a:t>
            </a:r>
            <a:r>
              <a:rPr dirty="0">
                <a:latin typeface="Calibri"/>
                <a:cs typeface="Calibri"/>
              </a:rPr>
              <a:t>all</a:t>
            </a:r>
            <a:r>
              <a:rPr spc="-27" dirty="0">
                <a:latin typeface="Calibri"/>
                <a:cs typeface="Calibri"/>
              </a:rPr>
              <a:t> </a:t>
            </a:r>
            <a:r>
              <a:rPr spc="-7" dirty="0">
                <a:latin typeface="Calibri"/>
                <a:cs typeface="Calibri"/>
              </a:rPr>
              <a:t>statements</a:t>
            </a:r>
            <a:r>
              <a:rPr spc="40" dirty="0">
                <a:latin typeface="Calibri"/>
                <a:cs typeface="Calibri"/>
              </a:rPr>
              <a:t> </a:t>
            </a:r>
            <a:r>
              <a:rPr spc="-7" dirty="0">
                <a:latin typeface="Calibri"/>
                <a:cs typeface="Calibri"/>
              </a:rPr>
              <a:t>after</a:t>
            </a:r>
            <a:r>
              <a:rPr spc="20" dirty="0">
                <a:latin typeface="Calibri"/>
                <a:cs typeface="Calibri"/>
              </a:rPr>
              <a:t> </a:t>
            </a:r>
            <a:r>
              <a:rPr spc="-7" dirty="0">
                <a:latin typeface="Calibri"/>
                <a:cs typeface="Calibri"/>
              </a:rPr>
              <a:t>the</a:t>
            </a:r>
            <a:r>
              <a:rPr dirty="0">
                <a:latin typeface="Calibri"/>
                <a:cs typeface="Calibri"/>
              </a:rPr>
              <a:t> </a:t>
            </a:r>
            <a:r>
              <a:rPr spc="-7" dirty="0">
                <a:latin typeface="Calibri"/>
                <a:cs typeface="Calibri"/>
              </a:rPr>
              <a:t>matching</a:t>
            </a:r>
            <a:endParaRPr dirty="0">
              <a:latin typeface="Calibri"/>
              <a:cs typeface="Calibri"/>
            </a:endParaRPr>
          </a:p>
        </p:txBody>
      </p:sp>
      <p:sp>
        <p:nvSpPr>
          <p:cNvPr id="11" name="object 11"/>
          <p:cNvSpPr txBox="1"/>
          <p:nvPr/>
        </p:nvSpPr>
        <p:spPr>
          <a:xfrm>
            <a:off x="5906007" y="1569934"/>
            <a:ext cx="5764377" cy="570242"/>
          </a:xfrm>
          <a:prstGeom prst="rect">
            <a:avLst/>
          </a:prstGeom>
        </p:spPr>
        <p:txBody>
          <a:bodyPr vert="horz" wrap="square" lIns="0" tIns="16087" rIns="0" bIns="0" rtlCol="0">
            <a:spAutoFit/>
          </a:bodyPr>
          <a:lstStyle/>
          <a:p>
            <a:pPr marL="16933">
              <a:spcBef>
                <a:spcPts val="127"/>
              </a:spcBef>
            </a:pPr>
            <a:r>
              <a:rPr spc="-7" dirty="0">
                <a:latin typeface="Calibri"/>
                <a:cs typeface="Calibri"/>
              </a:rPr>
              <a:t>case</a:t>
            </a:r>
            <a:r>
              <a:rPr spc="7" dirty="0">
                <a:latin typeface="Calibri"/>
                <a:cs typeface="Calibri"/>
              </a:rPr>
              <a:t> </a:t>
            </a:r>
            <a:r>
              <a:rPr spc="-7" dirty="0">
                <a:latin typeface="Calibri"/>
                <a:cs typeface="Calibri"/>
              </a:rPr>
              <a:t>label</a:t>
            </a:r>
            <a:r>
              <a:rPr spc="-13" dirty="0">
                <a:latin typeface="Calibri"/>
                <a:cs typeface="Calibri"/>
              </a:rPr>
              <a:t> </a:t>
            </a:r>
            <a:r>
              <a:rPr spc="-7" dirty="0">
                <a:latin typeface="Calibri"/>
                <a:cs typeface="Calibri"/>
              </a:rPr>
              <a:t>are executed</a:t>
            </a:r>
            <a:r>
              <a:rPr spc="40" dirty="0">
                <a:latin typeface="Calibri"/>
                <a:cs typeface="Calibri"/>
              </a:rPr>
              <a:t> </a:t>
            </a:r>
            <a:r>
              <a:rPr spc="-7" dirty="0">
                <a:latin typeface="Calibri"/>
                <a:cs typeface="Calibri"/>
              </a:rPr>
              <a:t>in</a:t>
            </a:r>
            <a:r>
              <a:rPr dirty="0">
                <a:latin typeface="Calibri"/>
                <a:cs typeface="Calibri"/>
              </a:rPr>
              <a:t> </a:t>
            </a:r>
            <a:r>
              <a:rPr spc="-7" dirty="0">
                <a:latin typeface="Calibri"/>
                <a:cs typeface="Calibri"/>
              </a:rPr>
              <a:t>sequence</a:t>
            </a:r>
            <a:r>
              <a:rPr spc="7" dirty="0">
                <a:latin typeface="Calibri"/>
                <a:cs typeface="Calibri"/>
              </a:rPr>
              <a:t> </a:t>
            </a:r>
            <a:r>
              <a:rPr spc="-7" dirty="0">
                <a:latin typeface="Calibri"/>
                <a:cs typeface="Calibri"/>
              </a:rPr>
              <a:t>until</a:t>
            </a:r>
            <a:r>
              <a:rPr spc="-13" dirty="0">
                <a:latin typeface="Calibri"/>
                <a:cs typeface="Calibri"/>
              </a:rPr>
              <a:t> </a:t>
            </a:r>
            <a:r>
              <a:rPr spc="-7" dirty="0">
                <a:latin typeface="Calibri"/>
                <a:cs typeface="Calibri"/>
              </a:rPr>
              <a:t>the</a:t>
            </a:r>
            <a:r>
              <a:rPr spc="13" dirty="0">
                <a:latin typeface="Calibri"/>
                <a:cs typeface="Calibri"/>
              </a:rPr>
              <a:t> </a:t>
            </a:r>
            <a:r>
              <a:rPr spc="-7" dirty="0">
                <a:latin typeface="Calibri"/>
                <a:cs typeface="Calibri"/>
              </a:rPr>
              <a:t>end</a:t>
            </a:r>
            <a:r>
              <a:rPr spc="-13" dirty="0">
                <a:latin typeface="Calibri"/>
                <a:cs typeface="Calibri"/>
              </a:rPr>
              <a:t> </a:t>
            </a:r>
            <a:r>
              <a:rPr spc="-7" dirty="0">
                <a:latin typeface="Calibri"/>
                <a:cs typeface="Calibri"/>
              </a:rPr>
              <a:t>of</a:t>
            </a:r>
            <a:r>
              <a:rPr spc="-13" dirty="0">
                <a:latin typeface="Calibri"/>
                <a:cs typeface="Calibri"/>
              </a:rPr>
              <a:t> </a:t>
            </a:r>
            <a:r>
              <a:rPr spc="-7" dirty="0">
                <a:latin typeface="Calibri"/>
                <a:cs typeface="Calibri"/>
              </a:rPr>
              <a:t>switch</a:t>
            </a:r>
            <a:r>
              <a:rPr dirty="0">
                <a:latin typeface="Calibri"/>
                <a:cs typeface="Calibri"/>
              </a:rPr>
              <a:t> </a:t>
            </a:r>
            <a:r>
              <a:rPr spc="-7" dirty="0">
                <a:latin typeface="Calibri"/>
                <a:cs typeface="Calibri"/>
              </a:rPr>
              <a:t>statement.</a:t>
            </a:r>
            <a:endParaRPr dirty="0">
              <a:latin typeface="Calibri"/>
              <a:cs typeface="Calibri"/>
            </a:endParaRPr>
          </a:p>
        </p:txBody>
      </p:sp>
      <p:grpSp>
        <p:nvGrpSpPr>
          <p:cNvPr id="12" name="object 12"/>
          <p:cNvGrpSpPr/>
          <p:nvPr/>
        </p:nvGrpSpPr>
        <p:grpSpPr>
          <a:xfrm>
            <a:off x="6299307" y="2054044"/>
            <a:ext cx="4119880" cy="4330700"/>
            <a:chOff x="4844568" y="1895746"/>
            <a:chExt cx="3089910" cy="3248025"/>
          </a:xfrm>
        </p:grpSpPr>
        <p:pic>
          <p:nvPicPr>
            <p:cNvPr id="13" name="object 13"/>
            <p:cNvPicPr/>
            <p:nvPr/>
          </p:nvPicPr>
          <p:blipFill>
            <a:blip r:embed="rId4" cstate="print"/>
            <a:stretch>
              <a:fillRect/>
            </a:stretch>
          </p:blipFill>
          <p:spPr>
            <a:xfrm>
              <a:off x="4844568" y="1895746"/>
              <a:ext cx="3089603" cy="3247751"/>
            </a:xfrm>
            <a:prstGeom prst="rect">
              <a:avLst/>
            </a:prstGeom>
          </p:spPr>
        </p:pic>
        <p:pic>
          <p:nvPicPr>
            <p:cNvPr id="14" name="object 14"/>
            <p:cNvPicPr/>
            <p:nvPr/>
          </p:nvPicPr>
          <p:blipFill>
            <a:blip r:embed="rId5" cstate="print"/>
            <a:stretch>
              <a:fillRect/>
            </a:stretch>
          </p:blipFill>
          <p:spPr>
            <a:xfrm>
              <a:off x="5003291" y="2054351"/>
              <a:ext cx="2592323" cy="2781300"/>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647439" y="981455"/>
            <a:ext cx="4897120" cy="4895088"/>
          </a:xfrm>
          <a:prstGeom prst="rect">
            <a:avLst/>
          </a:prstGeom>
        </p:spPr>
      </p:pic>
      <p:sp>
        <p:nvSpPr>
          <p:cNvPr id="4" name="object 4"/>
          <p:cNvSpPr txBox="1">
            <a:spLocks noGrp="1"/>
          </p:cNvSpPr>
          <p:nvPr>
            <p:ph type="title"/>
          </p:nvPr>
        </p:nvSpPr>
        <p:spPr>
          <a:xfrm>
            <a:off x="4911005" y="2504879"/>
            <a:ext cx="2373207" cy="1165148"/>
          </a:xfrm>
          <a:prstGeom prst="rect">
            <a:avLst/>
          </a:prstGeom>
        </p:spPr>
        <p:txBody>
          <a:bodyPr vert="horz" wrap="square" lIns="0" tIns="16087" rIns="0" bIns="0" rtlCol="0" anchor="ctr">
            <a:spAutoFit/>
          </a:bodyPr>
          <a:lstStyle/>
          <a:p>
            <a:pPr marL="16933" marR="6773" indent="500367">
              <a:lnSpc>
                <a:spcPct val="100000"/>
              </a:lnSpc>
              <a:spcBef>
                <a:spcPts val="127"/>
              </a:spcBef>
            </a:pPr>
            <a:r>
              <a:rPr sz="3733" spc="-13" dirty="0">
                <a:solidFill>
                  <a:srgbClr val="001F5F"/>
                </a:solidFill>
              </a:rPr>
              <a:t>LOOP </a:t>
            </a:r>
            <a:r>
              <a:rPr sz="3733" spc="-7" dirty="0">
                <a:solidFill>
                  <a:srgbClr val="001F5F"/>
                </a:solidFill>
              </a:rPr>
              <a:t> CON</a:t>
            </a:r>
            <a:r>
              <a:rPr sz="3733" spc="-27" dirty="0">
                <a:solidFill>
                  <a:srgbClr val="001F5F"/>
                </a:solidFill>
              </a:rPr>
              <a:t>T</a:t>
            </a:r>
            <a:r>
              <a:rPr sz="3733" spc="-7" dirty="0">
                <a:solidFill>
                  <a:srgbClr val="001F5F"/>
                </a:solidFill>
              </a:rPr>
              <a:t>ROL</a:t>
            </a:r>
            <a:endParaRPr sz="3733"/>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65843" y="864060"/>
            <a:ext cx="2675467" cy="755762"/>
          </a:xfrm>
          <a:prstGeom prst="rect">
            <a:avLst/>
          </a:prstGeom>
        </p:spPr>
        <p:txBody>
          <a:bodyPr vert="horz" wrap="square" lIns="0" tIns="16933" rIns="0" bIns="0" rtlCol="0" anchor="ctr">
            <a:spAutoFit/>
          </a:bodyPr>
          <a:lstStyle/>
          <a:p>
            <a:pPr marL="16933">
              <a:lnSpc>
                <a:spcPct val="100000"/>
              </a:lnSpc>
              <a:spcBef>
                <a:spcPts val="133"/>
              </a:spcBef>
            </a:pPr>
            <a:r>
              <a:rPr b="1" dirty="0">
                <a:solidFill>
                  <a:srgbClr val="000000"/>
                </a:solidFill>
              </a:rPr>
              <a:t>For</a:t>
            </a:r>
            <a:r>
              <a:rPr b="1" spc="-120" dirty="0">
                <a:solidFill>
                  <a:srgbClr val="000000"/>
                </a:solidFill>
              </a:rPr>
              <a:t> </a:t>
            </a:r>
            <a:r>
              <a:rPr b="1" dirty="0">
                <a:solidFill>
                  <a:srgbClr val="000000"/>
                </a:solidFill>
              </a:rPr>
              <a:t>Loop</a:t>
            </a:r>
          </a:p>
        </p:txBody>
      </p:sp>
      <p:grpSp>
        <p:nvGrpSpPr>
          <p:cNvPr id="4" name="object 4"/>
          <p:cNvGrpSpPr/>
          <p:nvPr/>
        </p:nvGrpSpPr>
        <p:grpSpPr>
          <a:xfrm>
            <a:off x="713206" y="3369072"/>
            <a:ext cx="4721013" cy="2623819"/>
            <a:chOff x="534904" y="2526804"/>
            <a:chExt cx="3540760" cy="1967864"/>
          </a:xfrm>
        </p:grpSpPr>
        <p:pic>
          <p:nvPicPr>
            <p:cNvPr id="5" name="object 5"/>
            <p:cNvPicPr/>
            <p:nvPr/>
          </p:nvPicPr>
          <p:blipFill>
            <a:blip r:embed="rId2" cstate="print"/>
            <a:stretch>
              <a:fillRect/>
            </a:stretch>
          </p:blipFill>
          <p:spPr>
            <a:xfrm>
              <a:off x="534904" y="2540479"/>
              <a:ext cx="3540291" cy="1953810"/>
            </a:xfrm>
            <a:prstGeom prst="rect">
              <a:avLst/>
            </a:prstGeom>
          </p:spPr>
        </p:pic>
        <p:pic>
          <p:nvPicPr>
            <p:cNvPr id="6" name="object 6"/>
            <p:cNvPicPr/>
            <p:nvPr/>
          </p:nvPicPr>
          <p:blipFill>
            <a:blip r:embed="rId3" cstate="print"/>
            <a:stretch>
              <a:fillRect/>
            </a:stretch>
          </p:blipFill>
          <p:spPr>
            <a:xfrm>
              <a:off x="534924" y="2526804"/>
              <a:ext cx="2985516" cy="1839467"/>
            </a:xfrm>
            <a:prstGeom prst="rect">
              <a:avLst/>
            </a:prstGeom>
          </p:spPr>
        </p:pic>
      </p:grpSp>
      <p:sp>
        <p:nvSpPr>
          <p:cNvPr id="7" name="object 7"/>
          <p:cNvSpPr txBox="1"/>
          <p:nvPr/>
        </p:nvSpPr>
        <p:spPr>
          <a:xfrm>
            <a:off x="735583" y="3397503"/>
            <a:ext cx="4609253" cy="2218556"/>
          </a:xfrm>
          <a:prstGeom prst="rect">
            <a:avLst/>
          </a:prstGeom>
          <a:solidFill>
            <a:schemeClr val="accent1">
              <a:lumMod val="20000"/>
              <a:lumOff val="80000"/>
            </a:schemeClr>
          </a:solidFill>
        </p:spPr>
        <p:txBody>
          <a:bodyPr vert="horz" wrap="square" lIns="0" tIns="50800" rIns="0" bIns="0" rtlCol="0">
            <a:spAutoFit/>
          </a:bodyPr>
          <a:lstStyle/>
          <a:p>
            <a:pPr marL="121070">
              <a:spcBef>
                <a:spcPts val="400"/>
              </a:spcBef>
            </a:pPr>
            <a:r>
              <a:rPr sz="1400" b="1" dirty="0">
                <a:latin typeface="Calibri"/>
                <a:cs typeface="Calibri"/>
              </a:rPr>
              <a:t>class</a:t>
            </a:r>
            <a:r>
              <a:rPr sz="1400" b="1" spc="-33" dirty="0">
                <a:latin typeface="Calibri"/>
                <a:cs typeface="Calibri"/>
              </a:rPr>
              <a:t> </a:t>
            </a:r>
            <a:r>
              <a:rPr sz="1400" b="1" spc="-7" dirty="0">
                <a:latin typeface="Calibri"/>
                <a:cs typeface="Calibri"/>
              </a:rPr>
              <a:t>ForLoopDemo</a:t>
            </a:r>
            <a:endParaRPr sz="1400" dirty="0">
              <a:latin typeface="Calibri"/>
              <a:cs typeface="Calibri"/>
            </a:endParaRPr>
          </a:p>
          <a:p>
            <a:pPr marL="161709"/>
            <a:r>
              <a:rPr sz="1400" b="1" dirty="0">
                <a:latin typeface="Calibri"/>
                <a:cs typeface="Calibri"/>
              </a:rPr>
              <a:t>{</a:t>
            </a:r>
            <a:endParaRPr sz="1400" dirty="0">
              <a:latin typeface="Calibri"/>
              <a:cs typeface="Calibri"/>
            </a:endParaRPr>
          </a:p>
          <a:p>
            <a:pPr marL="281086">
              <a:spcBef>
                <a:spcPts val="7"/>
              </a:spcBef>
            </a:pPr>
            <a:r>
              <a:rPr sz="1400" b="1" dirty="0">
                <a:latin typeface="Calibri"/>
                <a:cs typeface="Calibri"/>
              </a:rPr>
              <a:t>public</a:t>
            </a:r>
            <a:r>
              <a:rPr sz="1400" b="1" spc="-20" dirty="0">
                <a:latin typeface="Calibri"/>
                <a:cs typeface="Calibri"/>
              </a:rPr>
              <a:t> </a:t>
            </a:r>
            <a:r>
              <a:rPr sz="1400" b="1" dirty="0">
                <a:latin typeface="Calibri"/>
                <a:cs typeface="Calibri"/>
              </a:rPr>
              <a:t>static</a:t>
            </a:r>
            <a:r>
              <a:rPr sz="1400" b="1" spc="-53" dirty="0">
                <a:latin typeface="Calibri"/>
                <a:cs typeface="Calibri"/>
              </a:rPr>
              <a:t> </a:t>
            </a:r>
            <a:r>
              <a:rPr sz="1400" b="1" dirty="0">
                <a:latin typeface="Calibri"/>
                <a:cs typeface="Calibri"/>
              </a:rPr>
              <a:t>void </a:t>
            </a:r>
            <a:r>
              <a:rPr sz="1400" b="1" spc="-7" dirty="0">
                <a:latin typeface="Calibri"/>
                <a:cs typeface="Calibri"/>
              </a:rPr>
              <a:t>main(String</a:t>
            </a:r>
            <a:r>
              <a:rPr sz="1400" b="1" spc="-47" dirty="0">
                <a:latin typeface="Calibri"/>
                <a:cs typeface="Calibri"/>
              </a:rPr>
              <a:t> </a:t>
            </a:r>
            <a:r>
              <a:rPr sz="1400" b="1" dirty="0">
                <a:latin typeface="Calibri"/>
                <a:cs typeface="Calibri"/>
              </a:rPr>
              <a:t>args[])</a:t>
            </a:r>
            <a:endParaRPr sz="1400" dirty="0">
              <a:latin typeface="Calibri"/>
              <a:cs typeface="Calibri"/>
            </a:endParaRPr>
          </a:p>
          <a:p>
            <a:pPr marL="730655"/>
            <a:r>
              <a:rPr sz="1400" b="1" dirty="0">
                <a:latin typeface="Calibri"/>
                <a:cs typeface="Calibri"/>
              </a:rPr>
              <a:t>{</a:t>
            </a:r>
            <a:endParaRPr sz="1400" dirty="0">
              <a:latin typeface="Calibri"/>
              <a:cs typeface="Calibri"/>
            </a:endParaRPr>
          </a:p>
          <a:p>
            <a:pPr marL="482588"/>
            <a:r>
              <a:rPr sz="1400" b="1" spc="-7" dirty="0">
                <a:latin typeface="Calibri"/>
                <a:cs typeface="Calibri"/>
              </a:rPr>
              <a:t>for(int</a:t>
            </a:r>
            <a:r>
              <a:rPr sz="1400" b="1" spc="-20" dirty="0">
                <a:latin typeface="Calibri"/>
                <a:cs typeface="Calibri"/>
              </a:rPr>
              <a:t> </a:t>
            </a:r>
            <a:r>
              <a:rPr sz="1400" b="1" dirty="0">
                <a:latin typeface="Calibri"/>
                <a:cs typeface="Calibri"/>
              </a:rPr>
              <a:t>i=10;</a:t>
            </a:r>
            <a:r>
              <a:rPr sz="1400" b="1" spc="-27" dirty="0">
                <a:latin typeface="Calibri"/>
                <a:cs typeface="Calibri"/>
              </a:rPr>
              <a:t> </a:t>
            </a:r>
            <a:r>
              <a:rPr sz="1400" b="1" dirty="0">
                <a:latin typeface="Calibri"/>
                <a:cs typeface="Calibri"/>
              </a:rPr>
              <a:t>i&gt;1;</a:t>
            </a:r>
            <a:r>
              <a:rPr sz="1400" b="1" spc="-27" dirty="0">
                <a:latin typeface="Calibri"/>
                <a:cs typeface="Calibri"/>
              </a:rPr>
              <a:t> </a:t>
            </a:r>
            <a:r>
              <a:rPr sz="1400" b="1" dirty="0">
                <a:latin typeface="Calibri"/>
                <a:cs typeface="Calibri"/>
              </a:rPr>
              <a:t>i--)</a:t>
            </a:r>
            <a:endParaRPr sz="1400" dirty="0">
              <a:latin typeface="Calibri"/>
              <a:cs typeface="Calibri"/>
            </a:endParaRPr>
          </a:p>
          <a:p>
            <a:pPr marL="850032"/>
            <a:r>
              <a:rPr sz="1400" b="1" dirty="0">
                <a:latin typeface="Calibri"/>
                <a:cs typeface="Calibri"/>
              </a:rPr>
              <a:t>{</a:t>
            </a:r>
            <a:endParaRPr sz="1400" dirty="0">
              <a:latin typeface="Calibri"/>
              <a:cs typeface="Calibri"/>
            </a:endParaRPr>
          </a:p>
          <a:p>
            <a:pPr marL="683243"/>
            <a:r>
              <a:rPr sz="1400" b="1" dirty="0">
                <a:latin typeface="Calibri"/>
                <a:cs typeface="Calibri"/>
              </a:rPr>
              <a:t>Syst</a:t>
            </a:r>
            <a:r>
              <a:rPr sz="1400" b="1" spc="-7" dirty="0">
                <a:latin typeface="Calibri"/>
                <a:cs typeface="Calibri"/>
              </a:rPr>
              <a:t>e</a:t>
            </a:r>
            <a:r>
              <a:rPr sz="1400" b="1" dirty="0">
                <a:latin typeface="Calibri"/>
                <a:cs typeface="Calibri"/>
              </a:rPr>
              <a:t>m</a:t>
            </a:r>
            <a:r>
              <a:rPr sz="1400" b="1" spc="7" dirty="0">
                <a:latin typeface="Calibri"/>
                <a:cs typeface="Calibri"/>
              </a:rPr>
              <a:t>.</a:t>
            </a:r>
            <a:r>
              <a:rPr sz="1400" b="1" spc="-27" dirty="0">
                <a:latin typeface="Calibri"/>
                <a:cs typeface="Calibri"/>
              </a:rPr>
              <a:t>o</a:t>
            </a:r>
            <a:r>
              <a:rPr sz="1400" b="1" dirty="0">
                <a:latin typeface="Calibri"/>
                <a:cs typeface="Calibri"/>
              </a:rPr>
              <a:t>u</a:t>
            </a:r>
            <a:r>
              <a:rPr sz="1400" b="1" spc="-13" dirty="0">
                <a:latin typeface="Calibri"/>
                <a:cs typeface="Calibri"/>
              </a:rPr>
              <a:t>t.</a:t>
            </a:r>
            <a:r>
              <a:rPr sz="1400" b="1" dirty="0">
                <a:latin typeface="Calibri"/>
                <a:cs typeface="Calibri"/>
              </a:rPr>
              <a:t>p</a:t>
            </a:r>
            <a:r>
              <a:rPr sz="1400" b="1" spc="-13" dirty="0">
                <a:latin typeface="Calibri"/>
                <a:cs typeface="Calibri"/>
              </a:rPr>
              <a:t>r</a:t>
            </a:r>
            <a:r>
              <a:rPr sz="1400" b="1" dirty="0">
                <a:latin typeface="Calibri"/>
                <a:cs typeface="Calibri"/>
              </a:rPr>
              <a:t>in</a:t>
            </a:r>
            <a:r>
              <a:rPr sz="1400" b="1" spc="-13" dirty="0">
                <a:latin typeface="Calibri"/>
                <a:cs typeface="Calibri"/>
              </a:rPr>
              <a:t>t</a:t>
            </a:r>
            <a:r>
              <a:rPr sz="1400" b="1" dirty="0">
                <a:latin typeface="Calibri"/>
                <a:cs typeface="Calibri"/>
              </a:rPr>
              <a:t>l</a:t>
            </a:r>
            <a:r>
              <a:rPr sz="1400" b="1" spc="7" dirty="0">
                <a:latin typeface="Calibri"/>
                <a:cs typeface="Calibri"/>
              </a:rPr>
              <a:t>n</a:t>
            </a:r>
            <a:r>
              <a:rPr sz="1400" b="1" spc="-7" dirty="0">
                <a:latin typeface="Calibri"/>
                <a:cs typeface="Calibri"/>
              </a:rPr>
              <a:t>(</a:t>
            </a:r>
            <a:r>
              <a:rPr sz="1400" b="1" dirty="0">
                <a:latin typeface="Calibri"/>
                <a:cs typeface="Calibri"/>
              </a:rPr>
              <a:t>"The</a:t>
            </a:r>
            <a:r>
              <a:rPr sz="1400" b="1" spc="-73" dirty="0">
                <a:latin typeface="Calibri"/>
                <a:cs typeface="Calibri"/>
              </a:rPr>
              <a:t> </a:t>
            </a:r>
            <a:r>
              <a:rPr sz="1400" b="1" dirty="0">
                <a:latin typeface="Calibri"/>
                <a:cs typeface="Calibri"/>
              </a:rPr>
              <a:t>v</a:t>
            </a:r>
            <a:r>
              <a:rPr sz="1400" b="1" spc="-7" dirty="0">
                <a:latin typeface="Calibri"/>
                <a:cs typeface="Calibri"/>
              </a:rPr>
              <a:t>a</a:t>
            </a:r>
            <a:r>
              <a:rPr sz="1400" b="1" dirty="0">
                <a:latin typeface="Calibri"/>
                <a:cs typeface="Calibri"/>
              </a:rPr>
              <a:t>lue</a:t>
            </a:r>
            <a:r>
              <a:rPr sz="1400" b="1" spc="-27" dirty="0">
                <a:latin typeface="Calibri"/>
                <a:cs typeface="Calibri"/>
              </a:rPr>
              <a:t> </a:t>
            </a:r>
            <a:r>
              <a:rPr sz="1400" b="1" spc="-7" dirty="0">
                <a:latin typeface="Calibri"/>
                <a:cs typeface="Calibri"/>
              </a:rPr>
              <a:t>o</a:t>
            </a:r>
            <a:r>
              <a:rPr sz="1400" b="1" dirty="0">
                <a:latin typeface="Calibri"/>
                <a:cs typeface="Calibri"/>
              </a:rPr>
              <a:t>f i</a:t>
            </a:r>
            <a:r>
              <a:rPr sz="1400" b="1" spc="-13" dirty="0">
                <a:latin typeface="Calibri"/>
                <a:cs typeface="Calibri"/>
              </a:rPr>
              <a:t> </a:t>
            </a:r>
            <a:r>
              <a:rPr sz="1400" b="1" dirty="0">
                <a:latin typeface="Calibri"/>
                <a:cs typeface="Calibri"/>
              </a:rPr>
              <a:t>is:</a:t>
            </a:r>
            <a:r>
              <a:rPr sz="1400" b="1" spc="-7" dirty="0">
                <a:latin typeface="Calibri"/>
                <a:cs typeface="Calibri"/>
              </a:rPr>
              <a:t> </a:t>
            </a:r>
            <a:r>
              <a:rPr sz="1400" b="1" dirty="0">
                <a:latin typeface="Calibri"/>
                <a:cs typeface="Calibri"/>
              </a:rPr>
              <a:t>"+</a:t>
            </a:r>
            <a:r>
              <a:rPr sz="1400" b="1" spc="7" dirty="0">
                <a:latin typeface="Calibri"/>
                <a:cs typeface="Calibri"/>
              </a:rPr>
              <a:t>i</a:t>
            </a:r>
            <a:r>
              <a:rPr sz="1400" b="1" spc="-7" dirty="0">
                <a:latin typeface="Calibri"/>
                <a:cs typeface="Calibri"/>
              </a:rPr>
              <a:t>)</a:t>
            </a:r>
            <a:r>
              <a:rPr sz="1400" b="1" dirty="0">
                <a:latin typeface="Calibri"/>
                <a:cs typeface="Calibri"/>
              </a:rPr>
              <a:t>;</a:t>
            </a:r>
            <a:endParaRPr sz="1400" dirty="0">
              <a:latin typeface="Calibri"/>
              <a:cs typeface="Calibri"/>
            </a:endParaRPr>
          </a:p>
          <a:p>
            <a:pPr marL="523227"/>
            <a:r>
              <a:rPr sz="1400" b="1" dirty="0">
                <a:latin typeface="Calibri"/>
                <a:cs typeface="Calibri"/>
              </a:rPr>
              <a:t>}</a:t>
            </a:r>
            <a:endParaRPr sz="1400" dirty="0">
              <a:latin typeface="Calibri"/>
              <a:cs typeface="Calibri"/>
            </a:endParaRPr>
          </a:p>
          <a:p>
            <a:pPr marL="403003"/>
            <a:r>
              <a:rPr sz="1400" b="1" dirty="0">
                <a:latin typeface="Calibri"/>
                <a:cs typeface="Calibri"/>
              </a:rPr>
              <a:t>}</a:t>
            </a:r>
            <a:endParaRPr sz="1400" dirty="0">
              <a:latin typeface="Calibri"/>
              <a:cs typeface="Calibri"/>
            </a:endParaRPr>
          </a:p>
          <a:p>
            <a:pPr marL="154936">
              <a:spcBef>
                <a:spcPts val="147"/>
              </a:spcBef>
            </a:pPr>
            <a:r>
              <a:rPr sz="1400" b="1" dirty="0">
                <a:latin typeface="Calibri"/>
                <a:cs typeface="Calibri"/>
              </a:rPr>
              <a:t>}</a:t>
            </a:r>
            <a:endParaRPr sz="1400" dirty="0">
              <a:latin typeface="Calibri"/>
              <a:cs typeface="Calibri"/>
            </a:endParaRPr>
          </a:p>
        </p:txBody>
      </p:sp>
      <p:sp>
        <p:nvSpPr>
          <p:cNvPr id="8" name="object 8"/>
          <p:cNvSpPr/>
          <p:nvPr/>
        </p:nvSpPr>
        <p:spPr>
          <a:xfrm>
            <a:off x="5906007" y="2181353"/>
            <a:ext cx="0" cy="4268047"/>
          </a:xfrm>
          <a:custGeom>
            <a:avLst/>
            <a:gdLst/>
            <a:ahLst/>
            <a:cxnLst/>
            <a:rect l="l" t="t" r="r" b="b"/>
            <a:pathLst>
              <a:path h="3201035">
                <a:moveTo>
                  <a:pt x="0" y="0"/>
                </a:moveTo>
                <a:lnTo>
                  <a:pt x="0" y="3200577"/>
                </a:lnTo>
              </a:path>
            </a:pathLst>
          </a:custGeom>
          <a:ln w="19050">
            <a:solidFill>
              <a:srgbClr val="FFC000"/>
            </a:solidFill>
          </a:ln>
        </p:spPr>
        <p:txBody>
          <a:bodyPr wrap="square" lIns="0" tIns="0" rIns="0" bIns="0" rtlCol="0"/>
          <a:lstStyle/>
          <a:p>
            <a:endParaRPr sz="2400"/>
          </a:p>
        </p:txBody>
      </p:sp>
      <p:sp>
        <p:nvSpPr>
          <p:cNvPr id="9" name="object 9"/>
          <p:cNvSpPr txBox="1"/>
          <p:nvPr/>
        </p:nvSpPr>
        <p:spPr>
          <a:xfrm>
            <a:off x="839756" y="2016251"/>
            <a:ext cx="5751433" cy="1260174"/>
          </a:xfrm>
          <a:prstGeom prst="rect">
            <a:avLst/>
          </a:prstGeom>
        </p:spPr>
        <p:txBody>
          <a:bodyPr vert="horz" wrap="square" lIns="0" tIns="16087" rIns="0" bIns="0" rtlCol="0">
            <a:spAutoFit/>
          </a:bodyPr>
          <a:lstStyle/>
          <a:p>
            <a:pPr marL="16933">
              <a:spcBef>
                <a:spcPts val="127"/>
              </a:spcBef>
            </a:pPr>
            <a:r>
              <a:rPr sz="2000" spc="-7" dirty="0">
                <a:solidFill>
                  <a:srgbClr val="00008A"/>
                </a:solidFill>
                <a:latin typeface="Calibri"/>
                <a:cs typeface="Calibri"/>
              </a:rPr>
              <a:t>for</a:t>
            </a:r>
            <a:r>
              <a:rPr sz="2000" spc="-7" dirty="0">
                <a:latin typeface="Calibri"/>
                <a:cs typeface="Calibri"/>
              </a:rPr>
              <a:t>(initialization;</a:t>
            </a:r>
            <a:r>
              <a:rPr sz="2000" spc="-53" dirty="0">
                <a:latin typeface="Calibri"/>
                <a:cs typeface="Calibri"/>
              </a:rPr>
              <a:t> </a:t>
            </a:r>
            <a:r>
              <a:rPr sz="2000" spc="-7" dirty="0">
                <a:latin typeface="Calibri"/>
                <a:cs typeface="Calibri"/>
              </a:rPr>
              <a:t>condition</a:t>
            </a:r>
            <a:r>
              <a:rPr lang="en-IN" sz="2000" spc="-7" dirty="0">
                <a:latin typeface="Calibri"/>
                <a:cs typeface="Calibri"/>
              </a:rPr>
              <a:t>; in</a:t>
            </a:r>
            <a:r>
              <a:rPr sz="2000" spc="-7" dirty="0" err="1">
                <a:latin typeface="Calibri"/>
                <a:cs typeface="Calibri"/>
              </a:rPr>
              <a:t>crement</a:t>
            </a:r>
            <a:r>
              <a:rPr sz="2000" spc="-7" dirty="0">
                <a:latin typeface="Calibri"/>
                <a:cs typeface="Calibri"/>
              </a:rPr>
              <a:t>/decrement)</a:t>
            </a:r>
            <a:endParaRPr sz="2000" dirty="0">
              <a:latin typeface="Calibri"/>
              <a:cs typeface="Calibri"/>
            </a:endParaRPr>
          </a:p>
          <a:p>
            <a:pPr marL="16933"/>
            <a:r>
              <a:rPr sz="2000" spc="-7" dirty="0">
                <a:latin typeface="Calibri"/>
                <a:cs typeface="Calibri"/>
              </a:rPr>
              <a:t>{</a:t>
            </a:r>
            <a:endParaRPr sz="2000" dirty="0">
              <a:latin typeface="Calibri"/>
              <a:cs typeface="Calibri"/>
            </a:endParaRPr>
          </a:p>
          <a:p>
            <a:pPr marL="130383"/>
            <a:r>
              <a:rPr sz="2000" spc="-7" dirty="0">
                <a:latin typeface="Calibri"/>
                <a:cs typeface="Calibri"/>
              </a:rPr>
              <a:t>statement(s);</a:t>
            </a:r>
            <a:endParaRPr sz="2000" dirty="0">
              <a:latin typeface="Calibri"/>
              <a:cs typeface="Calibri"/>
            </a:endParaRPr>
          </a:p>
          <a:p>
            <a:pPr marL="50799">
              <a:spcBef>
                <a:spcPts val="127"/>
              </a:spcBef>
            </a:pPr>
            <a:r>
              <a:rPr sz="2000" spc="-7" dirty="0">
                <a:latin typeface="Calibri"/>
                <a:cs typeface="Calibri"/>
              </a:rPr>
              <a:t>}</a:t>
            </a:r>
            <a:endParaRPr sz="2000" dirty="0">
              <a:latin typeface="Calibri"/>
              <a:cs typeface="Calibri"/>
            </a:endParaRPr>
          </a:p>
        </p:txBody>
      </p:sp>
      <p:grpSp>
        <p:nvGrpSpPr>
          <p:cNvPr id="10" name="object 10"/>
          <p:cNvGrpSpPr/>
          <p:nvPr/>
        </p:nvGrpSpPr>
        <p:grpSpPr>
          <a:xfrm>
            <a:off x="6831134" y="810758"/>
            <a:ext cx="4252807" cy="6047740"/>
            <a:chOff x="5123350" y="608068"/>
            <a:chExt cx="3189605" cy="4535805"/>
          </a:xfrm>
        </p:grpSpPr>
        <p:pic>
          <p:nvPicPr>
            <p:cNvPr id="11" name="object 11"/>
            <p:cNvPicPr/>
            <p:nvPr/>
          </p:nvPicPr>
          <p:blipFill>
            <a:blip r:embed="rId4" cstate="print"/>
            <a:stretch>
              <a:fillRect/>
            </a:stretch>
          </p:blipFill>
          <p:spPr>
            <a:xfrm>
              <a:off x="5123350" y="608068"/>
              <a:ext cx="3189009" cy="4535430"/>
            </a:xfrm>
            <a:prstGeom prst="rect">
              <a:avLst/>
            </a:prstGeom>
          </p:spPr>
        </p:pic>
        <p:pic>
          <p:nvPicPr>
            <p:cNvPr id="12" name="object 12"/>
            <p:cNvPicPr/>
            <p:nvPr/>
          </p:nvPicPr>
          <p:blipFill>
            <a:blip r:embed="rId5" cstate="print"/>
            <a:stretch>
              <a:fillRect/>
            </a:stretch>
          </p:blipFill>
          <p:spPr>
            <a:xfrm>
              <a:off x="5282184" y="766571"/>
              <a:ext cx="2691384" cy="4021836"/>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61373" y="866532"/>
            <a:ext cx="3317240"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While</a:t>
            </a:r>
            <a:r>
              <a:rPr b="1" spc="-107" dirty="0">
                <a:solidFill>
                  <a:srgbClr val="000000"/>
                </a:solidFill>
              </a:rPr>
              <a:t> </a:t>
            </a:r>
            <a:r>
              <a:rPr b="1" dirty="0">
                <a:solidFill>
                  <a:srgbClr val="000000"/>
                </a:solidFill>
              </a:rPr>
              <a:t>Loop</a:t>
            </a:r>
          </a:p>
        </p:txBody>
      </p:sp>
      <p:grpSp>
        <p:nvGrpSpPr>
          <p:cNvPr id="4" name="object 4"/>
          <p:cNvGrpSpPr/>
          <p:nvPr/>
        </p:nvGrpSpPr>
        <p:grpSpPr>
          <a:xfrm>
            <a:off x="713206" y="3346655"/>
            <a:ext cx="4721013" cy="3064933"/>
            <a:chOff x="534904" y="2509991"/>
            <a:chExt cx="3540760" cy="2298700"/>
          </a:xfrm>
        </p:grpSpPr>
        <p:pic>
          <p:nvPicPr>
            <p:cNvPr id="5" name="object 5"/>
            <p:cNvPicPr/>
            <p:nvPr/>
          </p:nvPicPr>
          <p:blipFill>
            <a:blip r:embed="rId2" cstate="print"/>
            <a:stretch>
              <a:fillRect/>
            </a:stretch>
          </p:blipFill>
          <p:spPr>
            <a:xfrm>
              <a:off x="534904" y="2509991"/>
              <a:ext cx="3540291" cy="2290626"/>
            </a:xfrm>
            <a:prstGeom prst="rect">
              <a:avLst/>
            </a:prstGeom>
          </p:spPr>
        </p:pic>
        <p:pic>
          <p:nvPicPr>
            <p:cNvPr id="6" name="object 6"/>
            <p:cNvPicPr/>
            <p:nvPr/>
          </p:nvPicPr>
          <p:blipFill>
            <a:blip r:embed="rId3" cstate="print"/>
            <a:stretch>
              <a:fillRect/>
            </a:stretch>
          </p:blipFill>
          <p:spPr>
            <a:xfrm>
              <a:off x="539496" y="2511551"/>
              <a:ext cx="2615184" cy="2296668"/>
            </a:xfrm>
            <a:prstGeom prst="rect">
              <a:avLst/>
            </a:prstGeom>
          </p:spPr>
        </p:pic>
      </p:grpSp>
      <p:sp>
        <p:nvSpPr>
          <p:cNvPr id="7" name="object 7"/>
          <p:cNvSpPr txBox="1"/>
          <p:nvPr/>
        </p:nvSpPr>
        <p:spPr>
          <a:xfrm>
            <a:off x="680855" y="3068287"/>
            <a:ext cx="4609253" cy="3196943"/>
          </a:xfrm>
          <a:prstGeom prst="rect">
            <a:avLst/>
          </a:prstGeom>
          <a:solidFill>
            <a:schemeClr val="accent1">
              <a:lumMod val="20000"/>
              <a:lumOff val="80000"/>
            </a:schemeClr>
          </a:solidFill>
        </p:spPr>
        <p:txBody>
          <a:bodyPr vert="horz" wrap="square" lIns="0" tIns="67733" rIns="0" bIns="0" rtlCol="0">
            <a:spAutoFit/>
          </a:bodyPr>
          <a:lstStyle/>
          <a:p>
            <a:pPr marL="121070">
              <a:spcBef>
                <a:spcPts val="533"/>
              </a:spcBef>
            </a:pPr>
            <a:r>
              <a:rPr sz="1400" b="1" spc="-7" dirty="0">
                <a:latin typeface="Calibri"/>
                <a:cs typeface="Calibri"/>
              </a:rPr>
              <a:t>class</a:t>
            </a:r>
            <a:r>
              <a:rPr sz="1400" b="1" spc="-53" dirty="0">
                <a:latin typeface="Calibri"/>
                <a:cs typeface="Calibri"/>
              </a:rPr>
              <a:t> </a:t>
            </a:r>
            <a:r>
              <a:rPr sz="1400" b="1" spc="-7" dirty="0">
                <a:latin typeface="Calibri"/>
                <a:cs typeface="Calibri"/>
              </a:rPr>
              <a:t>WhileLoopDemo</a:t>
            </a:r>
            <a:endParaRPr sz="1400" dirty="0">
              <a:latin typeface="Calibri"/>
              <a:cs typeface="Calibri"/>
            </a:endParaRPr>
          </a:p>
          <a:p>
            <a:pPr marL="159169">
              <a:spcBef>
                <a:spcPts val="240"/>
              </a:spcBef>
            </a:pPr>
            <a:r>
              <a:rPr sz="1400" b="1" spc="-7" dirty="0">
                <a:latin typeface="Calibri"/>
                <a:cs typeface="Calibri"/>
              </a:rPr>
              <a:t>{</a:t>
            </a:r>
            <a:endParaRPr sz="1400" dirty="0">
              <a:latin typeface="Calibri"/>
              <a:cs typeface="Calibri"/>
            </a:endParaRPr>
          </a:p>
          <a:p>
            <a:pPr marL="730655">
              <a:spcBef>
                <a:spcPts val="247"/>
              </a:spcBef>
            </a:pPr>
            <a:r>
              <a:rPr sz="1400" b="1" spc="-7" dirty="0">
                <a:latin typeface="Calibri"/>
                <a:cs typeface="Calibri"/>
              </a:rPr>
              <a:t>public static void</a:t>
            </a:r>
            <a:r>
              <a:rPr sz="1400" b="1" spc="20" dirty="0">
                <a:latin typeface="Calibri"/>
                <a:cs typeface="Calibri"/>
              </a:rPr>
              <a:t> </a:t>
            </a:r>
            <a:r>
              <a:rPr sz="1400" b="1" spc="-7" dirty="0">
                <a:latin typeface="Calibri"/>
                <a:cs typeface="Calibri"/>
              </a:rPr>
              <a:t>main(String</a:t>
            </a:r>
            <a:r>
              <a:rPr sz="1400" b="1" spc="20" dirty="0">
                <a:latin typeface="Calibri"/>
                <a:cs typeface="Calibri"/>
              </a:rPr>
              <a:t> </a:t>
            </a:r>
            <a:r>
              <a:rPr sz="1400" b="1" spc="-7" dirty="0">
                <a:latin typeface="Calibri"/>
                <a:cs typeface="Calibri"/>
              </a:rPr>
              <a:t>args[])</a:t>
            </a:r>
            <a:endParaRPr sz="1400" dirty="0">
              <a:latin typeface="Calibri"/>
              <a:cs typeface="Calibri"/>
            </a:endParaRPr>
          </a:p>
          <a:p>
            <a:pPr marL="730655">
              <a:spcBef>
                <a:spcPts val="233"/>
              </a:spcBef>
            </a:pPr>
            <a:r>
              <a:rPr sz="1400" b="1" spc="-7" dirty="0">
                <a:latin typeface="Calibri"/>
                <a:cs typeface="Calibri"/>
              </a:rPr>
              <a:t>{</a:t>
            </a:r>
            <a:endParaRPr sz="1400" dirty="0">
              <a:latin typeface="Calibri"/>
              <a:cs typeface="Calibri"/>
            </a:endParaRPr>
          </a:p>
          <a:p>
            <a:pPr marL="883051" marR="3016598">
              <a:lnSpc>
                <a:spcPct val="114999"/>
              </a:lnSpc>
            </a:pPr>
            <a:r>
              <a:rPr sz="1400" b="1" spc="-7" dirty="0">
                <a:latin typeface="Calibri"/>
                <a:cs typeface="Calibri"/>
              </a:rPr>
              <a:t>int i=10; </a:t>
            </a:r>
            <a:r>
              <a:rPr sz="1400" b="1" dirty="0">
                <a:latin typeface="Calibri"/>
                <a:cs typeface="Calibri"/>
              </a:rPr>
              <a:t> </a:t>
            </a:r>
            <a:r>
              <a:rPr sz="1400" b="1" spc="-13" dirty="0">
                <a:latin typeface="Calibri"/>
                <a:cs typeface="Calibri"/>
              </a:rPr>
              <a:t>w</a:t>
            </a:r>
            <a:r>
              <a:rPr sz="1400" b="1" dirty="0">
                <a:latin typeface="Calibri"/>
                <a:cs typeface="Calibri"/>
              </a:rPr>
              <a:t>h</a:t>
            </a:r>
            <a:r>
              <a:rPr sz="1400" b="1" spc="-13" dirty="0">
                <a:latin typeface="Calibri"/>
                <a:cs typeface="Calibri"/>
              </a:rPr>
              <a:t>il</a:t>
            </a:r>
            <a:r>
              <a:rPr sz="1400" b="1" spc="-7" dirty="0">
                <a:latin typeface="Calibri"/>
                <a:cs typeface="Calibri"/>
              </a:rPr>
              <a:t>e(</a:t>
            </a:r>
            <a:r>
              <a:rPr sz="1400" b="1" spc="-13" dirty="0">
                <a:latin typeface="Calibri"/>
                <a:cs typeface="Calibri"/>
              </a:rPr>
              <a:t>i&gt;</a:t>
            </a:r>
            <a:r>
              <a:rPr sz="1400" b="1" spc="-7" dirty="0">
                <a:latin typeface="Calibri"/>
                <a:cs typeface="Calibri"/>
              </a:rPr>
              <a:t>1)</a:t>
            </a:r>
            <a:endParaRPr sz="1400" dirty="0">
              <a:latin typeface="Calibri"/>
              <a:cs typeface="Calibri"/>
            </a:endParaRPr>
          </a:p>
          <a:p>
            <a:pPr marL="844106">
              <a:spcBef>
                <a:spcPts val="240"/>
              </a:spcBef>
            </a:pPr>
            <a:r>
              <a:rPr sz="1400" b="1" spc="-7" dirty="0">
                <a:latin typeface="Calibri"/>
                <a:cs typeface="Calibri"/>
              </a:rPr>
              <a:t>{</a:t>
            </a:r>
            <a:endParaRPr sz="1400" dirty="0">
              <a:latin typeface="Calibri"/>
              <a:cs typeface="Calibri"/>
            </a:endParaRPr>
          </a:p>
          <a:p>
            <a:pPr marL="957556">
              <a:spcBef>
                <a:spcPts val="240"/>
              </a:spcBef>
            </a:pPr>
            <a:r>
              <a:rPr sz="1400" b="1" spc="-7" dirty="0">
                <a:latin typeface="Calibri"/>
                <a:cs typeface="Calibri"/>
              </a:rPr>
              <a:t>System.out.println(i);</a:t>
            </a:r>
            <a:endParaRPr sz="1400" dirty="0">
              <a:latin typeface="Calibri"/>
              <a:cs typeface="Calibri"/>
            </a:endParaRPr>
          </a:p>
          <a:p>
            <a:pPr marL="957556">
              <a:spcBef>
                <a:spcPts val="240"/>
              </a:spcBef>
            </a:pPr>
            <a:r>
              <a:rPr sz="1400" b="1" spc="-13" dirty="0">
                <a:latin typeface="Calibri"/>
                <a:cs typeface="Calibri"/>
              </a:rPr>
              <a:t>i--;</a:t>
            </a:r>
            <a:endParaRPr sz="1400" dirty="0">
              <a:latin typeface="Calibri"/>
              <a:cs typeface="Calibri"/>
            </a:endParaRPr>
          </a:p>
          <a:p>
            <a:pPr marL="500367">
              <a:spcBef>
                <a:spcPts val="247"/>
              </a:spcBef>
            </a:pPr>
            <a:r>
              <a:rPr sz="1400" b="1" spc="-7" dirty="0">
                <a:latin typeface="Calibri"/>
                <a:cs typeface="Calibri"/>
              </a:rPr>
              <a:t>}</a:t>
            </a:r>
            <a:endParaRPr sz="1400" dirty="0">
              <a:latin typeface="Calibri"/>
              <a:cs typeface="Calibri"/>
            </a:endParaRPr>
          </a:p>
          <a:p>
            <a:pPr marL="386917">
              <a:spcBef>
                <a:spcPts val="240"/>
              </a:spcBef>
            </a:pPr>
            <a:r>
              <a:rPr sz="1400" b="1" spc="-7" dirty="0">
                <a:latin typeface="Calibri"/>
                <a:cs typeface="Calibri"/>
              </a:rPr>
              <a:t>}</a:t>
            </a:r>
            <a:endParaRPr sz="1400" dirty="0">
              <a:latin typeface="Calibri"/>
              <a:cs typeface="Calibri"/>
            </a:endParaRPr>
          </a:p>
          <a:p>
            <a:pPr marL="121070">
              <a:spcBef>
                <a:spcPts val="240"/>
              </a:spcBef>
            </a:pPr>
            <a:r>
              <a:rPr sz="1400" b="1" spc="-7" dirty="0">
                <a:latin typeface="Calibri"/>
                <a:cs typeface="Calibri"/>
              </a:rPr>
              <a:t>}</a:t>
            </a:r>
            <a:endParaRPr sz="1400" dirty="0">
              <a:latin typeface="Calibri"/>
              <a:cs typeface="Calibri"/>
            </a:endParaRPr>
          </a:p>
        </p:txBody>
      </p:sp>
      <p:sp>
        <p:nvSpPr>
          <p:cNvPr id="8" name="object 8"/>
          <p:cNvSpPr/>
          <p:nvPr/>
        </p:nvSpPr>
        <p:spPr>
          <a:xfrm>
            <a:off x="5906007" y="2181353"/>
            <a:ext cx="0" cy="4268047"/>
          </a:xfrm>
          <a:custGeom>
            <a:avLst/>
            <a:gdLst/>
            <a:ahLst/>
            <a:cxnLst/>
            <a:rect l="l" t="t" r="r" b="b"/>
            <a:pathLst>
              <a:path h="3201035">
                <a:moveTo>
                  <a:pt x="0" y="0"/>
                </a:moveTo>
                <a:lnTo>
                  <a:pt x="0" y="3200577"/>
                </a:lnTo>
              </a:path>
            </a:pathLst>
          </a:custGeom>
          <a:ln w="19050">
            <a:solidFill>
              <a:srgbClr val="FFC000"/>
            </a:solidFill>
          </a:ln>
        </p:spPr>
        <p:txBody>
          <a:bodyPr wrap="square" lIns="0" tIns="0" rIns="0" bIns="0" rtlCol="0"/>
          <a:lstStyle/>
          <a:p>
            <a:endParaRPr sz="2400"/>
          </a:p>
        </p:txBody>
      </p:sp>
      <p:sp>
        <p:nvSpPr>
          <p:cNvPr id="9" name="object 9"/>
          <p:cNvSpPr txBox="1"/>
          <p:nvPr/>
        </p:nvSpPr>
        <p:spPr>
          <a:xfrm>
            <a:off x="1260801" y="1641632"/>
            <a:ext cx="3891383" cy="1296936"/>
          </a:xfrm>
          <a:prstGeom prst="rect">
            <a:avLst/>
          </a:prstGeom>
        </p:spPr>
        <p:txBody>
          <a:bodyPr vert="horz" wrap="square" lIns="0" tIns="47413" rIns="0" bIns="0" rtlCol="0">
            <a:spAutoFit/>
          </a:bodyPr>
          <a:lstStyle/>
          <a:p>
            <a:pPr marL="16933">
              <a:spcBef>
                <a:spcPts val="373"/>
              </a:spcBef>
            </a:pPr>
            <a:r>
              <a:rPr spc="-7" dirty="0">
                <a:latin typeface="Calibri"/>
                <a:cs typeface="Calibri"/>
              </a:rPr>
              <a:t>while</a:t>
            </a:r>
            <a:r>
              <a:rPr spc="-53" dirty="0">
                <a:latin typeface="Calibri"/>
                <a:cs typeface="Calibri"/>
              </a:rPr>
              <a:t> </a:t>
            </a:r>
            <a:r>
              <a:rPr spc="-7" dirty="0">
                <a:latin typeface="Calibri"/>
                <a:cs typeface="Calibri"/>
              </a:rPr>
              <a:t>(testExpression)</a:t>
            </a:r>
            <a:endParaRPr dirty="0">
              <a:latin typeface="Calibri"/>
              <a:cs typeface="Calibri"/>
            </a:endParaRPr>
          </a:p>
          <a:p>
            <a:pPr marL="55032">
              <a:spcBef>
                <a:spcPts val="240"/>
              </a:spcBef>
            </a:pPr>
            <a:r>
              <a:rPr spc="-7" dirty="0">
                <a:latin typeface="Calibri"/>
                <a:cs typeface="Calibri"/>
              </a:rPr>
              <a:t>{</a:t>
            </a:r>
            <a:endParaRPr dirty="0">
              <a:latin typeface="Calibri"/>
              <a:cs typeface="Calibri"/>
            </a:endParaRPr>
          </a:p>
          <a:p>
            <a:pPr marL="169329">
              <a:spcBef>
                <a:spcPts val="240"/>
              </a:spcBef>
            </a:pPr>
            <a:r>
              <a:rPr spc="-7" dirty="0">
                <a:latin typeface="Calibri"/>
                <a:cs typeface="Calibri"/>
              </a:rPr>
              <a:t>//</a:t>
            </a:r>
            <a:r>
              <a:rPr spc="-13" dirty="0">
                <a:latin typeface="Calibri"/>
                <a:cs typeface="Calibri"/>
              </a:rPr>
              <a:t> </a:t>
            </a:r>
            <a:r>
              <a:rPr spc="-7" dirty="0">
                <a:latin typeface="Calibri"/>
                <a:cs typeface="Calibri"/>
              </a:rPr>
              <a:t>codes</a:t>
            </a:r>
            <a:r>
              <a:rPr dirty="0">
                <a:latin typeface="Calibri"/>
                <a:cs typeface="Calibri"/>
              </a:rPr>
              <a:t> </a:t>
            </a:r>
            <a:r>
              <a:rPr spc="-7" dirty="0">
                <a:latin typeface="Calibri"/>
                <a:cs typeface="Calibri"/>
              </a:rPr>
              <a:t>inside</a:t>
            </a:r>
            <a:r>
              <a:rPr spc="-13" dirty="0">
                <a:latin typeface="Calibri"/>
                <a:cs typeface="Calibri"/>
              </a:rPr>
              <a:t> </a:t>
            </a:r>
            <a:r>
              <a:rPr spc="-7" dirty="0">
                <a:latin typeface="Calibri"/>
                <a:cs typeface="Calibri"/>
              </a:rPr>
              <a:t>body</a:t>
            </a:r>
            <a:r>
              <a:rPr spc="-27" dirty="0">
                <a:latin typeface="Calibri"/>
                <a:cs typeface="Calibri"/>
              </a:rPr>
              <a:t> </a:t>
            </a:r>
            <a:r>
              <a:rPr spc="-7" dirty="0">
                <a:latin typeface="Calibri"/>
                <a:cs typeface="Calibri"/>
              </a:rPr>
              <a:t>of</a:t>
            </a:r>
            <a:r>
              <a:rPr spc="-20" dirty="0">
                <a:latin typeface="Calibri"/>
                <a:cs typeface="Calibri"/>
              </a:rPr>
              <a:t> </a:t>
            </a:r>
            <a:r>
              <a:rPr spc="-7" dirty="0">
                <a:latin typeface="Calibri"/>
                <a:cs typeface="Calibri"/>
              </a:rPr>
              <a:t>while</a:t>
            </a:r>
            <a:r>
              <a:rPr spc="-20" dirty="0">
                <a:latin typeface="Calibri"/>
                <a:cs typeface="Calibri"/>
              </a:rPr>
              <a:t> </a:t>
            </a:r>
            <a:r>
              <a:rPr spc="-7" dirty="0">
                <a:latin typeface="Calibri"/>
                <a:cs typeface="Calibri"/>
              </a:rPr>
              <a:t>loop</a:t>
            </a:r>
            <a:endParaRPr dirty="0">
              <a:latin typeface="Calibri"/>
              <a:cs typeface="Calibri"/>
            </a:endParaRPr>
          </a:p>
          <a:p>
            <a:pPr marL="220128">
              <a:spcBef>
                <a:spcPts val="673"/>
              </a:spcBef>
            </a:pPr>
            <a:r>
              <a:rPr spc="-7" dirty="0">
                <a:latin typeface="Calibri"/>
                <a:cs typeface="Calibri"/>
              </a:rPr>
              <a:t>}</a:t>
            </a:r>
            <a:endParaRPr dirty="0">
              <a:latin typeface="Calibri"/>
              <a:cs typeface="Calibri"/>
            </a:endParaRPr>
          </a:p>
        </p:txBody>
      </p:sp>
      <p:grpSp>
        <p:nvGrpSpPr>
          <p:cNvPr id="10" name="object 10"/>
          <p:cNvGrpSpPr/>
          <p:nvPr/>
        </p:nvGrpSpPr>
        <p:grpSpPr>
          <a:xfrm>
            <a:off x="6465454" y="1909741"/>
            <a:ext cx="4694767" cy="4948767"/>
            <a:chOff x="4849090" y="1432305"/>
            <a:chExt cx="3521075" cy="3711575"/>
          </a:xfrm>
        </p:grpSpPr>
        <p:pic>
          <p:nvPicPr>
            <p:cNvPr id="11" name="object 11"/>
            <p:cNvPicPr/>
            <p:nvPr/>
          </p:nvPicPr>
          <p:blipFill>
            <a:blip r:embed="rId4" cstate="print"/>
            <a:stretch>
              <a:fillRect/>
            </a:stretch>
          </p:blipFill>
          <p:spPr>
            <a:xfrm>
              <a:off x="4849090" y="1432305"/>
              <a:ext cx="3520994" cy="3711192"/>
            </a:xfrm>
            <a:prstGeom prst="rect">
              <a:avLst/>
            </a:prstGeom>
          </p:spPr>
        </p:pic>
        <p:pic>
          <p:nvPicPr>
            <p:cNvPr id="12" name="object 12"/>
            <p:cNvPicPr/>
            <p:nvPr/>
          </p:nvPicPr>
          <p:blipFill>
            <a:blip r:embed="rId5" cstate="print"/>
            <a:stretch>
              <a:fillRect/>
            </a:stretch>
          </p:blipFill>
          <p:spPr>
            <a:xfrm>
              <a:off x="5007863" y="1591055"/>
              <a:ext cx="3023616" cy="320192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6600" b="1" dirty="0">
                <a:latin typeface="+mn-lt"/>
              </a:rPr>
              <a:t>Automation Basics</a:t>
            </a:r>
            <a:endParaRPr lang="en-US" sz="6600" b="1" dirty="0">
              <a:latin typeface="+mn-lt"/>
            </a:endParaRP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43769" y="944897"/>
            <a:ext cx="4301067" cy="755762"/>
          </a:xfrm>
          <a:prstGeom prst="rect">
            <a:avLst/>
          </a:prstGeom>
        </p:spPr>
        <p:txBody>
          <a:bodyPr vert="horz" wrap="square" lIns="0" tIns="16933" rIns="0" bIns="0" rtlCol="0" anchor="ctr">
            <a:spAutoFit/>
          </a:bodyPr>
          <a:lstStyle/>
          <a:p>
            <a:pPr marL="16933">
              <a:lnSpc>
                <a:spcPct val="100000"/>
              </a:lnSpc>
              <a:spcBef>
                <a:spcPts val="133"/>
              </a:spcBef>
            </a:pPr>
            <a:r>
              <a:rPr b="1" dirty="0">
                <a:solidFill>
                  <a:srgbClr val="000000"/>
                </a:solidFill>
              </a:rPr>
              <a:t>Do</a:t>
            </a:r>
            <a:r>
              <a:rPr b="1" spc="-60" dirty="0">
                <a:solidFill>
                  <a:srgbClr val="000000"/>
                </a:solidFill>
              </a:rPr>
              <a:t> </a:t>
            </a:r>
            <a:r>
              <a:rPr b="1" spc="-7" dirty="0">
                <a:solidFill>
                  <a:srgbClr val="000000"/>
                </a:solidFill>
              </a:rPr>
              <a:t>While</a:t>
            </a:r>
            <a:r>
              <a:rPr b="1" spc="-33" dirty="0">
                <a:solidFill>
                  <a:srgbClr val="000000"/>
                </a:solidFill>
              </a:rPr>
              <a:t> </a:t>
            </a:r>
            <a:r>
              <a:rPr b="1" dirty="0">
                <a:solidFill>
                  <a:srgbClr val="000000"/>
                </a:solidFill>
              </a:rPr>
              <a:t>Loop</a:t>
            </a:r>
          </a:p>
        </p:txBody>
      </p:sp>
      <p:grpSp>
        <p:nvGrpSpPr>
          <p:cNvPr id="4" name="object 4"/>
          <p:cNvGrpSpPr/>
          <p:nvPr/>
        </p:nvGrpSpPr>
        <p:grpSpPr>
          <a:xfrm>
            <a:off x="713206" y="3346607"/>
            <a:ext cx="4721013" cy="2567093"/>
            <a:chOff x="534904" y="2509955"/>
            <a:chExt cx="3540760" cy="1925320"/>
          </a:xfrm>
        </p:grpSpPr>
        <p:pic>
          <p:nvPicPr>
            <p:cNvPr id="5" name="object 5"/>
            <p:cNvPicPr/>
            <p:nvPr/>
          </p:nvPicPr>
          <p:blipFill>
            <a:blip r:embed="rId2" cstate="print"/>
            <a:stretch>
              <a:fillRect/>
            </a:stretch>
          </p:blipFill>
          <p:spPr>
            <a:xfrm>
              <a:off x="534904" y="2509955"/>
              <a:ext cx="3540291" cy="1920368"/>
            </a:xfrm>
            <a:prstGeom prst="rect">
              <a:avLst/>
            </a:prstGeom>
          </p:spPr>
        </p:pic>
        <p:pic>
          <p:nvPicPr>
            <p:cNvPr id="6" name="object 6"/>
            <p:cNvPicPr/>
            <p:nvPr/>
          </p:nvPicPr>
          <p:blipFill>
            <a:blip r:embed="rId3" cstate="print"/>
            <a:stretch>
              <a:fillRect/>
            </a:stretch>
          </p:blipFill>
          <p:spPr>
            <a:xfrm>
              <a:off x="573024" y="2516111"/>
              <a:ext cx="2060448" cy="1918716"/>
            </a:xfrm>
            <a:prstGeom prst="rect">
              <a:avLst/>
            </a:prstGeom>
          </p:spPr>
        </p:pic>
      </p:grpSp>
      <p:sp>
        <p:nvSpPr>
          <p:cNvPr id="7" name="object 7"/>
          <p:cNvSpPr txBox="1"/>
          <p:nvPr/>
        </p:nvSpPr>
        <p:spPr>
          <a:xfrm>
            <a:off x="735583" y="3356864"/>
            <a:ext cx="4609253" cy="2357825"/>
          </a:xfrm>
          <a:prstGeom prst="rect">
            <a:avLst/>
          </a:prstGeom>
          <a:solidFill>
            <a:schemeClr val="accent1">
              <a:lumMod val="20000"/>
              <a:lumOff val="80000"/>
            </a:schemeClr>
          </a:solidFill>
        </p:spPr>
        <p:txBody>
          <a:bodyPr vert="horz" wrap="square" lIns="0" tIns="68580" rIns="0" bIns="0" rtlCol="0">
            <a:spAutoFit/>
          </a:bodyPr>
          <a:lstStyle/>
          <a:p>
            <a:pPr marL="154936">
              <a:spcBef>
                <a:spcPts val="540"/>
              </a:spcBef>
            </a:pPr>
            <a:r>
              <a:rPr sz="1200" b="1" spc="-7" dirty="0">
                <a:latin typeface="Calibri"/>
                <a:cs typeface="Calibri"/>
              </a:rPr>
              <a:t>class DoWhileLoopExample</a:t>
            </a:r>
            <a:endParaRPr sz="1200" dirty="0">
              <a:latin typeface="Calibri"/>
              <a:cs typeface="Calibri"/>
            </a:endParaRPr>
          </a:p>
          <a:p>
            <a:pPr marL="154936">
              <a:spcBef>
                <a:spcPts val="207"/>
              </a:spcBef>
            </a:pPr>
            <a:r>
              <a:rPr sz="1200" b="1" dirty="0">
                <a:latin typeface="Calibri"/>
                <a:cs typeface="Calibri"/>
              </a:rPr>
              <a:t>{</a:t>
            </a:r>
            <a:endParaRPr sz="1200" dirty="0">
              <a:latin typeface="Calibri"/>
              <a:cs typeface="Calibri"/>
            </a:endParaRPr>
          </a:p>
          <a:p>
            <a:pPr marL="291246">
              <a:spcBef>
                <a:spcPts val="227"/>
              </a:spcBef>
            </a:pPr>
            <a:r>
              <a:rPr sz="1200" b="1" spc="-7" dirty="0">
                <a:latin typeface="Calibri"/>
                <a:cs typeface="Calibri"/>
              </a:rPr>
              <a:t>public</a:t>
            </a:r>
            <a:r>
              <a:rPr sz="1200" b="1" spc="27" dirty="0">
                <a:latin typeface="Calibri"/>
                <a:cs typeface="Calibri"/>
              </a:rPr>
              <a:t> </a:t>
            </a:r>
            <a:r>
              <a:rPr sz="1200" b="1" spc="-7" dirty="0">
                <a:latin typeface="Calibri"/>
                <a:cs typeface="Calibri"/>
              </a:rPr>
              <a:t>static</a:t>
            </a:r>
            <a:r>
              <a:rPr sz="1200" b="1" dirty="0">
                <a:latin typeface="Calibri"/>
                <a:cs typeface="Calibri"/>
              </a:rPr>
              <a:t> </a:t>
            </a:r>
            <a:r>
              <a:rPr sz="1200" b="1" spc="-13" dirty="0">
                <a:latin typeface="Calibri"/>
                <a:cs typeface="Calibri"/>
              </a:rPr>
              <a:t>void</a:t>
            </a:r>
            <a:r>
              <a:rPr sz="1200" b="1" spc="13" dirty="0">
                <a:latin typeface="Calibri"/>
                <a:cs typeface="Calibri"/>
              </a:rPr>
              <a:t> </a:t>
            </a:r>
            <a:r>
              <a:rPr sz="1200" b="1" spc="-7" dirty="0">
                <a:latin typeface="Calibri"/>
                <a:cs typeface="Calibri"/>
              </a:rPr>
              <a:t>main(String</a:t>
            </a:r>
            <a:r>
              <a:rPr sz="1200" b="1" spc="73" dirty="0">
                <a:latin typeface="Calibri"/>
                <a:cs typeface="Calibri"/>
              </a:rPr>
              <a:t> </a:t>
            </a:r>
            <a:r>
              <a:rPr sz="1200" b="1" spc="-7" dirty="0">
                <a:latin typeface="Calibri"/>
                <a:cs typeface="Calibri"/>
              </a:rPr>
              <a:t>args[])</a:t>
            </a:r>
            <a:endParaRPr sz="1200" dirty="0">
              <a:latin typeface="Calibri"/>
              <a:cs typeface="Calibri"/>
            </a:endParaRPr>
          </a:p>
          <a:p>
            <a:pPr marL="291246">
              <a:spcBef>
                <a:spcPts val="207"/>
              </a:spcBef>
            </a:pPr>
            <a:r>
              <a:rPr sz="1200" b="1" dirty="0">
                <a:latin typeface="Calibri"/>
                <a:cs typeface="Calibri"/>
              </a:rPr>
              <a:t>{</a:t>
            </a:r>
            <a:endParaRPr sz="1200" dirty="0">
              <a:latin typeface="Calibri"/>
              <a:cs typeface="Calibri"/>
            </a:endParaRPr>
          </a:p>
          <a:p>
            <a:pPr marL="459729" marR="3621949">
              <a:lnSpc>
                <a:spcPct val="114399"/>
              </a:lnSpc>
              <a:spcBef>
                <a:spcPts val="20"/>
              </a:spcBef>
            </a:pPr>
            <a:r>
              <a:rPr sz="1200" b="1" spc="-7" dirty="0">
                <a:latin typeface="Calibri"/>
                <a:cs typeface="Calibri"/>
              </a:rPr>
              <a:t>in</a:t>
            </a:r>
            <a:r>
              <a:rPr sz="1200" b="1" dirty="0">
                <a:latin typeface="Calibri"/>
                <a:cs typeface="Calibri"/>
              </a:rPr>
              <a:t>t</a:t>
            </a:r>
            <a:r>
              <a:rPr sz="1200" b="1" spc="13" dirty="0">
                <a:latin typeface="Calibri"/>
                <a:cs typeface="Calibri"/>
              </a:rPr>
              <a:t> </a:t>
            </a:r>
            <a:r>
              <a:rPr sz="1200" b="1" spc="-7" dirty="0">
                <a:latin typeface="Calibri"/>
                <a:cs typeface="Calibri"/>
              </a:rPr>
              <a:t>i=</a:t>
            </a:r>
            <a:r>
              <a:rPr sz="1200" b="1" dirty="0">
                <a:latin typeface="Calibri"/>
                <a:cs typeface="Calibri"/>
              </a:rPr>
              <a:t>10;  </a:t>
            </a:r>
            <a:r>
              <a:rPr sz="1200" b="1" spc="-7" dirty="0">
                <a:latin typeface="Calibri"/>
                <a:cs typeface="Calibri"/>
              </a:rPr>
              <a:t>do{</a:t>
            </a:r>
            <a:endParaRPr sz="1200" dirty="0">
              <a:latin typeface="Calibri"/>
              <a:cs typeface="Calibri"/>
            </a:endParaRPr>
          </a:p>
          <a:p>
            <a:pPr marL="662923" marR="2581421">
              <a:lnSpc>
                <a:spcPct val="114399"/>
              </a:lnSpc>
              <a:spcBef>
                <a:spcPts val="13"/>
              </a:spcBef>
            </a:pPr>
            <a:r>
              <a:rPr sz="1200" b="1" spc="-13" dirty="0">
                <a:latin typeface="Calibri"/>
                <a:cs typeface="Calibri"/>
              </a:rPr>
              <a:t>S</a:t>
            </a:r>
            <a:r>
              <a:rPr sz="1200" b="1" dirty="0">
                <a:latin typeface="Calibri"/>
                <a:cs typeface="Calibri"/>
              </a:rPr>
              <a:t>yste</a:t>
            </a:r>
            <a:r>
              <a:rPr sz="1200" b="1" spc="-7" dirty="0">
                <a:latin typeface="Calibri"/>
                <a:cs typeface="Calibri"/>
              </a:rPr>
              <a:t>m.ou</a:t>
            </a:r>
            <a:r>
              <a:rPr sz="1200" b="1" dirty="0">
                <a:latin typeface="Calibri"/>
                <a:cs typeface="Calibri"/>
              </a:rPr>
              <a:t>t.</a:t>
            </a:r>
            <a:r>
              <a:rPr sz="1200" b="1" spc="-7" dirty="0">
                <a:latin typeface="Calibri"/>
                <a:cs typeface="Calibri"/>
              </a:rPr>
              <a:t>p</a:t>
            </a:r>
            <a:r>
              <a:rPr sz="1200" b="1" dirty="0">
                <a:latin typeface="Calibri"/>
                <a:cs typeface="Calibri"/>
              </a:rPr>
              <a:t>r</a:t>
            </a:r>
            <a:r>
              <a:rPr sz="1200" b="1" spc="-7" dirty="0">
                <a:latin typeface="Calibri"/>
                <a:cs typeface="Calibri"/>
              </a:rPr>
              <a:t>in</a:t>
            </a:r>
            <a:r>
              <a:rPr sz="1200" b="1" dirty="0">
                <a:latin typeface="Calibri"/>
                <a:cs typeface="Calibri"/>
              </a:rPr>
              <a:t>t</a:t>
            </a:r>
            <a:r>
              <a:rPr sz="1200" b="1" spc="-13" dirty="0">
                <a:latin typeface="Calibri"/>
                <a:cs typeface="Calibri"/>
              </a:rPr>
              <a:t>l</a:t>
            </a:r>
            <a:r>
              <a:rPr sz="1200" b="1" dirty="0">
                <a:latin typeface="Calibri"/>
                <a:cs typeface="Calibri"/>
              </a:rPr>
              <a:t>n</a:t>
            </a:r>
            <a:r>
              <a:rPr sz="1200" b="1" spc="-7" dirty="0">
                <a:latin typeface="Calibri"/>
                <a:cs typeface="Calibri"/>
              </a:rPr>
              <a:t>(i);  i--;</a:t>
            </a:r>
            <a:endParaRPr sz="1200" dirty="0">
              <a:latin typeface="Calibri"/>
              <a:cs typeface="Calibri"/>
            </a:endParaRPr>
          </a:p>
          <a:p>
            <a:pPr marL="629058">
              <a:spcBef>
                <a:spcPts val="227"/>
              </a:spcBef>
            </a:pPr>
            <a:r>
              <a:rPr sz="1200" b="1" spc="-7" dirty="0">
                <a:latin typeface="Calibri"/>
                <a:cs typeface="Calibri"/>
              </a:rPr>
              <a:t>}while(i&gt;1);</a:t>
            </a:r>
            <a:endParaRPr sz="1200" dirty="0">
              <a:latin typeface="Calibri"/>
              <a:cs typeface="Calibri"/>
            </a:endParaRPr>
          </a:p>
          <a:p>
            <a:pPr marL="291246">
              <a:spcBef>
                <a:spcPts val="213"/>
              </a:spcBef>
            </a:pPr>
            <a:r>
              <a:rPr sz="1200" b="1" dirty="0">
                <a:latin typeface="Calibri"/>
                <a:cs typeface="Calibri"/>
              </a:rPr>
              <a:t>}</a:t>
            </a:r>
            <a:endParaRPr sz="1200" dirty="0">
              <a:latin typeface="Calibri"/>
              <a:cs typeface="Calibri"/>
            </a:endParaRPr>
          </a:p>
          <a:p>
            <a:pPr marL="154936">
              <a:spcBef>
                <a:spcPts val="220"/>
              </a:spcBef>
            </a:pPr>
            <a:r>
              <a:rPr sz="1200" b="1" dirty="0">
                <a:latin typeface="Calibri"/>
                <a:cs typeface="Calibri"/>
              </a:rPr>
              <a:t>}</a:t>
            </a:r>
            <a:endParaRPr sz="1200" dirty="0">
              <a:latin typeface="Calibri"/>
              <a:cs typeface="Calibri"/>
            </a:endParaRPr>
          </a:p>
        </p:txBody>
      </p:sp>
      <p:sp>
        <p:nvSpPr>
          <p:cNvPr id="8" name="object 8"/>
          <p:cNvSpPr/>
          <p:nvPr/>
        </p:nvSpPr>
        <p:spPr>
          <a:xfrm>
            <a:off x="5906007" y="2181353"/>
            <a:ext cx="0" cy="4268047"/>
          </a:xfrm>
          <a:custGeom>
            <a:avLst/>
            <a:gdLst/>
            <a:ahLst/>
            <a:cxnLst/>
            <a:rect l="l" t="t" r="r" b="b"/>
            <a:pathLst>
              <a:path h="3201035">
                <a:moveTo>
                  <a:pt x="0" y="0"/>
                </a:moveTo>
                <a:lnTo>
                  <a:pt x="0" y="3200577"/>
                </a:lnTo>
              </a:path>
            </a:pathLst>
          </a:custGeom>
          <a:ln w="19050">
            <a:solidFill>
              <a:srgbClr val="FFC000"/>
            </a:solidFill>
          </a:ln>
        </p:spPr>
        <p:txBody>
          <a:bodyPr wrap="square" lIns="0" tIns="0" rIns="0" bIns="0" rtlCol="0"/>
          <a:lstStyle/>
          <a:p>
            <a:endParaRPr sz="2400"/>
          </a:p>
        </p:txBody>
      </p:sp>
      <p:sp>
        <p:nvSpPr>
          <p:cNvPr id="9" name="object 9"/>
          <p:cNvSpPr txBox="1"/>
          <p:nvPr/>
        </p:nvSpPr>
        <p:spPr>
          <a:xfrm>
            <a:off x="1339090" y="2001216"/>
            <a:ext cx="4005744" cy="1086622"/>
          </a:xfrm>
          <a:prstGeom prst="rect">
            <a:avLst/>
          </a:prstGeom>
        </p:spPr>
        <p:txBody>
          <a:bodyPr vert="horz" wrap="square" lIns="0" tIns="47413" rIns="0" bIns="0" rtlCol="0">
            <a:spAutoFit/>
          </a:bodyPr>
          <a:lstStyle/>
          <a:p>
            <a:pPr marL="16933">
              <a:spcBef>
                <a:spcPts val="373"/>
              </a:spcBef>
            </a:pPr>
            <a:r>
              <a:rPr sz="2000" spc="-7" dirty="0">
                <a:latin typeface="Calibri"/>
                <a:cs typeface="Calibri"/>
              </a:rPr>
              <a:t>do</a:t>
            </a:r>
            <a:r>
              <a:rPr sz="2000" spc="-67" dirty="0">
                <a:latin typeface="Calibri"/>
                <a:cs typeface="Calibri"/>
              </a:rPr>
              <a:t> </a:t>
            </a:r>
            <a:r>
              <a:rPr sz="2000" spc="-7" dirty="0">
                <a:latin typeface="Calibri"/>
                <a:cs typeface="Calibri"/>
              </a:rPr>
              <a:t>{</a:t>
            </a:r>
            <a:endParaRPr sz="2000" dirty="0">
              <a:latin typeface="Calibri"/>
              <a:cs typeface="Calibri"/>
            </a:endParaRPr>
          </a:p>
          <a:p>
            <a:pPr marL="243834">
              <a:spcBef>
                <a:spcPts val="240"/>
              </a:spcBef>
            </a:pPr>
            <a:r>
              <a:rPr sz="2000" spc="-7" dirty="0">
                <a:latin typeface="Calibri"/>
                <a:cs typeface="Calibri"/>
              </a:rPr>
              <a:t>// body</a:t>
            </a:r>
            <a:r>
              <a:rPr sz="2000" spc="-33" dirty="0">
                <a:latin typeface="Calibri"/>
                <a:cs typeface="Calibri"/>
              </a:rPr>
              <a:t> </a:t>
            </a:r>
            <a:r>
              <a:rPr sz="2000" spc="-7" dirty="0">
                <a:latin typeface="Calibri"/>
                <a:cs typeface="Calibri"/>
              </a:rPr>
              <a:t>of</a:t>
            </a:r>
            <a:r>
              <a:rPr sz="2000" spc="-27" dirty="0">
                <a:latin typeface="Calibri"/>
                <a:cs typeface="Calibri"/>
              </a:rPr>
              <a:t> </a:t>
            </a:r>
            <a:r>
              <a:rPr sz="2000" dirty="0">
                <a:latin typeface="Calibri"/>
                <a:cs typeface="Calibri"/>
              </a:rPr>
              <a:t>do</a:t>
            </a:r>
            <a:r>
              <a:rPr sz="2000" spc="-27" dirty="0">
                <a:latin typeface="Calibri"/>
                <a:cs typeface="Calibri"/>
              </a:rPr>
              <a:t> </a:t>
            </a:r>
            <a:r>
              <a:rPr sz="2000" spc="-7" dirty="0">
                <a:latin typeface="Calibri"/>
                <a:cs typeface="Calibri"/>
              </a:rPr>
              <a:t>while</a:t>
            </a:r>
            <a:r>
              <a:rPr sz="2000" spc="-27" dirty="0">
                <a:latin typeface="Calibri"/>
                <a:cs typeface="Calibri"/>
              </a:rPr>
              <a:t> </a:t>
            </a:r>
            <a:r>
              <a:rPr sz="2000" spc="-7" dirty="0">
                <a:latin typeface="Calibri"/>
                <a:cs typeface="Calibri"/>
              </a:rPr>
              <a:t>loop</a:t>
            </a:r>
            <a:endParaRPr sz="2000" dirty="0">
              <a:latin typeface="Calibri"/>
              <a:cs typeface="Calibri"/>
            </a:endParaRPr>
          </a:p>
          <a:p>
            <a:pPr marL="20319">
              <a:spcBef>
                <a:spcPts val="673"/>
              </a:spcBef>
            </a:pPr>
            <a:r>
              <a:rPr sz="2000" spc="-7" dirty="0">
                <a:latin typeface="Calibri"/>
                <a:cs typeface="Calibri"/>
              </a:rPr>
              <a:t>}</a:t>
            </a:r>
            <a:r>
              <a:rPr sz="2000" spc="-33" dirty="0">
                <a:latin typeface="Calibri"/>
                <a:cs typeface="Calibri"/>
              </a:rPr>
              <a:t> </a:t>
            </a:r>
            <a:r>
              <a:rPr sz="2000" spc="-7" dirty="0">
                <a:latin typeface="Calibri"/>
                <a:cs typeface="Calibri"/>
              </a:rPr>
              <a:t>while</a:t>
            </a:r>
            <a:r>
              <a:rPr sz="2000" spc="-40" dirty="0">
                <a:latin typeface="Calibri"/>
                <a:cs typeface="Calibri"/>
              </a:rPr>
              <a:t> </a:t>
            </a:r>
            <a:r>
              <a:rPr sz="2000" spc="-7" dirty="0">
                <a:latin typeface="Calibri"/>
                <a:cs typeface="Calibri"/>
              </a:rPr>
              <a:t>(testExpression);</a:t>
            </a:r>
            <a:endParaRPr sz="2000" dirty="0">
              <a:latin typeface="Calibri"/>
              <a:cs typeface="Calibri"/>
            </a:endParaRPr>
          </a:p>
        </p:txBody>
      </p:sp>
      <p:grpSp>
        <p:nvGrpSpPr>
          <p:cNvPr id="10" name="object 10"/>
          <p:cNvGrpSpPr/>
          <p:nvPr/>
        </p:nvGrpSpPr>
        <p:grpSpPr>
          <a:xfrm>
            <a:off x="6363891" y="1753490"/>
            <a:ext cx="4941147" cy="5104553"/>
            <a:chOff x="4772918" y="1315117"/>
            <a:chExt cx="3705860" cy="3828415"/>
          </a:xfrm>
        </p:grpSpPr>
        <p:pic>
          <p:nvPicPr>
            <p:cNvPr id="11" name="object 11"/>
            <p:cNvPicPr/>
            <p:nvPr/>
          </p:nvPicPr>
          <p:blipFill>
            <a:blip r:embed="rId4" cstate="print"/>
            <a:stretch>
              <a:fillRect/>
            </a:stretch>
          </p:blipFill>
          <p:spPr>
            <a:xfrm>
              <a:off x="4772918" y="1315117"/>
              <a:ext cx="3705342" cy="3828380"/>
            </a:xfrm>
            <a:prstGeom prst="rect">
              <a:avLst/>
            </a:prstGeom>
          </p:spPr>
        </p:pic>
        <p:pic>
          <p:nvPicPr>
            <p:cNvPr id="12" name="object 12"/>
            <p:cNvPicPr/>
            <p:nvPr/>
          </p:nvPicPr>
          <p:blipFill>
            <a:blip r:embed="rId5" cstate="print"/>
            <a:stretch>
              <a:fillRect/>
            </a:stretch>
          </p:blipFill>
          <p:spPr>
            <a:xfrm>
              <a:off x="4931663" y="1473708"/>
              <a:ext cx="3208019" cy="3357372"/>
            </a:xfrm>
            <a:prstGeom prst="rect">
              <a:avLst/>
            </a:prstGeom>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52195" y="931007"/>
            <a:ext cx="4231640" cy="755762"/>
          </a:xfrm>
          <a:prstGeom prst="rect">
            <a:avLst/>
          </a:prstGeom>
        </p:spPr>
        <p:txBody>
          <a:bodyPr vert="horz" wrap="square" lIns="0" tIns="16933" rIns="0" bIns="0" rtlCol="0" anchor="ctr">
            <a:spAutoFit/>
          </a:bodyPr>
          <a:lstStyle/>
          <a:p>
            <a:pPr marL="16933">
              <a:lnSpc>
                <a:spcPct val="100000"/>
              </a:lnSpc>
              <a:spcBef>
                <a:spcPts val="133"/>
              </a:spcBef>
            </a:pPr>
            <a:r>
              <a:rPr b="1" dirty="0">
                <a:solidFill>
                  <a:srgbClr val="000000"/>
                </a:solidFill>
              </a:rPr>
              <a:t>For</a:t>
            </a:r>
            <a:r>
              <a:rPr b="1" spc="-47" dirty="0">
                <a:solidFill>
                  <a:srgbClr val="000000"/>
                </a:solidFill>
              </a:rPr>
              <a:t> </a:t>
            </a:r>
            <a:r>
              <a:rPr b="1" spc="-7" dirty="0">
                <a:solidFill>
                  <a:srgbClr val="000000"/>
                </a:solidFill>
              </a:rPr>
              <a:t>each</a:t>
            </a:r>
            <a:r>
              <a:rPr b="1" spc="-47" dirty="0">
                <a:solidFill>
                  <a:srgbClr val="000000"/>
                </a:solidFill>
              </a:rPr>
              <a:t> </a:t>
            </a:r>
            <a:r>
              <a:rPr b="1" spc="-7" dirty="0">
                <a:solidFill>
                  <a:srgbClr val="000000"/>
                </a:solidFill>
              </a:rPr>
              <a:t>Loop</a:t>
            </a:r>
          </a:p>
        </p:txBody>
      </p:sp>
      <p:sp>
        <p:nvSpPr>
          <p:cNvPr id="8" name="object 8"/>
          <p:cNvSpPr/>
          <p:nvPr/>
        </p:nvSpPr>
        <p:spPr>
          <a:xfrm>
            <a:off x="6192520" y="2069593"/>
            <a:ext cx="0" cy="4268047"/>
          </a:xfrm>
          <a:custGeom>
            <a:avLst/>
            <a:gdLst/>
            <a:ahLst/>
            <a:cxnLst/>
            <a:rect l="l" t="t" r="r" b="b"/>
            <a:pathLst>
              <a:path h="3201035">
                <a:moveTo>
                  <a:pt x="0" y="0"/>
                </a:moveTo>
                <a:lnTo>
                  <a:pt x="0" y="3200577"/>
                </a:lnTo>
              </a:path>
            </a:pathLst>
          </a:custGeom>
          <a:ln w="19050">
            <a:solidFill>
              <a:srgbClr val="FFC000"/>
            </a:solidFill>
          </a:ln>
        </p:spPr>
        <p:txBody>
          <a:bodyPr wrap="square" lIns="0" tIns="0" rIns="0" bIns="0" rtlCol="0"/>
          <a:lstStyle/>
          <a:p>
            <a:endParaRPr sz="2400"/>
          </a:p>
        </p:txBody>
      </p:sp>
      <p:sp>
        <p:nvSpPr>
          <p:cNvPr id="9" name="object 9"/>
          <p:cNvSpPr txBox="1"/>
          <p:nvPr/>
        </p:nvSpPr>
        <p:spPr>
          <a:xfrm>
            <a:off x="1234916" y="1947671"/>
            <a:ext cx="4750881" cy="2742524"/>
          </a:xfrm>
          <a:prstGeom prst="rect">
            <a:avLst/>
          </a:prstGeom>
        </p:spPr>
        <p:txBody>
          <a:bodyPr vert="horz" wrap="square" lIns="0" tIns="16933" rIns="0" bIns="0" rtlCol="0">
            <a:spAutoFit/>
          </a:bodyPr>
          <a:lstStyle/>
          <a:p>
            <a:pPr marL="50799" marR="6773">
              <a:lnSpc>
                <a:spcPct val="114399"/>
              </a:lnSpc>
              <a:spcBef>
                <a:spcPts val="133"/>
              </a:spcBef>
            </a:pPr>
            <a:r>
              <a:rPr dirty="0">
                <a:latin typeface="Calibri"/>
                <a:cs typeface="Calibri"/>
              </a:rPr>
              <a:t>In Java, </a:t>
            </a:r>
            <a:r>
              <a:rPr spc="-7" dirty="0">
                <a:latin typeface="Calibri"/>
                <a:cs typeface="Calibri"/>
              </a:rPr>
              <a:t>there is another </a:t>
            </a:r>
            <a:r>
              <a:rPr dirty="0">
                <a:latin typeface="Calibri"/>
                <a:cs typeface="Calibri"/>
              </a:rPr>
              <a:t>form of for </a:t>
            </a:r>
            <a:r>
              <a:rPr spc="-7" dirty="0">
                <a:latin typeface="Calibri"/>
                <a:cs typeface="Calibri"/>
              </a:rPr>
              <a:t>loop (in addition </a:t>
            </a:r>
            <a:r>
              <a:rPr dirty="0">
                <a:latin typeface="Calibri"/>
                <a:cs typeface="Calibri"/>
              </a:rPr>
              <a:t>to </a:t>
            </a:r>
            <a:r>
              <a:rPr spc="-7" dirty="0">
                <a:latin typeface="Calibri"/>
                <a:cs typeface="Calibri"/>
              </a:rPr>
              <a:t>standard </a:t>
            </a:r>
            <a:r>
              <a:rPr dirty="0">
                <a:latin typeface="Calibri"/>
                <a:cs typeface="Calibri"/>
              </a:rPr>
              <a:t>for </a:t>
            </a:r>
            <a:r>
              <a:rPr spc="-7" dirty="0">
                <a:latin typeface="Calibri"/>
                <a:cs typeface="Calibri"/>
              </a:rPr>
              <a:t>loop) </a:t>
            </a:r>
            <a:r>
              <a:rPr dirty="0">
                <a:latin typeface="Calibri"/>
                <a:cs typeface="Calibri"/>
              </a:rPr>
              <a:t>to work </a:t>
            </a:r>
            <a:r>
              <a:rPr spc="-253" dirty="0">
                <a:latin typeface="Calibri"/>
                <a:cs typeface="Calibri"/>
              </a:rPr>
              <a:t> </a:t>
            </a:r>
            <a:r>
              <a:rPr spc="-7" dirty="0">
                <a:latin typeface="Calibri"/>
                <a:cs typeface="Calibri"/>
              </a:rPr>
              <a:t>with</a:t>
            </a:r>
            <a:r>
              <a:rPr spc="-13" dirty="0">
                <a:latin typeface="Calibri"/>
                <a:cs typeface="Calibri"/>
              </a:rPr>
              <a:t> </a:t>
            </a:r>
            <a:r>
              <a:rPr spc="-7" dirty="0">
                <a:latin typeface="Calibri"/>
                <a:cs typeface="Calibri"/>
              </a:rPr>
              <a:t>arrays</a:t>
            </a:r>
            <a:r>
              <a:rPr spc="-20" dirty="0">
                <a:latin typeface="Calibri"/>
                <a:cs typeface="Calibri"/>
              </a:rPr>
              <a:t> </a:t>
            </a:r>
            <a:r>
              <a:rPr spc="-7" dirty="0">
                <a:latin typeface="Calibri"/>
                <a:cs typeface="Calibri"/>
              </a:rPr>
              <a:t>and collection,</a:t>
            </a:r>
            <a:r>
              <a:rPr spc="13" dirty="0">
                <a:latin typeface="Calibri"/>
                <a:cs typeface="Calibri"/>
              </a:rPr>
              <a:t> </a:t>
            </a:r>
            <a:r>
              <a:rPr spc="-7" dirty="0">
                <a:latin typeface="Calibri"/>
                <a:cs typeface="Calibri"/>
              </a:rPr>
              <a:t>the enhanced</a:t>
            </a:r>
            <a:r>
              <a:rPr spc="20" dirty="0">
                <a:latin typeface="Calibri"/>
                <a:cs typeface="Calibri"/>
              </a:rPr>
              <a:t> </a:t>
            </a:r>
            <a:r>
              <a:rPr dirty="0">
                <a:latin typeface="Calibri"/>
                <a:cs typeface="Calibri"/>
              </a:rPr>
              <a:t>for</a:t>
            </a:r>
            <a:r>
              <a:rPr spc="-20" dirty="0">
                <a:latin typeface="Calibri"/>
                <a:cs typeface="Calibri"/>
              </a:rPr>
              <a:t> </a:t>
            </a:r>
            <a:r>
              <a:rPr spc="-7" dirty="0">
                <a:latin typeface="Calibri"/>
                <a:cs typeface="Calibri"/>
              </a:rPr>
              <a:t>loop.</a:t>
            </a:r>
            <a:endParaRPr lang="en-IN" spc="-7" dirty="0">
              <a:latin typeface="Calibri"/>
              <a:cs typeface="Calibri"/>
            </a:endParaRPr>
          </a:p>
          <a:p>
            <a:pPr marL="50799" marR="6773">
              <a:lnSpc>
                <a:spcPct val="114399"/>
              </a:lnSpc>
              <a:spcBef>
                <a:spcPts val="133"/>
              </a:spcBef>
            </a:pPr>
            <a:endParaRPr lang="en-IN" spc="-7" dirty="0">
              <a:latin typeface="Calibri"/>
              <a:cs typeface="Calibri"/>
            </a:endParaRPr>
          </a:p>
          <a:p>
            <a:pPr marL="50799" marR="6773">
              <a:lnSpc>
                <a:spcPct val="114399"/>
              </a:lnSpc>
              <a:spcBef>
                <a:spcPts val="133"/>
              </a:spcBef>
            </a:pPr>
            <a:endParaRPr dirty="0">
              <a:latin typeface="Calibri"/>
              <a:cs typeface="Calibri"/>
            </a:endParaRPr>
          </a:p>
          <a:p>
            <a:pPr marL="16933">
              <a:spcBef>
                <a:spcPts val="93"/>
              </a:spcBef>
            </a:pPr>
            <a:r>
              <a:rPr b="1" spc="-7" dirty="0">
                <a:latin typeface="Calibri"/>
                <a:cs typeface="Calibri"/>
              </a:rPr>
              <a:t>for(data_type</a:t>
            </a:r>
            <a:r>
              <a:rPr b="1" spc="20" dirty="0">
                <a:latin typeface="Calibri"/>
                <a:cs typeface="Calibri"/>
              </a:rPr>
              <a:t> </a:t>
            </a:r>
            <a:r>
              <a:rPr b="1" spc="-7" dirty="0">
                <a:latin typeface="Calibri"/>
                <a:cs typeface="Calibri"/>
              </a:rPr>
              <a:t>variable</a:t>
            </a:r>
            <a:r>
              <a:rPr b="1" spc="40" dirty="0">
                <a:latin typeface="Calibri"/>
                <a:cs typeface="Calibri"/>
              </a:rPr>
              <a:t> </a:t>
            </a:r>
            <a:r>
              <a:rPr b="1" dirty="0">
                <a:latin typeface="Calibri"/>
                <a:cs typeface="Calibri"/>
              </a:rPr>
              <a:t>:</a:t>
            </a:r>
            <a:r>
              <a:rPr b="1" spc="-20" dirty="0">
                <a:latin typeface="Calibri"/>
                <a:cs typeface="Calibri"/>
              </a:rPr>
              <a:t> </a:t>
            </a:r>
            <a:r>
              <a:rPr b="1" dirty="0">
                <a:latin typeface="Calibri"/>
                <a:cs typeface="Calibri"/>
              </a:rPr>
              <a:t>array</a:t>
            </a:r>
            <a:r>
              <a:rPr b="1" spc="7" dirty="0">
                <a:latin typeface="Calibri"/>
                <a:cs typeface="Calibri"/>
              </a:rPr>
              <a:t> </a:t>
            </a:r>
            <a:r>
              <a:rPr b="1" dirty="0">
                <a:latin typeface="Calibri"/>
                <a:cs typeface="Calibri"/>
              </a:rPr>
              <a:t>|</a:t>
            </a:r>
            <a:r>
              <a:rPr b="1" spc="-20" dirty="0">
                <a:latin typeface="Calibri"/>
                <a:cs typeface="Calibri"/>
              </a:rPr>
              <a:t> </a:t>
            </a:r>
            <a:r>
              <a:rPr b="1" spc="-7" dirty="0">
                <a:latin typeface="Calibri"/>
                <a:cs typeface="Calibri"/>
              </a:rPr>
              <a:t>collection)</a:t>
            </a:r>
            <a:endParaRPr dirty="0">
              <a:latin typeface="Calibri"/>
              <a:cs typeface="Calibri"/>
            </a:endParaRPr>
          </a:p>
          <a:p>
            <a:pPr marL="16933"/>
            <a:r>
              <a:rPr b="1" dirty="0">
                <a:latin typeface="Calibri"/>
                <a:cs typeface="Calibri"/>
              </a:rPr>
              <a:t>{</a:t>
            </a:r>
            <a:endParaRPr dirty="0">
              <a:latin typeface="Calibri"/>
              <a:cs typeface="Calibri"/>
            </a:endParaRPr>
          </a:p>
          <a:p>
            <a:pPr marL="16933"/>
            <a:r>
              <a:rPr b="1" spc="-7" dirty="0">
                <a:latin typeface="Calibri"/>
                <a:cs typeface="Calibri"/>
              </a:rPr>
              <a:t>//body</a:t>
            </a:r>
            <a:r>
              <a:rPr b="1" spc="13" dirty="0">
                <a:latin typeface="Calibri"/>
                <a:cs typeface="Calibri"/>
              </a:rPr>
              <a:t> </a:t>
            </a:r>
            <a:r>
              <a:rPr b="1" spc="-7" dirty="0">
                <a:latin typeface="Calibri"/>
                <a:cs typeface="Calibri"/>
              </a:rPr>
              <a:t>of</a:t>
            </a:r>
            <a:r>
              <a:rPr b="1" spc="-13" dirty="0">
                <a:latin typeface="Calibri"/>
                <a:cs typeface="Calibri"/>
              </a:rPr>
              <a:t> </a:t>
            </a:r>
            <a:r>
              <a:rPr b="1" spc="-7" dirty="0">
                <a:latin typeface="Calibri"/>
                <a:cs typeface="Calibri"/>
              </a:rPr>
              <a:t>for-each loop</a:t>
            </a:r>
            <a:endParaRPr dirty="0">
              <a:latin typeface="Calibri"/>
              <a:cs typeface="Calibri"/>
            </a:endParaRPr>
          </a:p>
          <a:p>
            <a:pPr marL="16933"/>
            <a:r>
              <a:rPr b="1" dirty="0">
                <a:latin typeface="Calibri"/>
                <a:cs typeface="Calibri"/>
              </a:rPr>
              <a:t>}</a:t>
            </a:r>
            <a:endParaRPr dirty="0">
              <a:latin typeface="Calibri"/>
              <a:cs typeface="Calibri"/>
            </a:endParaRPr>
          </a:p>
        </p:txBody>
      </p:sp>
      <p:sp>
        <p:nvSpPr>
          <p:cNvPr id="10" name="object 10"/>
          <p:cNvSpPr txBox="1"/>
          <p:nvPr/>
        </p:nvSpPr>
        <p:spPr>
          <a:xfrm>
            <a:off x="6585881" y="2371514"/>
            <a:ext cx="2307167" cy="1167243"/>
          </a:xfrm>
          <a:prstGeom prst="rect">
            <a:avLst/>
          </a:prstGeom>
        </p:spPr>
        <p:txBody>
          <a:bodyPr vert="horz" wrap="square" lIns="0" tIns="17780" rIns="0" bIns="0" rtlCol="0">
            <a:spAutoFit/>
          </a:bodyPr>
          <a:lstStyle/>
          <a:p>
            <a:pPr marL="16933">
              <a:spcBef>
                <a:spcPts val="140"/>
              </a:spcBef>
            </a:pPr>
            <a:r>
              <a:rPr sz="1867" spc="-13" dirty="0">
                <a:solidFill>
                  <a:srgbClr val="006FC0"/>
                </a:solidFill>
                <a:latin typeface="Calibri"/>
                <a:cs typeface="Calibri"/>
              </a:rPr>
              <a:t>for</a:t>
            </a:r>
            <a:r>
              <a:rPr sz="1867" spc="-47" dirty="0">
                <a:solidFill>
                  <a:srgbClr val="006FC0"/>
                </a:solidFill>
                <a:latin typeface="Calibri"/>
                <a:cs typeface="Calibri"/>
              </a:rPr>
              <a:t> </a:t>
            </a:r>
            <a:r>
              <a:rPr sz="1867" spc="-7" dirty="0">
                <a:solidFill>
                  <a:srgbClr val="006FC0"/>
                </a:solidFill>
                <a:latin typeface="Calibri"/>
                <a:cs typeface="Calibri"/>
              </a:rPr>
              <a:t>(type</a:t>
            </a:r>
            <a:r>
              <a:rPr sz="1867" spc="13" dirty="0">
                <a:solidFill>
                  <a:srgbClr val="006FC0"/>
                </a:solidFill>
                <a:latin typeface="Calibri"/>
                <a:cs typeface="Calibri"/>
              </a:rPr>
              <a:t> </a:t>
            </a:r>
            <a:r>
              <a:rPr sz="1867" spc="-13" dirty="0">
                <a:solidFill>
                  <a:srgbClr val="006FC0"/>
                </a:solidFill>
                <a:latin typeface="Calibri"/>
                <a:cs typeface="Calibri"/>
              </a:rPr>
              <a:t>var</a:t>
            </a:r>
            <a:r>
              <a:rPr sz="1867" spc="-20" dirty="0">
                <a:solidFill>
                  <a:srgbClr val="006FC0"/>
                </a:solidFill>
                <a:latin typeface="Calibri"/>
                <a:cs typeface="Calibri"/>
              </a:rPr>
              <a:t> </a:t>
            </a:r>
            <a:r>
              <a:rPr sz="1867" dirty="0">
                <a:solidFill>
                  <a:srgbClr val="006FC0"/>
                </a:solidFill>
                <a:latin typeface="Calibri"/>
                <a:cs typeface="Calibri"/>
              </a:rPr>
              <a:t>:</a:t>
            </a:r>
            <a:r>
              <a:rPr sz="1867" spc="-7" dirty="0">
                <a:solidFill>
                  <a:srgbClr val="006FC0"/>
                </a:solidFill>
                <a:latin typeface="Calibri"/>
                <a:cs typeface="Calibri"/>
              </a:rPr>
              <a:t> </a:t>
            </a:r>
            <a:r>
              <a:rPr sz="1867" spc="-13" dirty="0">
                <a:solidFill>
                  <a:srgbClr val="006FC0"/>
                </a:solidFill>
                <a:latin typeface="Calibri"/>
                <a:cs typeface="Calibri"/>
              </a:rPr>
              <a:t>array)</a:t>
            </a:r>
            <a:endParaRPr sz="1867" dirty="0">
              <a:latin typeface="Calibri"/>
              <a:cs typeface="Calibri"/>
            </a:endParaRPr>
          </a:p>
          <a:p>
            <a:pPr marL="16933"/>
            <a:r>
              <a:rPr sz="1867" dirty="0">
                <a:solidFill>
                  <a:srgbClr val="006FC0"/>
                </a:solidFill>
                <a:latin typeface="Calibri"/>
                <a:cs typeface="Calibri"/>
              </a:rPr>
              <a:t>{</a:t>
            </a:r>
            <a:endParaRPr sz="1867" dirty="0">
              <a:latin typeface="Calibri"/>
              <a:cs typeface="Calibri"/>
            </a:endParaRPr>
          </a:p>
          <a:p>
            <a:pPr marL="228594"/>
            <a:r>
              <a:rPr sz="1867" spc="-13" dirty="0">
                <a:solidFill>
                  <a:srgbClr val="006FC0"/>
                </a:solidFill>
                <a:latin typeface="Calibri"/>
                <a:cs typeface="Calibri"/>
              </a:rPr>
              <a:t>statements </a:t>
            </a:r>
            <a:r>
              <a:rPr sz="1867" spc="-7" dirty="0">
                <a:solidFill>
                  <a:srgbClr val="006FC0"/>
                </a:solidFill>
                <a:latin typeface="Calibri"/>
                <a:cs typeface="Calibri"/>
              </a:rPr>
              <a:t>using</a:t>
            </a:r>
            <a:r>
              <a:rPr sz="1867" spc="-33" dirty="0">
                <a:solidFill>
                  <a:srgbClr val="006FC0"/>
                </a:solidFill>
                <a:latin typeface="Calibri"/>
                <a:cs typeface="Calibri"/>
              </a:rPr>
              <a:t> </a:t>
            </a:r>
            <a:r>
              <a:rPr sz="1867" spc="-7" dirty="0">
                <a:solidFill>
                  <a:srgbClr val="006FC0"/>
                </a:solidFill>
                <a:latin typeface="Calibri"/>
                <a:cs typeface="Calibri"/>
              </a:rPr>
              <a:t>var;</a:t>
            </a:r>
            <a:endParaRPr sz="1867" dirty="0">
              <a:latin typeface="Calibri"/>
              <a:cs typeface="Calibri"/>
            </a:endParaRPr>
          </a:p>
          <a:p>
            <a:pPr marL="16933"/>
            <a:r>
              <a:rPr sz="1867" dirty="0">
                <a:solidFill>
                  <a:srgbClr val="006FC0"/>
                </a:solidFill>
                <a:latin typeface="Calibri"/>
                <a:cs typeface="Calibri"/>
              </a:rPr>
              <a:t>}</a:t>
            </a:r>
            <a:endParaRPr sz="1867" dirty="0">
              <a:latin typeface="Calibri"/>
              <a:cs typeface="Calibri"/>
            </a:endParaRPr>
          </a:p>
        </p:txBody>
      </p:sp>
      <p:sp>
        <p:nvSpPr>
          <p:cNvPr id="11" name="object 11"/>
          <p:cNvSpPr txBox="1"/>
          <p:nvPr/>
        </p:nvSpPr>
        <p:spPr>
          <a:xfrm>
            <a:off x="6585881" y="3938525"/>
            <a:ext cx="1572260" cy="304421"/>
          </a:xfrm>
          <a:prstGeom prst="rect">
            <a:avLst/>
          </a:prstGeom>
        </p:spPr>
        <p:txBody>
          <a:bodyPr vert="horz" wrap="square" lIns="0" tIns="16933" rIns="0" bIns="0" rtlCol="0">
            <a:spAutoFit/>
          </a:bodyPr>
          <a:lstStyle/>
          <a:p>
            <a:pPr marL="16933">
              <a:spcBef>
                <a:spcPts val="133"/>
              </a:spcBef>
            </a:pPr>
            <a:r>
              <a:rPr sz="1867" dirty="0">
                <a:solidFill>
                  <a:srgbClr val="006FC0"/>
                </a:solidFill>
                <a:latin typeface="Calibri"/>
                <a:cs typeface="Calibri"/>
              </a:rPr>
              <a:t>is</a:t>
            </a:r>
            <a:r>
              <a:rPr sz="1867" spc="-27" dirty="0">
                <a:solidFill>
                  <a:srgbClr val="006FC0"/>
                </a:solidFill>
                <a:latin typeface="Calibri"/>
                <a:cs typeface="Calibri"/>
              </a:rPr>
              <a:t> </a:t>
            </a:r>
            <a:r>
              <a:rPr sz="1867" spc="-13" dirty="0">
                <a:solidFill>
                  <a:srgbClr val="006FC0"/>
                </a:solidFill>
                <a:latin typeface="Calibri"/>
                <a:cs typeface="Calibri"/>
              </a:rPr>
              <a:t>equivalent</a:t>
            </a:r>
            <a:r>
              <a:rPr sz="1867" spc="13" dirty="0">
                <a:solidFill>
                  <a:srgbClr val="006FC0"/>
                </a:solidFill>
                <a:latin typeface="Calibri"/>
                <a:cs typeface="Calibri"/>
              </a:rPr>
              <a:t> </a:t>
            </a:r>
            <a:r>
              <a:rPr sz="1867" spc="-13" dirty="0">
                <a:solidFill>
                  <a:srgbClr val="006FC0"/>
                </a:solidFill>
                <a:latin typeface="Calibri"/>
                <a:cs typeface="Calibri"/>
              </a:rPr>
              <a:t>to:</a:t>
            </a:r>
            <a:endParaRPr sz="1867">
              <a:latin typeface="Calibri"/>
              <a:cs typeface="Calibri"/>
            </a:endParaRPr>
          </a:p>
        </p:txBody>
      </p:sp>
      <p:sp>
        <p:nvSpPr>
          <p:cNvPr id="12" name="object 12"/>
          <p:cNvSpPr txBox="1"/>
          <p:nvPr/>
        </p:nvSpPr>
        <p:spPr>
          <a:xfrm>
            <a:off x="6585881" y="4416044"/>
            <a:ext cx="2738119" cy="1569126"/>
          </a:xfrm>
          <a:prstGeom prst="rect">
            <a:avLst/>
          </a:prstGeom>
        </p:spPr>
        <p:txBody>
          <a:bodyPr vert="horz" wrap="square" lIns="0" tIns="16933" rIns="0" bIns="0" rtlCol="0">
            <a:spAutoFit/>
          </a:bodyPr>
          <a:lstStyle/>
          <a:p>
            <a:pPr marL="16933">
              <a:spcBef>
                <a:spcPts val="133"/>
              </a:spcBef>
            </a:pPr>
            <a:r>
              <a:rPr sz="1867" spc="-13" dirty="0">
                <a:solidFill>
                  <a:srgbClr val="006FC0"/>
                </a:solidFill>
                <a:latin typeface="Calibri"/>
                <a:cs typeface="Calibri"/>
              </a:rPr>
              <a:t>for</a:t>
            </a:r>
            <a:r>
              <a:rPr sz="1867" spc="-53" dirty="0">
                <a:solidFill>
                  <a:srgbClr val="006FC0"/>
                </a:solidFill>
                <a:latin typeface="Calibri"/>
                <a:cs typeface="Calibri"/>
              </a:rPr>
              <a:t> </a:t>
            </a:r>
            <a:r>
              <a:rPr sz="1867" spc="-7" dirty="0">
                <a:solidFill>
                  <a:srgbClr val="006FC0"/>
                </a:solidFill>
                <a:latin typeface="Calibri"/>
                <a:cs typeface="Calibri"/>
              </a:rPr>
              <a:t>(int</a:t>
            </a:r>
            <a:r>
              <a:rPr sz="1867" dirty="0">
                <a:solidFill>
                  <a:srgbClr val="006FC0"/>
                </a:solidFill>
                <a:latin typeface="Calibri"/>
                <a:cs typeface="Calibri"/>
              </a:rPr>
              <a:t> i=0;</a:t>
            </a:r>
            <a:r>
              <a:rPr sz="1867" spc="-20" dirty="0">
                <a:solidFill>
                  <a:srgbClr val="006FC0"/>
                </a:solidFill>
                <a:latin typeface="Calibri"/>
                <a:cs typeface="Calibri"/>
              </a:rPr>
              <a:t> i&lt;arr.length;</a:t>
            </a:r>
            <a:r>
              <a:rPr sz="1867" spc="-7" dirty="0">
                <a:solidFill>
                  <a:srgbClr val="006FC0"/>
                </a:solidFill>
                <a:latin typeface="Calibri"/>
                <a:cs typeface="Calibri"/>
              </a:rPr>
              <a:t> </a:t>
            </a:r>
            <a:r>
              <a:rPr sz="1867" dirty="0">
                <a:solidFill>
                  <a:srgbClr val="006FC0"/>
                </a:solidFill>
                <a:latin typeface="Calibri"/>
                <a:cs typeface="Calibri"/>
              </a:rPr>
              <a:t>i++)</a:t>
            </a:r>
            <a:endParaRPr sz="1867">
              <a:latin typeface="Calibri"/>
              <a:cs typeface="Calibri"/>
            </a:endParaRPr>
          </a:p>
          <a:p>
            <a:pPr marL="16933"/>
            <a:r>
              <a:rPr sz="1867" dirty="0">
                <a:solidFill>
                  <a:srgbClr val="006FC0"/>
                </a:solidFill>
                <a:latin typeface="Calibri"/>
                <a:cs typeface="Calibri"/>
              </a:rPr>
              <a:t>{</a:t>
            </a:r>
            <a:endParaRPr sz="1867">
              <a:latin typeface="Calibri"/>
              <a:cs typeface="Calibri"/>
            </a:endParaRPr>
          </a:p>
          <a:p>
            <a:pPr marL="228594" marR="437716">
              <a:spcBef>
                <a:spcPts val="7"/>
              </a:spcBef>
            </a:pPr>
            <a:r>
              <a:rPr sz="1867" spc="-7" dirty="0">
                <a:solidFill>
                  <a:srgbClr val="006FC0"/>
                </a:solidFill>
                <a:latin typeface="Calibri"/>
                <a:cs typeface="Calibri"/>
              </a:rPr>
              <a:t>type</a:t>
            </a:r>
            <a:r>
              <a:rPr sz="1867" spc="7" dirty="0">
                <a:solidFill>
                  <a:srgbClr val="006FC0"/>
                </a:solidFill>
                <a:latin typeface="Calibri"/>
                <a:cs typeface="Calibri"/>
              </a:rPr>
              <a:t> </a:t>
            </a:r>
            <a:r>
              <a:rPr sz="1867" spc="-13" dirty="0">
                <a:solidFill>
                  <a:srgbClr val="006FC0"/>
                </a:solidFill>
                <a:latin typeface="Calibri"/>
                <a:cs typeface="Calibri"/>
              </a:rPr>
              <a:t>var</a:t>
            </a:r>
            <a:r>
              <a:rPr sz="1867" spc="-7" dirty="0">
                <a:solidFill>
                  <a:srgbClr val="006FC0"/>
                </a:solidFill>
                <a:latin typeface="Calibri"/>
                <a:cs typeface="Calibri"/>
              </a:rPr>
              <a:t> </a:t>
            </a:r>
            <a:r>
              <a:rPr sz="1867" dirty="0">
                <a:solidFill>
                  <a:srgbClr val="006FC0"/>
                </a:solidFill>
                <a:latin typeface="Calibri"/>
                <a:cs typeface="Calibri"/>
              </a:rPr>
              <a:t>=</a:t>
            </a:r>
            <a:r>
              <a:rPr sz="1867" spc="-20" dirty="0">
                <a:solidFill>
                  <a:srgbClr val="006FC0"/>
                </a:solidFill>
                <a:latin typeface="Calibri"/>
                <a:cs typeface="Calibri"/>
              </a:rPr>
              <a:t> </a:t>
            </a:r>
            <a:r>
              <a:rPr sz="1867" dirty="0">
                <a:solidFill>
                  <a:srgbClr val="006FC0"/>
                </a:solidFill>
                <a:latin typeface="Calibri"/>
                <a:cs typeface="Calibri"/>
              </a:rPr>
              <a:t>arr[i]; </a:t>
            </a:r>
            <a:r>
              <a:rPr sz="1867" spc="7" dirty="0">
                <a:solidFill>
                  <a:srgbClr val="006FC0"/>
                </a:solidFill>
                <a:latin typeface="Calibri"/>
                <a:cs typeface="Calibri"/>
              </a:rPr>
              <a:t> </a:t>
            </a:r>
            <a:r>
              <a:rPr sz="1867" spc="-13" dirty="0">
                <a:solidFill>
                  <a:srgbClr val="006FC0"/>
                </a:solidFill>
                <a:latin typeface="Calibri"/>
                <a:cs typeface="Calibri"/>
              </a:rPr>
              <a:t>statements</a:t>
            </a:r>
            <a:r>
              <a:rPr sz="1867" spc="-20" dirty="0">
                <a:solidFill>
                  <a:srgbClr val="006FC0"/>
                </a:solidFill>
                <a:latin typeface="Calibri"/>
                <a:cs typeface="Calibri"/>
              </a:rPr>
              <a:t> </a:t>
            </a:r>
            <a:r>
              <a:rPr sz="1867" spc="-7" dirty="0">
                <a:solidFill>
                  <a:srgbClr val="006FC0"/>
                </a:solidFill>
                <a:latin typeface="Calibri"/>
                <a:cs typeface="Calibri"/>
              </a:rPr>
              <a:t>using</a:t>
            </a:r>
            <a:r>
              <a:rPr sz="1867" spc="-33" dirty="0">
                <a:solidFill>
                  <a:srgbClr val="006FC0"/>
                </a:solidFill>
                <a:latin typeface="Calibri"/>
                <a:cs typeface="Calibri"/>
              </a:rPr>
              <a:t> </a:t>
            </a:r>
            <a:r>
              <a:rPr sz="1867" spc="-7" dirty="0">
                <a:solidFill>
                  <a:srgbClr val="006FC0"/>
                </a:solidFill>
                <a:latin typeface="Calibri"/>
                <a:cs typeface="Calibri"/>
              </a:rPr>
              <a:t>var;</a:t>
            </a:r>
            <a:endParaRPr sz="1867">
              <a:latin typeface="Calibri"/>
              <a:cs typeface="Calibri"/>
            </a:endParaRPr>
          </a:p>
          <a:p>
            <a:pPr marL="152396">
              <a:spcBef>
                <a:spcPts val="913"/>
              </a:spcBef>
            </a:pPr>
            <a:r>
              <a:rPr sz="1867" dirty="0">
                <a:solidFill>
                  <a:srgbClr val="006FC0"/>
                </a:solidFill>
                <a:latin typeface="Calibri"/>
                <a:cs typeface="Calibri"/>
              </a:rPr>
              <a:t>}</a:t>
            </a:r>
            <a:endParaRPr sz="1867">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0854" y="958253"/>
            <a:ext cx="4626435" cy="1489296"/>
          </a:xfrm>
          <a:prstGeom prst="rect">
            <a:avLst/>
          </a:prstGeom>
        </p:spPr>
        <p:txBody>
          <a:bodyPr vert="horz" wrap="square" lIns="0" tIns="52493" rIns="0" bIns="0" rtlCol="0" anchor="ctr">
            <a:spAutoFit/>
          </a:bodyPr>
          <a:lstStyle/>
          <a:p>
            <a:pPr marL="16933" marR="6773">
              <a:lnSpc>
                <a:spcPts val="5613"/>
              </a:lnSpc>
              <a:spcBef>
                <a:spcPts val="413"/>
              </a:spcBef>
            </a:pPr>
            <a:r>
              <a:rPr b="1" dirty="0">
                <a:solidFill>
                  <a:srgbClr val="000000"/>
                </a:solidFill>
              </a:rPr>
              <a:t>Loop</a:t>
            </a:r>
            <a:r>
              <a:rPr b="1" spc="-133" dirty="0">
                <a:solidFill>
                  <a:srgbClr val="000000"/>
                </a:solidFill>
              </a:rPr>
              <a:t> </a:t>
            </a:r>
            <a:r>
              <a:rPr b="1" dirty="0">
                <a:solidFill>
                  <a:srgbClr val="000000"/>
                </a:solidFill>
              </a:rPr>
              <a:t>Control </a:t>
            </a:r>
            <a:r>
              <a:rPr b="1" spc="-1320" dirty="0">
                <a:solidFill>
                  <a:srgbClr val="000000"/>
                </a:solidFill>
              </a:rPr>
              <a:t> </a:t>
            </a:r>
            <a:r>
              <a:rPr b="1" dirty="0">
                <a:solidFill>
                  <a:srgbClr val="000000"/>
                </a:solidFill>
              </a:rPr>
              <a:t>Statement</a:t>
            </a:r>
          </a:p>
        </p:txBody>
      </p:sp>
      <p:sp>
        <p:nvSpPr>
          <p:cNvPr id="4" name="object 4"/>
          <p:cNvSpPr/>
          <p:nvPr/>
        </p:nvSpPr>
        <p:spPr>
          <a:xfrm>
            <a:off x="6192520" y="1413255"/>
            <a:ext cx="0" cy="4924213"/>
          </a:xfrm>
          <a:custGeom>
            <a:avLst/>
            <a:gdLst/>
            <a:ahLst/>
            <a:cxnLst/>
            <a:rect l="l" t="t" r="r" b="b"/>
            <a:pathLst>
              <a:path h="3693160">
                <a:moveTo>
                  <a:pt x="0" y="0"/>
                </a:moveTo>
                <a:lnTo>
                  <a:pt x="0" y="3692969"/>
                </a:lnTo>
              </a:path>
            </a:pathLst>
          </a:custGeom>
          <a:ln w="19050">
            <a:solidFill>
              <a:srgbClr val="FFC000"/>
            </a:solidFill>
          </a:ln>
        </p:spPr>
        <p:txBody>
          <a:bodyPr wrap="square" lIns="0" tIns="0" rIns="0" bIns="0" rtlCol="0"/>
          <a:lstStyle/>
          <a:p>
            <a:endParaRPr sz="2400"/>
          </a:p>
        </p:txBody>
      </p:sp>
      <p:graphicFrame>
        <p:nvGraphicFramePr>
          <p:cNvPr id="5" name="object 5"/>
          <p:cNvGraphicFramePr>
            <a:graphicFrameLocks noGrp="1"/>
          </p:cNvGraphicFramePr>
          <p:nvPr>
            <p:extLst>
              <p:ext uri="{D42A27DB-BD31-4B8C-83A1-F6EECF244321}">
                <p14:modId xmlns:p14="http://schemas.microsoft.com/office/powerpoint/2010/main" val="3464604358"/>
              </p:ext>
            </p:extLst>
          </p:nvPr>
        </p:nvGraphicFramePr>
        <p:xfrm>
          <a:off x="1159497" y="2825497"/>
          <a:ext cx="4544412" cy="2515242"/>
        </p:xfrm>
        <a:graphic>
          <a:graphicData uri="http://schemas.openxmlformats.org/drawingml/2006/table">
            <a:tbl>
              <a:tblPr firstRow="1" bandRow="1">
                <a:tableStyleId>{5DA37D80-6434-44D0-A028-1B22A696006F}</a:tableStyleId>
              </a:tblPr>
              <a:tblGrid>
                <a:gridCol w="1080861">
                  <a:extLst>
                    <a:ext uri="{9D8B030D-6E8A-4147-A177-3AD203B41FA5}">
                      <a16:colId xmlns:a16="http://schemas.microsoft.com/office/drawing/2014/main" val="20000"/>
                    </a:ext>
                  </a:extLst>
                </a:gridCol>
                <a:gridCol w="3463551">
                  <a:extLst>
                    <a:ext uri="{9D8B030D-6E8A-4147-A177-3AD203B41FA5}">
                      <a16:colId xmlns:a16="http://schemas.microsoft.com/office/drawing/2014/main" val="20001"/>
                    </a:ext>
                  </a:extLst>
                </a:gridCol>
              </a:tblGrid>
              <a:tr h="632967">
                <a:tc>
                  <a:txBody>
                    <a:bodyPr/>
                    <a:lstStyle/>
                    <a:p>
                      <a:pPr algn="ctr">
                        <a:lnSpc>
                          <a:spcPct val="100000"/>
                        </a:lnSpc>
                        <a:spcBef>
                          <a:spcPts val="515"/>
                        </a:spcBef>
                      </a:pPr>
                      <a:r>
                        <a:rPr sz="1400" dirty="0"/>
                        <a:t>Statement</a:t>
                      </a:r>
                      <a:endParaRPr sz="1400">
                        <a:latin typeface="Calibri"/>
                        <a:cs typeface="Calibri"/>
                      </a:endParaRPr>
                    </a:p>
                  </a:txBody>
                  <a:tcPr marL="0" marR="0" marT="87207" marB="0"/>
                </a:tc>
                <a:tc>
                  <a:txBody>
                    <a:bodyPr/>
                    <a:lstStyle/>
                    <a:p>
                      <a:pPr algn="ctr">
                        <a:lnSpc>
                          <a:spcPct val="100000"/>
                        </a:lnSpc>
                        <a:spcBef>
                          <a:spcPts val="515"/>
                        </a:spcBef>
                      </a:pPr>
                      <a:r>
                        <a:rPr sz="1400" spc="-5" dirty="0"/>
                        <a:t>Description</a:t>
                      </a:r>
                      <a:endParaRPr sz="1400">
                        <a:latin typeface="Calibri"/>
                        <a:cs typeface="Calibri"/>
                      </a:endParaRPr>
                    </a:p>
                  </a:txBody>
                  <a:tcPr marL="0" marR="0" marT="87207" marB="0"/>
                </a:tc>
                <a:extLst>
                  <a:ext uri="{0D108BD9-81ED-4DB2-BD59-A6C34878D82A}">
                    <a16:rowId xmlns:a16="http://schemas.microsoft.com/office/drawing/2014/main" val="10000"/>
                  </a:ext>
                </a:extLst>
              </a:tr>
              <a:tr h="928624">
                <a:tc>
                  <a:txBody>
                    <a:bodyPr/>
                    <a:lstStyle/>
                    <a:p>
                      <a:pPr algn="ctr">
                        <a:lnSpc>
                          <a:spcPct val="100000"/>
                        </a:lnSpc>
                        <a:spcBef>
                          <a:spcPts val="515"/>
                        </a:spcBef>
                      </a:pPr>
                      <a:r>
                        <a:rPr sz="1400" spc="-5" dirty="0"/>
                        <a:t>Continue</a:t>
                      </a:r>
                      <a:endParaRPr sz="1400" dirty="0">
                        <a:latin typeface="Calibri"/>
                        <a:cs typeface="Calibri"/>
                      </a:endParaRPr>
                    </a:p>
                  </a:txBody>
                  <a:tcPr marL="0" marR="0" marT="87205" marB="0"/>
                </a:tc>
                <a:tc>
                  <a:txBody>
                    <a:bodyPr/>
                    <a:lstStyle/>
                    <a:p>
                      <a:pPr marL="128270" marR="149225" algn="ctr">
                        <a:lnSpc>
                          <a:spcPct val="100000"/>
                        </a:lnSpc>
                        <a:spcBef>
                          <a:spcPts val="515"/>
                        </a:spcBef>
                      </a:pPr>
                      <a:r>
                        <a:rPr sz="1400" spc="-5" dirty="0"/>
                        <a:t>Causes the loop to skip the </a:t>
                      </a:r>
                      <a:r>
                        <a:rPr sz="1400" dirty="0"/>
                        <a:t>remainder of </a:t>
                      </a:r>
                      <a:r>
                        <a:rPr sz="1400" spc="-5" dirty="0"/>
                        <a:t>its body </a:t>
                      </a:r>
                      <a:r>
                        <a:rPr sz="1400" spc="-225" dirty="0"/>
                        <a:t> </a:t>
                      </a:r>
                      <a:r>
                        <a:rPr sz="1400" dirty="0"/>
                        <a:t>and immediately retest </a:t>
                      </a:r>
                      <a:r>
                        <a:rPr sz="1400" spc="-5" dirty="0"/>
                        <a:t>its condition prior to </a:t>
                      </a:r>
                      <a:r>
                        <a:rPr sz="1400" dirty="0"/>
                        <a:t> </a:t>
                      </a:r>
                      <a:r>
                        <a:rPr sz="1400" spc="-5" dirty="0"/>
                        <a:t>reiterating.</a:t>
                      </a:r>
                      <a:endParaRPr sz="1400" dirty="0">
                        <a:latin typeface="Calibri"/>
                        <a:cs typeface="Calibri"/>
                      </a:endParaRPr>
                    </a:p>
                  </a:txBody>
                  <a:tcPr marL="0" marR="0" marT="87205" marB="0"/>
                </a:tc>
                <a:extLst>
                  <a:ext uri="{0D108BD9-81ED-4DB2-BD59-A6C34878D82A}">
                    <a16:rowId xmlns:a16="http://schemas.microsoft.com/office/drawing/2014/main" val="10001"/>
                  </a:ext>
                </a:extLst>
              </a:tr>
              <a:tr h="953651">
                <a:tc>
                  <a:txBody>
                    <a:bodyPr/>
                    <a:lstStyle/>
                    <a:p>
                      <a:pPr algn="ctr">
                        <a:lnSpc>
                          <a:spcPct val="100000"/>
                        </a:lnSpc>
                        <a:spcBef>
                          <a:spcPts val="515"/>
                        </a:spcBef>
                      </a:pPr>
                      <a:r>
                        <a:rPr sz="1400" dirty="0"/>
                        <a:t>Break</a:t>
                      </a:r>
                      <a:endParaRPr sz="1400">
                        <a:latin typeface="Calibri"/>
                        <a:cs typeface="Calibri"/>
                      </a:endParaRPr>
                    </a:p>
                  </a:txBody>
                  <a:tcPr marL="0" marR="0" marT="87207" marB="0"/>
                </a:tc>
                <a:tc>
                  <a:txBody>
                    <a:bodyPr/>
                    <a:lstStyle/>
                    <a:p>
                      <a:pPr marL="117475" marR="112395" algn="ctr">
                        <a:lnSpc>
                          <a:spcPct val="100000"/>
                        </a:lnSpc>
                        <a:spcBef>
                          <a:spcPts val="515"/>
                        </a:spcBef>
                      </a:pPr>
                      <a:r>
                        <a:rPr sz="1400" dirty="0"/>
                        <a:t>Terminates </a:t>
                      </a:r>
                      <a:r>
                        <a:rPr sz="1400" spc="-5" dirty="0"/>
                        <a:t>the loop </a:t>
                      </a:r>
                      <a:r>
                        <a:rPr sz="1400" dirty="0"/>
                        <a:t>or </a:t>
                      </a:r>
                      <a:r>
                        <a:rPr sz="1400" spc="-5" dirty="0"/>
                        <a:t>switch </a:t>
                      </a:r>
                      <a:r>
                        <a:rPr sz="1400" dirty="0"/>
                        <a:t>statement and </a:t>
                      </a:r>
                      <a:r>
                        <a:rPr sz="1400" spc="5" dirty="0"/>
                        <a:t> </a:t>
                      </a:r>
                      <a:r>
                        <a:rPr sz="1400" spc="-5" dirty="0"/>
                        <a:t>transfers</a:t>
                      </a:r>
                      <a:r>
                        <a:rPr sz="1400" spc="-40" dirty="0"/>
                        <a:t> </a:t>
                      </a:r>
                      <a:r>
                        <a:rPr sz="1400" dirty="0"/>
                        <a:t>execution</a:t>
                      </a:r>
                      <a:r>
                        <a:rPr sz="1400" spc="-20" dirty="0"/>
                        <a:t> </a:t>
                      </a:r>
                      <a:r>
                        <a:rPr sz="1400" spc="-5" dirty="0"/>
                        <a:t>to</a:t>
                      </a:r>
                      <a:r>
                        <a:rPr sz="1400" spc="-15" dirty="0"/>
                        <a:t> </a:t>
                      </a:r>
                      <a:r>
                        <a:rPr sz="1400" spc="-5" dirty="0"/>
                        <a:t>the </a:t>
                      </a:r>
                      <a:r>
                        <a:rPr sz="1400" dirty="0"/>
                        <a:t>statement</a:t>
                      </a:r>
                      <a:r>
                        <a:rPr sz="1400" spc="-30" dirty="0"/>
                        <a:t> </a:t>
                      </a:r>
                      <a:r>
                        <a:rPr sz="1400" dirty="0"/>
                        <a:t>immediately </a:t>
                      </a:r>
                      <a:r>
                        <a:rPr sz="1400" spc="-220" dirty="0"/>
                        <a:t> </a:t>
                      </a:r>
                      <a:r>
                        <a:rPr sz="1400" spc="-5" dirty="0"/>
                        <a:t>following</a:t>
                      </a:r>
                      <a:r>
                        <a:rPr sz="1400" spc="-25" dirty="0"/>
                        <a:t> </a:t>
                      </a:r>
                      <a:r>
                        <a:rPr sz="1400" spc="-5" dirty="0"/>
                        <a:t>the</a:t>
                      </a:r>
                      <a:r>
                        <a:rPr sz="1400" spc="-10" dirty="0"/>
                        <a:t> </a:t>
                      </a:r>
                      <a:r>
                        <a:rPr sz="1400" spc="-5" dirty="0"/>
                        <a:t>loop or</a:t>
                      </a:r>
                      <a:r>
                        <a:rPr sz="1400" spc="-20" dirty="0"/>
                        <a:t> </a:t>
                      </a:r>
                      <a:r>
                        <a:rPr sz="1400" spc="-5" dirty="0"/>
                        <a:t>switch.</a:t>
                      </a:r>
                      <a:endParaRPr sz="1400" dirty="0">
                        <a:latin typeface="Calibri"/>
                        <a:cs typeface="Calibri"/>
                      </a:endParaRPr>
                    </a:p>
                  </a:txBody>
                  <a:tcPr marL="0" marR="0" marT="87207" marB="0"/>
                </a:tc>
                <a:extLst>
                  <a:ext uri="{0D108BD9-81ED-4DB2-BD59-A6C34878D82A}">
                    <a16:rowId xmlns:a16="http://schemas.microsoft.com/office/drawing/2014/main" val="10002"/>
                  </a:ext>
                </a:extLst>
              </a:tr>
            </a:tbl>
          </a:graphicData>
        </a:graphic>
      </p:graphicFrame>
      <p:pic>
        <p:nvPicPr>
          <p:cNvPr id="6" name="object 6"/>
          <p:cNvPicPr/>
          <p:nvPr/>
        </p:nvPicPr>
        <p:blipFill>
          <a:blip r:embed="rId2" cstate="print"/>
          <a:stretch>
            <a:fillRect/>
          </a:stretch>
        </p:blipFill>
        <p:spPr>
          <a:xfrm>
            <a:off x="6557012" y="982881"/>
            <a:ext cx="4220965" cy="3274935"/>
          </a:xfrm>
          <a:prstGeom prst="rect">
            <a:avLst/>
          </a:prstGeom>
        </p:spPr>
      </p:pic>
      <p:grpSp>
        <p:nvGrpSpPr>
          <p:cNvPr id="7" name="object 7"/>
          <p:cNvGrpSpPr/>
          <p:nvPr/>
        </p:nvGrpSpPr>
        <p:grpSpPr>
          <a:xfrm>
            <a:off x="6508495" y="1194816"/>
            <a:ext cx="4318000" cy="5663353"/>
            <a:chOff x="4881371" y="896111"/>
            <a:chExt cx="3238500" cy="4247515"/>
          </a:xfrm>
        </p:grpSpPr>
        <p:pic>
          <p:nvPicPr>
            <p:cNvPr id="8" name="object 8"/>
            <p:cNvPicPr/>
            <p:nvPr/>
          </p:nvPicPr>
          <p:blipFill>
            <a:blip r:embed="rId3" cstate="print"/>
            <a:stretch>
              <a:fillRect/>
            </a:stretch>
          </p:blipFill>
          <p:spPr>
            <a:xfrm>
              <a:off x="5076443" y="896111"/>
              <a:ext cx="2668524" cy="1958339"/>
            </a:xfrm>
            <a:prstGeom prst="rect">
              <a:avLst/>
            </a:prstGeom>
          </p:spPr>
        </p:pic>
        <p:pic>
          <p:nvPicPr>
            <p:cNvPr id="9" name="object 9"/>
            <p:cNvPicPr/>
            <p:nvPr/>
          </p:nvPicPr>
          <p:blipFill>
            <a:blip r:embed="rId4" cstate="print"/>
            <a:stretch>
              <a:fillRect/>
            </a:stretch>
          </p:blipFill>
          <p:spPr>
            <a:xfrm>
              <a:off x="4881371" y="2787406"/>
              <a:ext cx="3238500" cy="2356092"/>
            </a:xfrm>
            <a:prstGeom prst="rect">
              <a:avLst/>
            </a:prstGeom>
          </p:spPr>
        </p:pic>
        <p:pic>
          <p:nvPicPr>
            <p:cNvPr id="10" name="object 10"/>
            <p:cNvPicPr/>
            <p:nvPr/>
          </p:nvPicPr>
          <p:blipFill>
            <a:blip r:embed="rId5" cstate="print"/>
            <a:stretch>
              <a:fillRect/>
            </a:stretch>
          </p:blipFill>
          <p:spPr>
            <a:xfrm>
              <a:off x="5076443" y="2982467"/>
              <a:ext cx="2668524" cy="1787652"/>
            </a:xfrm>
            <a:prstGeom prst="rect">
              <a:avLst/>
            </a:prstGeom>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647439" y="981455"/>
            <a:ext cx="4897120" cy="4895088"/>
          </a:xfrm>
          <a:prstGeom prst="rect">
            <a:avLst/>
          </a:prstGeom>
        </p:spPr>
      </p:pic>
      <p:sp>
        <p:nvSpPr>
          <p:cNvPr id="4" name="object 4"/>
          <p:cNvSpPr txBox="1">
            <a:spLocks noGrp="1"/>
          </p:cNvSpPr>
          <p:nvPr>
            <p:ph type="title"/>
          </p:nvPr>
        </p:nvSpPr>
        <p:spPr>
          <a:xfrm>
            <a:off x="5109463" y="2694502"/>
            <a:ext cx="1966807" cy="755762"/>
          </a:xfrm>
          <a:prstGeom prst="rect">
            <a:avLst/>
          </a:prstGeom>
        </p:spPr>
        <p:txBody>
          <a:bodyPr vert="horz" wrap="square" lIns="0" tIns="16933" rIns="0" bIns="0" rtlCol="0" anchor="ctr">
            <a:spAutoFit/>
          </a:bodyPr>
          <a:lstStyle/>
          <a:p>
            <a:pPr marL="16933">
              <a:lnSpc>
                <a:spcPct val="100000"/>
              </a:lnSpc>
              <a:spcBef>
                <a:spcPts val="133"/>
              </a:spcBef>
            </a:pPr>
            <a:r>
              <a:rPr spc="-7" dirty="0">
                <a:solidFill>
                  <a:srgbClr val="001F5F"/>
                </a:solidFill>
              </a:rPr>
              <a:t>Ar</a:t>
            </a:r>
            <a:r>
              <a:rPr dirty="0">
                <a:solidFill>
                  <a:srgbClr val="001F5F"/>
                </a:solidFill>
              </a:rPr>
              <a:t>r</a:t>
            </a:r>
            <a:r>
              <a:rPr spc="-7" dirty="0">
                <a:solidFill>
                  <a:srgbClr val="001F5F"/>
                </a:solidFill>
              </a:rPr>
              <a:t>ay</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0855" y="1011416"/>
            <a:ext cx="3174708" cy="632651"/>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Ar</a:t>
            </a:r>
            <a:r>
              <a:rPr b="1" dirty="0">
                <a:solidFill>
                  <a:srgbClr val="000000"/>
                </a:solidFill>
              </a:rPr>
              <a:t>r</a:t>
            </a:r>
            <a:r>
              <a:rPr b="1" spc="-7" dirty="0">
                <a:solidFill>
                  <a:srgbClr val="000000"/>
                </a:solidFill>
              </a:rPr>
              <a:t>ay</a:t>
            </a:r>
          </a:p>
        </p:txBody>
      </p:sp>
      <p:sp>
        <p:nvSpPr>
          <p:cNvPr id="4" name="object 4"/>
          <p:cNvSpPr/>
          <p:nvPr/>
        </p:nvSpPr>
        <p:spPr>
          <a:xfrm>
            <a:off x="5328920" y="2512569"/>
            <a:ext cx="0" cy="3072553"/>
          </a:xfrm>
          <a:custGeom>
            <a:avLst/>
            <a:gdLst/>
            <a:ahLst/>
            <a:cxnLst/>
            <a:rect l="l" t="t" r="r" b="b"/>
            <a:pathLst>
              <a:path h="2304415">
                <a:moveTo>
                  <a:pt x="0" y="0"/>
                </a:moveTo>
                <a:lnTo>
                  <a:pt x="0" y="2304249"/>
                </a:lnTo>
              </a:path>
            </a:pathLst>
          </a:custGeom>
          <a:ln w="19050">
            <a:solidFill>
              <a:srgbClr val="FFC000"/>
            </a:solidFill>
          </a:ln>
        </p:spPr>
        <p:txBody>
          <a:bodyPr wrap="square" lIns="0" tIns="0" rIns="0" bIns="0" rtlCol="0"/>
          <a:lstStyle/>
          <a:p>
            <a:endParaRPr sz="2400"/>
          </a:p>
        </p:txBody>
      </p:sp>
      <p:sp>
        <p:nvSpPr>
          <p:cNvPr id="5" name="object 5"/>
          <p:cNvSpPr txBox="1"/>
          <p:nvPr/>
        </p:nvSpPr>
        <p:spPr>
          <a:xfrm>
            <a:off x="1065231" y="2000845"/>
            <a:ext cx="4110084" cy="3469325"/>
          </a:xfrm>
          <a:prstGeom prst="rect">
            <a:avLst/>
          </a:prstGeom>
        </p:spPr>
        <p:txBody>
          <a:bodyPr vert="horz" wrap="square" lIns="0" tIns="16933" rIns="0" bIns="0" rtlCol="0">
            <a:spAutoFit/>
          </a:bodyPr>
          <a:lstStyle/>
          <a:p>
            <a:pPr marL="473275" marR="166789" indent="-457189">
              <a:spcBef>
                <a:spcPts val="133"/>
              </a:spcBef>
              <a:buSzPct val="145454"/>
              <a:buFont typeface="Arial MT"/>
              <a:buChar char="▪"/>
              <a:tabLst>
                <a:tab pos="473275" algn="l"/>
                <a:tab pos="474121" algn="l"/>
              </a:tabLst>
            </a:pPr>
            <a:r>
              <a:rPr dirty="0">
                <a:latin typeface="Calibri"/>
                <a:cs typeface="Calibri"/>
              </a:rPr>
              <a:t>An array is a data </a:t>
            </a:r>
            <a:r>
              <a:rPr spc="-7" dirty="0">
                <a:latin typeface="Calibri"/>
                <a:cs typeface="Calibri"/>
              </a:rPr>
              <a:t>structure </a:t>
            </a:r>
            <a:r>
              <a:rPr dirty="0">
                <a:latin typeface="Calibri"/>
                <a:cs typeface="Calibri"/>
              </a:rPr>
              <a:t>which stores a </a:t>
            </a:r>
            <a:r>
              <a:rPr spc="7" dirty="0">
                <a:latin typeface="Calibri"/>
                <a:cs typeface="Calibri"/>
              </a:rPr>
              <a:t> </a:t>
            </a:r>
            <a:r>
              <a:rPr spc="-7" dirty="0">
                <a:latin typeface="Calibri"/>
                <a:cs typeface="Calibri"/>
              </a:rPr>
              <a:t>fixed</a:t>
            </a:r>
            <a:r>
              <a:rPr spc="-20" dirty="0">
                <a:latin typeface="Calibri"/>
                <a:cs typeface="Calibri"/>
              </a:rPr>
              <a:t> </a:t>
            </a:r>
            <a:r>
              <a:rPr spc="-7" dirty="0">
                <a:latin typeface="Calibri"/>
                <a:cs typeface="Calibri"/>
              </a:rPr>
              <a:t>number </a:t>
            </a:r>
            <a:r>
              <a:rPr dirty="0">
                <a:latin typeface="Calibri"/>
                <a:cs typeface="Calibri"/>
              </a:rPr>
              <a:t>of</a:t>
            </a:r>
            <a:r>
              <a:rPr spc="-7" dirty="0">
                <a:latin typeface="Calibri"/>
                <a:cs typeface="Calibri"/>
              </a:rPr>
              <a:t> sequential</a:t>
            </a:r>
            <a:r>
              <a:rPr spc="-47" dirty="0">
                <a:latin typeface="Calibri"/>
                <a:cs typeface="Calibri"/>
              </a:rPr>
              <a:t> </a:t>
            </a:r>
            <a:r>
              <a:rPr dirty="0">
                <a:latin typeface="Calibri"/>
                <a:cs typeface="Calibri"/>
              </a:rPr>
              <a:t>elements</a:t>
            </a:r>
            <a:r>
              <a:rPr spc="-40" dirty="0">
                <a:latin typeface="Calibri"/>
                <a:cs typeface="Calibri"/>
              </a:rPr>
              <a:t> </a:t>
            </a:r>
            <a:r>
              <a:rPr dirty="0">
                <a:latin typeface="Calibri"/>
                <a:cs typeface="Calibri"/>
              </a:rPr>
              <a:t>of</a:t>
            </a:r>
            <a:r>
              <a:rPr spc="-27" dirty="0">
                <a:latin typeface="Calibri"/>
                <a:cs typeface="Calibri"/>
              </a:rPr>
              <a:t> </a:t>
            </a:r>
            <a:r>
              <a:rPr dirty="0">
                <a:latin typeface="Calibri"/>
                <a:cs typeface="Calibri"/>
              </a:rPr>
              <a:t>the </a:t>
            </a:r>
            <a:r>
              <a:rPr spc="-313" dirty="0">
                <a:latin typeface="Calibri"/>
                <a:cs typeface="Calibri"/>
              </a:rPr>
              <a:t> </a:t>
            </a:r>
            <a:r>
              <a:rPr spc="-7" dirty="0">
                <a:latin typeface="Calibri"/>
                <a:cs typeface="Calibri"/>
              </a:rPr>
              <a:t>same</a:t>
            </a:r>
            <a:r>
              <a:rPr spc="-33" dirty="0">
                <a:latin typeface="Calibri"/>
                <a:cs typeface="Calibri"/>
              </a:rPr>
              <a:t> </a:t>
            </a:r>
            <a:r>
              <a:rPr dirty="0">
                <a:latin typeface="Calibri"/>
                <a:cs typeface="Calibri"/>
              </a:rPr>
              <a:t>type.</a:t>
            </a:r>
          </a:p>
          <a:p>
            <a:pPr>
              <a:spcBef>
                <a:spcPts val="60"/>
              </a:spcBef>
              <a:buFont typeface="Arial MT"/>
              <a:buChar char="▪"/>
            </a:pPr>
            <a:endParaRPr dirty="0">
              <a:latin typeface="Calibri"/>
              <a:cs typeface="Calibri"/>
            </a:endParaRPr>
          </a:p>
          <a:p>
            <a:pPr marL="473275" marR="481741" indent="-457189">
              <a:buSzPct val="145454"/>
              <a:buFont typeface="Arial MT"/>
              <a:buChar char="▪"/>
              <a:tabLst>
                <a:tab pos="473275" algn="l"/>
                <a:tab pos="474121" algn="l"/>
              </a:tabLst>
            </a:pPr>
            <a:r>
              <a:rPr dirty="0">
                <a:latin typeface="Calibri"/>
                <a:cs typeface="Calibri"/>
              </a:rPr>
              <a:t>You</a:t>
            </a:r>
            <a:r>
              <a:rPr spc="-33" dirty="0">
                <a:latin typeface="Calibri"/>
                <a:cs typeface="Calibri"/>
              </a:rPr>
              <a:t> </a:t>
            </a:r>
            <a:r>
              <a:rPr dirty="0">
                <a:latin typeface="Calibri"/>
                <a:cs typeface="Calibri"/>
              </a:rPr>
              <a:t>can</a:t>
            </a:r>
            <a:r>
              <a:rPr spc="-20" dirty="0">
                <a:latin typeface="Calibri"/>
                <a:cs typeface="Calibri"/>
              </a:rPr>
              <a:t> </a:t>
            </a:r>
            <a:r>
              <a:rPr spc="-7" dirty="0">
                <a:latin typeface="Calibri"/>
                <a:cs typeface="Calibri"/>
              </a:rPr>
              <a:t>think</a:t>
            </a:r>
            <a:r>
              <a:rPr spc="-13" dirty="0">
                <a:latin typeface="Calibri"/>
                <a:cs typeface="Calibri"/>
              </a:rPr>
              <a:t> </a:t>
            </a:r>
            <a:r>
              <a:rPr dirty="0">
                <a:latin typeface="Calibri"/>
                <a:cs typeface="Calibri"/>
              </a:rPr>
              <a:t>of</a:t>
            </a:r>
            <a:r>
              <a:rPr spc="-13" dirty="0">
                <a:latin typeface="Calibri"/>
                <a:cs typeface="Calibri"/>
              </a:rPr>
              <a:t> </a:t>
            </a:r>
            <a:r>
              <a:rPr dirty="0">
                <a:latin typeface="Calibri"/>
                <a:cs typeface="Calibri"/>
              </a:rPr>
              <a:t>array</a:t>
            </a:r>
            <a:r>
              <a:rPr spc="-13" dirty="0">
                <a:latin typeface="Calibri"/>
                <a:cs typeface="Calibri"/>
              </a:rPr>
              <a:t> </a:t>
            </a:r>
            <a:r>
              <a:rPr dirty="0">
                <a:latin typeface="Calibri"/>
                <a:cs typeface="Calibri"/>
              </a:rPr>
              <a:t>as</a:t>
            </a:r>
            <a:r>
              <a:rPr spc="-13" dirty="0">
                <a:latin typeface="Calibri"/>
                <a:cs typeface="Calibri"/>
              </a:rPr>
              <a:t> </a:t>
            </a:r>
            <a:r>
              <a:rPr dirty="0">
                <a:latin typeface="Calibri"/>
                <a:cs typeface="Calibri"/>
              </a:rPr>
              <a:t>a </a:t>
            </a:r>
            <a:r>
              <a:rPr spc="-7" dirty="0">
                <a:latin typeface="Calibri"/>
                <a:cs typeface="Calibri"/>
              </a:rPr>
              <a:t>collection</a:t>
            </a:r>
            <a:r>
              <a:rPr spc="-53" dirty="0">
                <a:latin typeface="Calibri"/>
                <a:cs typeface="Calibri"/>
              </a:rPr>
              <a:t> </a:t>
            </a:r>
            <a:r>
              <a:rPr dirty="0">
                <a:latin typeface="Calibri"/>
                <a:cs typeface="Calibri"/>
              </a:rPr>
              <a:t>of </a:t>
            </a:r>
            <a:r>
              <a:rPr spc="-313" dirty="0">
                <a:latin typeface="Calibri"/>
                <a:cs typeface="Calibri"/>
              </a:rPr>
              <a:t> </a:t>
            </a:r>
            <a:r>
              <a:rPr dirty="0">
                <a:latin typeface="Calibri"/>
                <a:cs typeface="Calibri"/>
              </a:rPr>
              <a:t>variables</a:t>
            </a:r>
            <a:r>
              <a:rPr spc="-33" dirty="0">
                <a:latin typeface="Calibri"/>
                <a:cs typeface="Calibri"/>
              </a:rPr>
              <a:t> </a:t>
            </a:r>
            <a:r>
              <a:rPr dirty="0">
                <a:latin typeface="Calibri"/>
                <a:cs typeface="Calibri"/>
              </a:rPr>
              <a:t>of</a:t>
            </a:r>
            <a:r>
              <a:rPr spc="-13" dirty="0">
                <a:latin typeface="Calibri"/>
                <a:cs typeface="Calibri"/>
              </a:rPr>
              <a:t> </a:t>
            </a:r>
            <a:r>
              <a:rPr dirty="0">
                <a:latin typeface="Calibri"/>
                <a:cs typeface="Calibri"/>
              </a:rPr>
              <a:t>the</a:t>
            </a:r>
            <a:r>
              <a:rPr spc="-20" dirty="0">
                <a:latin typeface="Calibri"/>
                <a:cs typeface="Calibri"/>
              </a:rPr>
              <a:t> </a:t>
            </a:r>
            <a:r>
              <a:rPr spc="-7" dirty="0">
                <a:latin typeface="Calibri"/>
                <a:cs typeface="Calibri"/>
              </a:rPr>
              <a:t>same</a:t>
            </a:r>
            <a:r>
              <a:rPr spc="-27" dirty="0">
                <a:latin typeface="Calibri"/>
                <a:cs typeface="Calibri"/>
              </a:rPr>
              <a:t> </a:t>
            </a:r>
            <a:r>
              <a:rPr dirty="0">
                <a:latin typeface="Calibri"/>
                <a:cs typeface="Calibri"/>
              </a:rPr>
              <a:t>type.</a:t>
            </a:r>
          </a:p>
          <a:p>
            <a:pPr>
              <a:lnSpc>
                <a:spcPct val="100000"/>
              </a:lnSpc>
              <a:buFont typeface="Arial MT"/>
              <a:buChar char="▪"/>
            </a:pPr>
            <a:endParaRPr dirty="0">
              <a:latin typeface="Calibri"/>
              <a:cs typeface="Calibri"/>
            </a:endParaRPr>
          </a:p>
          <a:p>
            <a:pPr marL="473275" marR="6773" indent="-457189">
              <a:spcBef>
                <a:spcPts val="893"/>
              </a:spcBef>
              <a:buSzPct val="145454"/>
              <a:buFont typeface="Arial MT"/>
              <a:buChar char="▪"/>
              <a:tabLst>
                <a:tab pos="473275" algn="l"/>
                <a:tab pos="474121" algn="l"/>
              </a:tabLst>
            </a:pPr>
            <a:r>
              <a:rPr dirty="0">
                <a:latin typeface="Calibri"/>
                <a:cs typeface="Calibri"/>
              </a:rPr>
              <a:t>Array in</a:t>
            </a:r>
            <a:r>
              <a:rPr spc="-7" dirty="0">
                <a:latin typeface="Calibri"/>
                <a:cs typeface="Calibri"/>
              </a:rPr>
              <a:t> </a:t>
            </a:r>
            <a:r>
              <a:rPr dirty="0">
                <a:latin typeface="Calibri"/>
                <a:cs typeface="Calibri"/>
              </a:rPr>
              <a:t>Java</a:t>
            </a:r>
            <a:r>
              <a:rPr spc="-13" dirty="0">
                <a:latin typeface="Calibri"/>
                <a:cs typeface="Calibri"/>
              </a:rPr>
              <a:t> </a:t>
            </a:r>
            <a:r>
              <a:rPr dirty="0">
                <a:latin typeface="Calibri"/>
                <a:cs typeface="Calibri"/>
              </a:rPr>
              <a:t>is</a:t>
            </a:r>
            <a:r>
              <a:rPr spc="-13" dirty="0">
                <a:latin typeface="Calibri"/>
                <a:cs typeface="Calibri"/>
              </a:rPr>
              <a:t> </a:t>
            </a:r>
            <a:r>
              <a:rPr spc="-7" dirty="0">
                <a:latin typeface="Calibri"/>
                <a:cs typeface="Calibri"/>
              </a:rPr>
              <a:t>index-based,</a:t>
            </a:r>
            <a:r>
              <a:rPr spc="-27" dirty="0">
                <a:latin typeface="Calibri"/>
                <a:cs typeface="Calibri"/>
              </a:rPr>
              <a:t> </a:t>
            </a:r>
            <a:r>
              <a:rPr dirty="0">
                <a:latin typeface="Calibri"/>
                <a:cs typeface="Calibri"/>
              </a:rPr>
              <a:t>the</a:t>
            </a:r>
            <a:r>
              <a:rPr spc="-33" dirty="0">
                <a:latin typeface="Calibri"/>
                <a:cs typeface="Calibri"/>
              </a:rPr>
              <a:t> </a:t>
            </a:r>
            <a:r>
              <a:rPr spc="-7" dirty="0">
                <a:latin typeface="Calibri"/>
                <a:cs typeface="Calibri"/>
              </a:rPr>
              <a:t>first</a:t>
            </a:r>
            <a:r>
              <a:rPr spc="-13" dirty="0">
                <a:latin typeface="Calibri"/>
                <a:cs typeface="Calibri"/>
              </a:rPr>
              <a:t> </a:t>
            </a:r>
            <a:r>
              <a:rPr dirty="0">
                <a:latin typeface="Calibri"/>
                <a:cs typeface="Calibri"/>
              </a:rPr>
              <a:t>element </a:t>
            </a:r>
            <a:r>
              <a:rPr spc="-313" dirty="0">
                <a:latin typeface="Calibri"/>
                <a:cs typeface="Calibri"/>
              </a:rPr>
              <a:t> </a:t>
            </a:r>
            <a:r>
              <a:rPr dirty="0">
                <a:latin typeface="Calibri"/>
                <a:cs typeface="Calibri"/>
              </a:rPr>
              <a:t>of the array is stored at the 0th index, 2nd </a:t>
            </a:r>
            <a:r>
              <a:rPr spc="7" dirty="0">
                <a:latin typeface="Calibri"/>
                <a:cs typeface="Calibri"/>
              </a:rPr>
              <a:t> </a:t>
            </a:r>
            <a:r>
              <a:rPr dirty="0">
                <a:latin typeface="Calibri"/>
                <a:cs typeface="Calibri"/>
              </a:rPr>
              <a:t>element</a:t>
            </a:r>
            <a:r>
              <a:rPr spc="-53" dirty="0">
                <a:latin typeface="Calibri"/>
                <a:cs typeface="Calibri"/>
              </a:rPr>
              <a:t> </a:t>
            </a:r>
            <a:r>
              <a:rPr dirty="0">
                <a:latin typeface="Calibri"/>
                <a:cs typeface="Calibri"/>
              </a:rPr>
              <a:t>is</a:t>
            </a:r>
            <a:r>
              <a:rPr spc="-13" dirty="0">
                <a:latin typeface="Calibri"/>
                <a:cs typeface="Calibri"/>
              </a:rPr>
              <a:t> </a:t>
            </a:r>
            <a:r>
              <a:rPr dirty="0">
                <a:latin typeface="Calibri"/>
                <a:cs typeface="Calibri"/>
              </a:rPr>
              <a:t>stored</a:t>
            </a:r>
            <a:r>
              <a:rPr spc="-33" dirty="0">
                <a:latin typeface="Calibri"/>
                <a:cs typeface="Calibri"/>
              </a:rPr>
              <a:t> </a:t>
            </a:r>
            <a:r>
              <a:rPr dirty="0">
                <a:latin typeface="Calibri"/>
                <a:cs typeface="Calibri"/>
              </a:rPr>
              <a:t>on</a:t>
            </a:r>
            <a:r>
              <a:rPr spc="-40" dirty="0">
                <a:latin typeface="Calibri"/>
                <a:cs typeface="Calibri"/>
              </a:rPr>
              <a:t> </a:t>
            </a:r>
            <a:r>
              <a:rPr dirty="0">
                <a:latin typeface="Calibri"/>
                <a:cs typeface="Calibri"/>
              </a:rPr>
              <a:t>1st</a:t>
            </a:r>
            <a:r>
              <a:rPr spc="-13" dirty="0">
                <a:latin typeface="Calibri"/>
                <a:cs typeface="Calibri"/>
              </a:rPr>
              <a:t> </a:t>
            </a:r>
            <a:r>
              <a:rPr spc="-7" dirty="0">
                <a:latin typeface="Calibri"/>
                <a:cs typeface="Calibri"/>
              </a:rPr>
              <a:t>index</a:t>
            </a:r>
            <a:r>
              <a:rPr spc="-13" dirty="0">
                <a:latin typeface="Calibri"/>
                <a:cs typeface="Calibri"/>
              </a:rPr>
              <a:t> </a:t>
            </a:r>
            <a:r>
              <a:rPr dirty="0">
                <a:latin typeface="Calibri"/>
                <a:cs typeface="Calibri"/>
              </a:rPr>
              <a:t>and</a:t>
            </a:r>
            <a:r>
              <a:rPr spc="-27" dirty="0">
                <a:latin typeface="Calibri"/>
                <a:cs typeface="Calibri"/>
              </a:rPr>
              <a:t> </a:t>
            </a:r>
            <a:r>
              <a:rPr spc="-7" dirty="0">
                <a:latin typeface="Calibri"/>
                <a:cs typeface="Calibri"/>
              </a:rPr>
              <a:t>so</a:t>
            </a:r>
            <a:r>
              <a:rPr spc="-20" dirty="0">
                <a:latin typeface="Calibri"/>
                <a:cs typeface="Calibri"/>
              </a:rPr>
              <a:t> </a:t>
            </a:r>
            <a:r>
              <a:rPr dirty="0">
                <a:latin typeface="Calibri"/>
                <a:cs typeface="Calibri"/>
              </a:rPr>
              <a:t>on.</a:t>
            </a:r>
          </a:p>
        </p:txBody>
      </p:sp>
      <p:pic>
        <p:nvPicPr>
          <p:cNvPr id="6" name="object 6"/>
          <p:cNvPicPr/>
          <p:nvPr/>
        </p:nvPicPr>
        <p:blipFill>
          <a:blip r:embed="rId2" cstate="print"/>
          <a:stretch>
            <a:fillRect/>
          </a:stretch>
        </p:blipFill>
        <p:spPr>
          <a:xfrm>
            <a:off x="5884512" y="2927799"/>
            <a:ext cx="6076000" cy="2132024"/>
          </a:xfrm>
          <a:prstGeom prst="rect">
            <a:avLst/>
          </a:prstGeom>
        </p:spPr>
      </p:pic>
      <p:pic>
        <p:nvPicPr>
          <p:cNvPr id="7" name="object 7"/>
          <p:cNvPicPr/>
          <p:nvPr/>
        </p:nvPicPr>
        <p:blipFill>
          <a:blip r:embed="rId3" cstate="print"/>
          <a:stretch>
            <a:fillRect/>
          </a:stretch>
        </p:blipFill>
        <p:spPr>
          <a:xfrm>
            <a:off x="5730906" y="3139439"/>
            <a:ext cx="5778342" cy="146913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45678" y="1287087"/>
            <a:ext cx="3645679" cy="727036"/>
          </a:xfrm>
          <a:prstGeom prst="rect">
            <a:avLst/>
          </a:prstGeom>
        </p:spPr>
        <p:txBody>
          <a:bodyPr vert="horz" wrap="square" lIns="0" tIns="52493" rIns="0" bIns="0" rtlCol="0" anchor="ctr">
            <a:spAutoFit/>
          </a:bodyPr>
          <a:lstStyle/>
          <a:p>
            <a:pPr marL="16933" marR="6773">
              <a:lnSpc>
                <a:spcPts val="5613"/>
              </a:lnSpc>
              <a:spcBef>
                <a:spcPts val="413"/>
              </a:spcBef>
            </a:pPr>
            <a:r>
              <a:rPr b="1" spc="-93" dirty="0">
                <a:solidFill>
                  <a:srgbClr val="000000"/>
                </a:solidFill>
              </a:rPr>
              <a:t>Type</a:t>
            </a:r>
            <a:r>
              <a:rPr b="1" spc="-120" dirty="0">
                <a:solidFill>
                  <a:srgbClr val="000000"/>
                </a:solidFill>
              </a:rPr>
              <a:t> </a:t>
            </a:r>
            <a:r>
              <a:rPr b="1" dirty="0">
                <a:solidFill>
                  <a:srgbClr val="000000"/>
                </a:solidFill>
              </a:rPr>
              <a:t>of </a:t>
            </a:r>
            <a:r>
              <a:rPr b="1" spc="-1313" dirty="0">
                <a:solidFill>
                  <a:srgbClr val="000000"/>
                </a:solidFill>
              </a:rPr>
              <a:t> </a:t>
            </a:r>
            <a:r>
              <a:rPr b="1" dirty="0">
                <a:solidFill>
                  <a:srgbClr val="000000"/>
                </a:solidFill>
              </a:rPr>
              <a:t>Array</a:t>
            </a:r>
          </a:p>
        </p:txBody>
      </p:sp>
      <p:grpSp>
        <p:nvGrpSpPr>
          <p:cNvPr id="4" name="object 4"/>
          <p:cNvGrpSpPr/>
          <p:nvPr/>
        </p:nvGrpSpPr>
        <p:grpSpPr>
          <a:xfrm>
            <a:off x="4756913" y="2662936"/>
            <a:ext cx="2168313" cy="3072553"/>
            <a:chOff x="3567684" y="1997201"/>
            <a:chExt cx="1626235" cy="2304415"/>
          </a:xfrm>
        </p:grpSpPr>
        <p:sp>
          <p:nvSpPr>
            <p:cNvPr id="5" name="object 5"/>
            <p:cNvSpPr/>
            <p:nvPr/>
          </p:nvSpPr>
          <p:spPr>
            <a:xfrm>
              <a:off x="4356354" y="1997201"/>
              <a:ext cx="0" cy="2304415"/>
            </a:xfrm>
            <a:custGeom>
              <a:avLst/>
              <a:gdLst/>
              <a:ahLst/>
              <a:cxnLst/>
              <a:rect l="l" t="t" r="r" b="b"/>
              <a:pathLst>
                <a:path h="2304415">
                  <a:moveTo>
                    <a:pt x="0" y="0"/>
                  </a:moveTo>
                  <a:lnTo>
                    <a:pt x="0" y="2304249"/>
                  </a:lnTo>
                </a:path>
              </a:pathLst>
            </a:custGeom>
            <a:ln w="19050">
              <a:solidFill>
                <a:srgbClr val="FFC000"/>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567684" y="3300945"/>
              <a:ext cx="1626108" cy="548678"/>
            </a:xfrm>
            <a:prstGeom prst="rect">
              <a:avLst/>
            </a:prstGeom>
          </p:spPr>
        </p:pic>
      </p:grpSp>
      <p:grpSp>
        <p:nvGrpSpPr>
          <p:cNvPr id="7" name="object 7"/>
          <p:cNvGrpSpPr/>
          <p:nvPr/>
        </p:nvGrpSpPr>
        <p:grpSpPr>
          <a:xfrm>
            <a:off x="4791455" y="4435855"/>
            <a:ext cx="2032000" cy="711200"/>
            <a:chOff x="3593591" y="3326891"/>
            <a:chExt cx="1524000" cy="533400"/>
          </a:xfrm>
        </p:grpSpPr>
        <p:pic>
          <p:nvPicPr>
            <p:cNvPr id="8" name="object 8"/>
            <p:cNvPicPr/>
            <p:nvPr/>
          </p:nvPicPr>
          <p:blipFill>
            <a:blip r:embed="rId3" cstate="print"/>
            <a:stretch>
              <a:fillRect/>
            </a:stretch>
          </p:blipFill>
          <p:spPr>
            <a:xfrm>
              <a:off x="3681983" y="3331489"/>
              <a:ext cx="1394460" cy="528802"/>
            </a:xfrm>
            <a:prstGeom prst="rect">
              <a:avLst/>
            </a:prstGeom>
          </p:spPr>
        </p:pic>
        <p:sp>
          <p:nvSpPr>
            <p:cNvPr id="9" name="object 9"/>
            <p:cNvSpPr/>
            <p:nvPr/>
          </p:nvSpPr>
          <p:spPr>
            <a:xfrm>
              <a:off x="3593591" y="3326891"/>
              <a:ext cx="1524000" cy="447040"/>
            </a:xfrm>
            <a:custGeom>
              <a:avLst/>
              <a:gdLst/>
              <a:ahLst/>
              <a:cxnLst/>
              <a:rect l="l" t="t" r="r" b="b"/>
              <a:pathLst>
                <a:path w="1524000" h="447039">
                  <a:moveTo>
                    <a:pt x="1524000" y="0"/>
                  </a:moveTo>
                  <a:lnTo>
                    <a:pt x="0" y="0"/>
                  </a:lnTo>
                  <a:lnTo>
                    <a:pt x="0" y="446531"/>
                  </a:lnTo>
                  <a:lnTo>
                    <a:pt x="1524000" y="446531"/>
                  </a:lnTo>
                  <a:lnTo>
                    <a:pt x="1524000" y="0"/>
                  </a:lnTo>
                  <a:close/>
                </a:path>
              </a:pathLst>
            </a:custGeom>
            <a:solidFill>
              <a:srgbClr val="FFC000"/>
            </a:solidFill>
          </p:spPr>
          <p:txBody>
            <a:bodyPr wrap="square" lIns="0" tIns="0" rIns="0" bIns="0" rtlCol="0"/>
            <a:lstStyle/>
            <a:p>
              <a:endParaRPr sz="2400"/>
            </a:p>
          </p:txBody>
        </p:sp>
      </p:grpSp>
      <p:sp>
        <p:nvSpPr>
          <p:cNvPr id="10" name="object 10"/>
          <p:cNvSpPr txBox="1"/>
          <p:nvPr/>
        </p:nvSpPr>
        <p:spPr>
          <a:xfrm>
            <a:off x="4791455" y="4435855"/>
            <a:ext cx="2032000" cy="435953"/>
          </a:xfrm>
          <a:prstGeom prst="rect">
            <a:avLst/>
          </a:prstGeom>
        </p:spPr>
        <p:txBody>
          <a:bodyPr vert="horz" wrap="square" lIns="0" tIns="106680" rIns="0" bIns="0" rtlCol="0">
            <a:spAutoFit/>
          </a:bodyPr>
          <a:lstStyle/>
          <a:p>
            <a:pPr marL="316645">
              <a:spcBef>
                <a:spcPts val="840"/>
              </a:spcBef>
            </a:pPr>
            <a:r>
              <a:rPr sz="2133" b="1" spc="-7" dirty="0">
                <a:solidFill>
                  <a:srgbClr val="FFFFFF"/>
                </a:solidFill>
                <a:latin typeface="Calibri"/>
                <a:cs typeface="Calibri"/>
              </a:rPr>
              <a:t>Initialization</a:t>
            </a:r>
            <a:endParaRPr sz="2133">
              <a:latin typeface="Calibri"/>
              <a:cs typeface="Calibri"/>
            </a:endParaRPr>
          </a:p>
        </p:txBody>
      </p:sp>
      <p:sp>
        <p:nvSpPr>
          <p:cNvPr id="11" name="object 11"/>
          <p:cNvSpPr/>
          <p:nvPr/>
        </p:nvSpPr>
        <p:spPr>
          <a:xfrm>
            <a:off x="4435839" y="4196080"/>
            <a:ext cx="2744047" cy="242993"/>
          </a:xfrm>
          <a:custGeom>
            <a:avLst/>
            <a:gdLst/>
            <a:ahLst/>
            <a:cxnLst/>
            <a:rect l="l" t="t" r="r" b="b"/>
            <a:pathLst>
              <a:path w="2058035" h="182245">
                <a:moveTo>
                  <a:pt x="101104" y="59182"/>
                </a:moveTo>
                <a:lnTo>
                  <a:pt x="69227" y="38227"/>
                </a:lnTo>
                <a:lnTo>
                  <a:pt x="62242" y="48768"/>
                </a:lnTo>
                <a:lnTo>
                  <a:pt x="94119" y="69723"/>
                </a:lnTo>
                <a:lnTo>
                  <a:pt x="101104" y="59182"/>
                </a:lnTo>
                <a:close/>
              </a:path>
              <a:path w="2058035" h="182245">
                <a:moveTo>
                  <a:pt x="105168" y="8763"/>
                </a:moveTo>
                <a:lnTo>
                  <a:pt x="102374" y="5715"/>
                </a:lnTo>
                <a:lnTo>
                  <a:pt x="98945" y="5461"/>
                </a:lnTo>
                <a:lnTo>
                  <a:pt x="73634" y="4064"/>
                </a:lnTo>
                <a:lnTo>
                  <a:pt x="29921" y="1651"/>
                </a:lnTo>
                <a:lnTo>
                  <a:pt x="24384" y="1346"/>
                </a:lnTo>
                <a:lnTo>
                  <a:pt x="24384" y="14008"/>
                </a:lnTo>
                <a:lnTo>
                  <a:pt x="22479" y="16891"/>
                </a:lnTo>
                <a:lnTo>
                  <a:pt x="20955" y="13817"/>
                </a:lnTo>
                <a:lnTo>
                  <a:pt x="24384" y="14008"/>
                </a:lnTo>
                <a:lnTo>
                  <a:pt x="24384" y="1346"/>
                </a:lnTo>
                <a:lnTo>
                  <a:pt x="0" y="0"/>
                </a:lnTo>
                <a:lnTo>
                  <a:pt x="43827" y="88900"/>
                </a:lnTo>
                <a:lnTo>
                  <a:pt x="45478" y="91948"/>
                </a:lnTo>
                <a:lnTo>
                  <a:pt x="49288" y="93218"/>
                </a:lnTo>
                <a:lnTo>
                  <a:pt x="52336" y="91694"/>
                </a:lnTo>
                <a:lnTo>
                  <a:pt x="55511" y="90170"/>
                </a:lnTo>
                <a:lnTo>
                  <a:pt x="56781" y="86360"/>
                </a:lnTo>
                <a:lnTo>
                  <a:pt x="55257" y="83185"/>
                </a:lnTo>
                <a:lnTo>
                  <a:pt x="26517" y="25069"/>
                </a:lnTo>
                <a:lnTo>
                  <a:pt x="51701" y="41783"/>
                </a:lnTo>
                <a:lnTo>
                  <a:pt x="58686" y="31115"/>
                </a:lnTo>
                <a:lnTo>
                  <a:pt x="33540" y="14528"/>
                </a:lnTo>
                <a:lnTo>
                  <a:pt x="98183" y="18161"/>
                </a:lnTo>
                <a:lnTo>
                  <a:pt x="101739" y="18415"/>
                </a:lnTo>
                <a:lnTo>
                  <a:pt x="104787" y="15748"/>
                </a:lnTo>
                <a:lnTo>
                  <a:pt x="104914" y="12192"/>
                </a:lnTo>
                <a:lnTo>
                  <a:pt x="105054" y="10160"/>
                </a:lnTo>
                <a:lnTo>
                  <a:pt x="105168" y="8763"/>
                </a:lnTo>
                <a:close/>
              </a:path>
              <a:path w="2058035" h="182245">
                <a:moveTo>
                  <a:pt x="143395" y="87122"/>
                </a:moveTo>
                <a:lnTo>
                  <a:pt x="111645" y="66167"/>
                </a:lnTo>
                <a:lnTo>
                  <a:pt x="104660" y="76708"/>
                </a:lnTo>
                <a:lnTo>
                  <a:pt x="136410" y="97790"/>
                </a:lnTo>
                <a:lnTo>
                  <a:pt x="143395" y="87122"/>
                </a:lnTo>
                <a:close/>
              </a:path>
              <a:path w="2058035" h="182245">
                <a:moveTo>
                  <a:pt x="185813" y="115189"/>
                </a:moveTo>
                <a:lnTo>
                  <a:pt x="154063" y="94234"/>
                </a:lnTo>
                <a:lnTo>
                  <a:pt x="147078" y="104775"/>
                </a:lnTo>
                <a:lnTo>
                  <a:pt x="178828" y="125730"/>
                </a:lnTo>
                <a:lnTo>
                  <a:pt x="185813" y="115189"/>
                </a:lnTo>
                <a:close/>
              </a:path>
              <a:path w="2058035" h="182245">
                <a:moveTo>
                  <a:pt x="228231" y="143256"/>
                </a:moveTo>
                <a:lnTo>
                  <a:pt x="196481" y="122174"/>
                </a:lnTo>
                <a:lnTo>
                  <a:pt x="189369" y="132842"/>
                </a:lnTo>
                <a:lnTo>
                  <a:pt x="221246" y="153797"/>
                </a:lnTo>
                <a:lnTo>
                  <a:pt x="228231" y="143256"/>
                </a:lnTo>
                <a:close/>
              </a:path>
              <a:path w="2058035" h="182245">
                <a:moveTo>
                  <a:pt x="270522" y="171196"/>
                </a:moveTo>
                <a:lnTo>
                  <a:pt x="238772" y="150241"/>
                </a:lnTo>
                <a:lnTo>
                  <a:pt x="231787" y="160782"/>
                </a:lnTo>
                <a:lnTo>
                  <a:pt x="263537" y="181864"/>
                </a:lnTo>
                <a:lnTo>
                  <a:pt x="270522" y="171196"/>
                </a:lnTo>
                <a:close/>
              </a:path>
              <a:path w="2058035" h="182245">
                <a:moveTo>
                  <a:pt x="1826018" y="160782"/>
                </a:moveTo>
                <a:lnTo>
                  <a:pt x="1819033" y="150241"/>
                </a:lnTo>
                <a:lnTo>
                  <a:pt x="1787156" y="171196"/>
                </a:lnTo>
                <a:lnTo>
                  <a:pt x="1794268" y="181864"/>
                </a:lnTo>
                <a:lnTo>
                  <a:pt x="1826018" y="160782"/>
                </a:lnTo>
                <a:close/>
              </a:path>
              <a:path w="2058035" h="182245">
                <a:moveTo>
                  <a:pt x="1868436" y="132842"/>
                </a:moveTo>
                <a:lnTo>
                  <a:pt x="1861324" y="122174"/>
                </a:lnTo>
                <a:lnTo>
                  <a:pt x="1829574" y="143256"/>
                </a:lnTo>
                <a:lnTo>
                  <a:pt x="1836559" y="153797"/>
                </a:lnTo>
                <a:lnTo>
                  <a:pt x="1868436" y="132842"/>
                </a:lnTo>
                <a:close/>
              </a:path>
              <a:path w="2058035" h="182245">
                <a:moveTo>
                  <a:pt x="1910727" y="104775"/>
                </a:moveTo>
                <a:lnTo>
                  <a:pt x="1903742" y="94234"/>
                </a:lnTo>
                <a:lnTo>
                  <a:pt x="1871992" y="115189"/>
                </a:lnTo>
                <a:lnTo>
                  <a:pt x="1878977" y="125730"/>
                </a:lnTo>
                <a:lnTo>
                  <a:pt x="1910727" y="104775"/>
                </a:lnTo>
                <a:close/>
              </a:path>
              <a:path w="2058035" h="182245">
                <a:moveTo>
                  <a:pt x="1953145" y="76708"/>
                </a:moveTo>
                <a:lnTo>
                  <a:pt x="1946160" y="66167"/>
                </a:lnTo>
                <a:lnTo>
                  <a:pt x="1914410" y="87122"/>
                </a:lnTo>
                <a:lnTo>
                  <a:pt x="1921395" y="97790"/>
                </a:lnTo>
                <a:lnTo>
                  <a:pt x="1953145" y="76708"/>
                </a:lnTo>
                <a:close/>
              </a:path>
              <a:path w="2058035" h="182245">
                <a:moveTo>
                  <a:pt x="1995563" y="48768"/>
                </a:moveTo>
                <a:lnTo>
                  <a:pt x="1988578" y="38227"/>
                </a:lnTo>
                <a:lnTo>
                  <a:pt x="1956701" y="59182"/>
                </a:lnTo>
                <a:lnTo>
                  <a:pt x="1963686" y="69723"/>
                </a:lnTo>
                <a:lnTo>
                  <a:pt x="1995563" y="48768"/>
                </a:lnTo>
                <a:close/>
              </a:path>
              <a:path w="2058035" h="182245">
                <a:moveTo>
                  <a:pt x="2057793" y="0"/>
                </a:moveTo>
                <a:lnTo>
                  <a:pt x="2036724" y="1168"/>
                </a:lnTo>
                <a:lnTo>
                  <a:pt x="2036724" y="13830"/>
                </a:lnTo>
                <a:lnTo>
                  <a:pt x="2035263" y="16802"/>
                </a:lnTo>
                <a:lnTo>
                  <a:pt x="2033409" y="14008"/>
                </a:lnTo>
                <a:lnTo>
                  <a:pt x="2036724" y="13830"/>
                </a:lnTo>
                <a:lnTo>
                  <a:pt x="2036724" y="1168"/>
                </a:lnTo>
                <a:lnTo>
                  <a:pt x="1958860" y="5461"/>
                </a:lnTo>
                <a:lnTo>
                  <a:pt x="1955304" y="5715"/>
                </a:lnTo>
                <a:lnTo>
                  <a:pt x="1952637" y="8763"/>
                </a:lnTo>
                <a:lnTo>
                  <a:pt x="1952891" y="12192"/>
                </a:lnTo>
                <a:lnTo>
                  <a:pt x="1953018" y="15748"/>
                </a:lnTo>
                <a:lnTo>
                  <a:pt x="1956066" y="18415"/>
                </a:lnTo>
                <a:lnTo>
                  <a:pt x="1959622" y="18161"/>
                </a:lnTo>
                <a:lnTo>
                  <a:pt x="2024253" y="14528"/>
                </a:lnTo>
                <a:lnTo>
                  <a:pt x="1999119" y="31115"/>
                </a:lnTo>
                <a:lnTo>
                  <a:pt x="2006104" y="41783"/>
                </a:lnTo>
                <a:lnTo>
                  <a:pt x="2031136" y="25158"/>
                </a:lnTo>
                <a:lnTo>
                  <a:pt x="2002548" y="83185"/>
                </a:lnTo>
                <a:lnTo>
                  <a:pt x="2001024" y="86360"/>
                </a:lnTo>
                <a:lnTo>
                  <a:pt x="2002294" y="90170"/>
                </a:lnTo>
                <a:lnTo>
                  <a:pt x="2005469" y="91694"/>
                </a:lnTo>
                <a:lnTo>
                  <a:pt x="2008517" y="93218"/>
                </a:lnTo>
                <a:lnTo>
                  <a:pt x="2012327" y="91948"/>
                </a:lnTo>
                <a:lnTo>
                  <a:pt x="2013978" y="88900"/>
                </a:lnTo>
                <a:lnTo>
                  <a:pt x="2051024" y="13716"/>
                </a:lnTo>
                <a:lnTo>
                  <a:pt x="2056968" y="1651"/>
                </a:lnTo>
                <a:lnTo>
                  <a:pt x="2057793" y="0"/>
                </a:lnTo>
                <a:close/>
              </a:path>
            </a:pathLst>
          </a:custGeom>
          <a:solidFill>
            <a:srgbClr val="001239"/>
          </a:solidFill>
        </p:spPr>
        <p:txBody>
          <a:bodyPr wrap="square" lIns="0" tIns="0" rIns="0" bIns="0" rtlCol="0"/>
          <a:lstStyle/>
          <a:p>
            <a:endParaRPr sz="2400"/>
          </a:p>
        </p:txBody>
      </p:sp>
      <p:grpSp>
        <p:nvGrpSpPr>
          <p:cNvPr id="12" name="object 12"/>
          <p:cNvGrpSpPr/>
          <p:nvPr/>
        </p:nvGrpSpPr>
        <p:grpSpPr>
          <a:xfrm>
            <a:off x="1930392" y="3267047"/>
            <a:ext cx="3473027" cy="612987"/>
            <a:chOff x="1447794" y="2450285"/>
            <a:chExt cx="2604770" cy="459740"/>
          </a:xfrm>
        </p:grpSpPr>
        <p:pic>
          <p:nvPicPr>
            <p:cNvPr id="13" name="object 13"/>
            <p:cNvPicPr/>
            <p:nvPr/>
          </p:nvPicPr>
          <p:blipFill>
            <a:blip r:embed="rId4" cstate="print"/>
            <a:stretch>
              <a:fillRect/>
            </a:stretch>
          </p:blipFill>
          <p:spPr>
            <a:xfrm>
              <a:off x="1447794" y="2450285"/>
              <a:ext cx="2604526" cy="459171"/>
            </a:xfrm>
            <a:prstGeom prst="rect">
              <a:avLst/>
            </a:prstGeom>
          </p:spPr>
        </p:pic>
        <p:pic>
          <p:nvPicPr>
            <p:cNvPr id="14" name="object 14"/>
            <p:cNvPicPr/>
            <p:nvPr/>
          </p:nvPicPr>
          <p:blipFill>
            <a:blip r:embed="rId5" cstate="print"/>
            <a:stretch>
              <a:fillRect/>
            </a:stretch>
          </p:blipFill>
          <p:spPr>
            <a:xfrm>
              <a:off x="2066543" y="2481059"/>
              <a:ext cx="1367028" cy="396252"/>
            </a:xfrm>
            <a:prstGeom prst="rect">
              <a:avLst/>
            </a:prstGeom>
          </p:spPr>
        </p:pic>
      </p:grpSp>
      <p:sp>
        <p:nvSpPr>
          <p:cNvPr id="15" name="object 15"/>
          <p:cNvSpPr txBox="1"/>
          <p:nvPr/>
        </p:nvSpPr>
        <p:spPr>
          <a:xfrm>
            <a:off x="1952751" y="3277615"/>
            <a:ext cx="3361267" cy="337764"/>
          </a:xfrm>
          <a:prstGeom prst="rect">
            <a:avLst/>
          </a:prstGeom>
          <a:solidFill>
            <a:srgbClr val="001239"/>
          </a:solidFill>
        </p:spPr>
        <p:txBody>
          <a:bodyPr vert="horz" wrap="square" lIns="0" tIns="110913" rIns="0" bIns="0" rtlCol="0">
            <a:spAutoFit/>
          </a:bodyPr>
          <a:lstStyle/>
          <a:p>
            <a:pPr marL="949090">
              <a:spcBef>
                <a:spcPts val="873"/>
              </a:spcBef>
            </a:pPr>
            <a:r>
              <a:rPr sz="1467" spc="-7" dirty="0">
                <a:solidFill>
                  <a:srgbClr val="FFFFFF"/>
                </a:solidFill>
                <a:latin typeface="Calibri"/>
                <a:cs typeface="Calibri"/>
              </a:rPr>
              <a:t>int</a:t>
            </a:r>
            <a:r>
              <a:rPr sz="1467" spc="-33" dirty="0">
                <a:solidFill>
                  <a:srgbClr val="FFFFFF"/>
                </a:solidFill>
                <a:latin typeface="Calibri"/>
                <a:cs typeface="Calibri"/>
              </a:rPr>
              <a:t> </a:t>
            </a:r>
            <a:r>
              <a:rPr sz="1467" spc="-7" dirty="0">
                <a:solidFill>
                  <a:srgbClr val="FFFFFF"/>
                </a:solidFill>
                <a:latin typeface="Calibri"/>
                <a:cs typeface="Calibri"/>
              </a:rPr>
              <a:t>d[]</a:t>
            </a:r>
            <a:r>
              <a:rPr sz="1467" spc="-20" dirty="0">
                <a:solidFill>
                  <a:srgbClr val="FFFFFF"/>
                </a:solidFill>
                <a:latin typeface="Calibri"/>
                <a:cs typeface="Calibri"/>
              </a:rPr>
              <a:t> </a:t>
            </a:r>
            <a:r>
              <a:rPr sz="1467" dirty="0">
                <a:solidFill>
                  <a:srgbClr val="FFFFFF"/>
                </a:solidFill>
                <a:latin typeface="Calibri"/>
                <a:cs typeface="Calibri"/>
              </a:rPr>
              <a:t>=</a:t>
            </a:r>
            <a:r>
              <a:rPr sz="1467" spc="-27" dirty="0">
                <a:solidFill>
                  <a:srgbClr val="FFFFFF"/>
                </a:solidFill>
                <a:latin typeface="Calibri"/>
                <a:cs typeface="Calibri"/>
              </a:rPr>
              <a:t> </a:t>
            </a:r>
            <a:r>
              <a:rPr sz="1467" dirty="0">
                <a:solidFill>
                  <a:srgbClr val="FFFFFF"/>
                </a:solidFill>
                <a:latin typeface="Calibri"/>
                <a:cs typeface="Calibri"/>
              </a:rPr>
              <a:t>new</a:t>
            </a:r>
            <a:r>
              <a:rPr sz="1467" spc="-13" dirty="0">
                <a:solidFill>
                  <a:srgbClr val="FFFFFF"/>
                </a:solidFill>
                <a:latin typeface="Calibri"/>
                <a:cs typeface="Calibri"/>
              </a:rPr>
              <a:t> </a:t>
            </a:r>
            <a:r>
              <a:rPr sz="1467" dirty="0">
                <a:solidFill>
                  <a:srgbClr val="FFFFFF"/>
                </a:solidFill>
                <a:latin typeface="Calibri"/>
                <a:cs typeface="Calibri"/>
              </a:rPr>
              <a:t>int[5];</a:t>
            </a:r>
            <a:endParaRPr sz="1467">
              <a:latin typeface="Calibri"/>
              <a:cs typeface="Calibri"/>
            </a:endParaRPr>
          </a:p>
        </p:txBody>
      </p:sp>
      <p:grpSp>
        <p:nvGrpSpPr>
          <p:cNvPr id="16" name="object 16"/>
          <p:cNvGrpSpPr/>
          <p:nvPr/>
        </p:nvGrpSpPr>
        <p:grpSpPr>
          <a:xfrm>
            <a:off x="6272768" y="3267047"/>
            <a:ext cx="4322233" cy="612987"/>
            <a:chOff x="4704575" y="2450285"/>
            <a:chExt cx="3241675" cy="459740"/>
          </a:xfrm>
        </p:grpSpPr>
        <p:pic>
          <p:nvPicPr>
            <p:cNvPr id="17" name="object 17"/>
            <p:cNvPicPr/>
            <p:nvPr/>
          </p:nvPicPr>
          <p:blipFill>
            <a:blip r:embed="rId6" cstate="print"/>
            <a:stretch>
              <a:fillRect/>
            </a:stretch>
          </p:blipFill>
          <p:spPr>
            <a:xfrm>
              <a:off x="4704575" y="2450285"/>
              <a:ext cx="3241573" cy="459171"/>
            </a:xfrm>
            <a:prstGeom prst="rect">
              <a:avLst/>
            </a:prstGeom>
          </p:spPr>
        </p:pic>
        <p:pic>
          <p:nvPicPr>
            <p:cNvPr id="18" name="object 18"/>
            <p:cNvPicPr/>
            <p:nvPr/>
          </p:nvPicPr>
          <p:blipFill>
            <a:blip r:embed="rId7" cstate="print"/>
            <a:stretch>
              <a:fillRect/>
            </a:stretch>
          </p:blipFill>
          <p:spPr>
            <a:xfrm>
              <a:off x="5428488" y="2481059"/>
              <a:ext cx="1792223" cy="396252"/>
            </a:xfrm>
            <a:prstGeom prst="rect">
              <a:avLst/>
            </a:prstGeom>
          </p:spPr>
        </p:pic>
      </p:grpSp>
      <p:sp>
        <p:nvSpPr>
          <p:cNvPr id="19" name="object 19"/>
          <p:cNvSpPr txBox="1"/>
          <p:nvPr/>
        </p:nvSpPr>
        <p:spPr>
          <a:xfrm>
            <a:off x="6295137" y="3277615"/>
            <a:ext cx="4210473" cy="338619"/>
          </a:xfrm>
          <a:prstGeom prst="rect">
            <a:avLst/>
          </a:prstGeom>
          <a:solidFill>
            <a:srgbClr val="001239"/>
          </a:solidFill>
        </p:spPr>
        <p:txBody>
          <a:bodyPr vert="horz" wrap="square" lIns="0" tIns="111760" rIns="0" bIns="0" rtlCol="0">
            <a:spAutoFit/>
          </a:bodyPr>
          <a:lstStyle/>
          <a:p>
            <a:pPr marL="1089631">
              <a:spcBef>
                <a:spcPts val="880"/>
              </a:spcBef>
            </a:pPr>
            <a:r>
              <a:rPr sz="1467" spc="-7" dirty="0">
                <a:solidFill>
                  <a:srgbClr val="FFFFFF"/>
                </a:solidFill>
                <a:latin typeface="Calibri"/>
                <a:cs typeface="Calibri"/>
              </a:rPr>
              <a:t>int</a:t>
            </a:r>
            <a:r>
              <a:rPr sz="1467" spc="-27" dirty="0">
                <a:solidFill>
                  <a:srgbClr val="FFFFFF"/>
                </a:solidFill>
                <a:latin typeface="Calibri"/>
                <a:cs typeface="Calibri"/>
              </a:rPr>
              <a:t> </a:t>
            </a:r>
            <a:r>
              <a:rPr sz="1467" spc="-7" dirty="0">
                <a:solidFill>
                  <a:srgbClr val="FFFFFF"/>
                </a:solidFill>
                <a:latin typeface="Calibri"/>
                <a:cs typeface="Calibri"/>
              </a:rPr>
              <a:t>table[][]=</a:t>
            </a:r>
            <a:r>
              <a:rPr sz="1467" spc="-33" dirty="0">
                <a:solidFill>
                  <a:srgbClr val="FFFFFF"/>
                </a:solidFill>
                <a:latin typeface="Calibri"/>
                <a:cs typeface="Calibri"/>
              </a:rPr>
              <a:t> </a:t>
            </a:r>
            <a:r>
              <a:rPr sz="1467" dirty="0">
                <a:solidFill>
                  <a:srgbClr val="FFFFFF"/>
                </a:solidFill>
                <a:latin typeface="Calibri"/>
                <a:cs typeface="Calibri"/>
              </a:rPr>
              <a:t>new</a:t>
            </a:r>
            <a:r>
              <a:rPr sz="1467" spc="-7" dirty="0">
                <a:solidFill>
                  <a:srgbClr val="FFFFFF"/>
                </a:solidFill>
                <a:latin typeface="Calibri"/>
                <a:cs typeface="Calibri"/>
              </a:rPr>
              <a:t> </a:t>
            </a:r>
            <a:r>
              <a:rPr sz="1467" dirty="0">
                <a:solidFill>
                  <a:srgbClr val="FFFFFF"/>
                </a:solidFill>
                <a:latin typeface="Calibri"/>
                <a:cs typeface="Calibri"/>
              </a:rPr>
              <a:t>int[4][5];</a:t>
            </a:r>
            <a:endParaRPr sz="1467">
              <a:latin typeface="Calibri"/>
              <a:cs typeface="Calibri"/>
            </a:endParaRPr>
          </a:p>
        </p:txBody>
      </p:sp>
      <p:sp>
        <p:nvSpPr>
          <p:cNvPr id="20" name="object 20"/>
          <p:cNvSpPr txBox="1"/>
          <p:nvPr/>
        </p:nvSpPr>
        <p:spPr>
          <a:xfrm>
            <a:off x="4820413" y="1871641"/>
            <a:ext cx="2081953" cy="618481"/>
          </a:xfrm>
          <a:prstGeom prst="rect">
            <a:avLst/>
          </a:prstGeom>
        </p:spPr>
        <p:txBody>
          <a:bodyPr vert="horz" wrap="square" lIns="0" tIns="16933" rIns="0" bIns="0" rtlCol="0">
            <a:spAutoFit/>
          </a:bodyPr>
          <a:lstStyle/>
          <a:p>
            <a:pPr marL="40639" marR="6773" indent="-24553">
              <a:lnSpc>
                <a:spcPct val="127499"/>
              </a:lnSpc>
              <a:spcBef>
                <a:spcPts val="133"/>
              </a:spcBef>
            </a:pPr>
            <a:r>
              <a:rPr sz="1600" spc="-7" dirty="0">
                <a:latin typeface="Calibri"/>
                <a:cs typeface="Calibri"/>
              </a:rPr>
              <a:t>Si</a:t>
            </a:r>
            <a:r>
              <a:rPr sz="1600" spc="7" dirty="0">
                <a:latin typeface="Calibri"/>
                <a:cs typeface="Calibri"/>
              </a:rPr>
              <a:t>n</a:t>
            </a:r>
            <a:r>
              <a:rPr sz="1600" dirty="0">
                <a:latin typeface="Calibri"/>
                <a:cs typeface="Calibri"/>
              </a:rPr>
              <a:t>gl</a:t>
            </a:r>
            <a:r>
              <a:rPr sz="1600" spc="7" dirty="0">
                <a:latin typeface="Calibri"/>
                <a:cs typeface="Calibri"/>
              </a:rPr>
              <a:t>e</a:t>
            </a:r>
            <a:r>
              <a:rPr sz="1600" dirty="0">
                <a:latin typeface="Calibri"/>
                <a:cs typeface="Calibri"/>
              </a:rPr>
              <a:t>-dimen</a:t>
            </a:r>
            <a:r>
              <a:rPr sz="1600" spc="-7" dirty="0">
                <a:latin typeface="Calibri"/>
                <a:cs typeface="Calibri"/>
              </a:rPr>
              <a:t>s</a:t>
            </a:r>
            <a:r>
              <a:rPr sz="1600" dirty="0">
                <a:latin typeface="Calibri"/>
                <a:cs typeface="Calibri"/>
              </a:rPr>
              <a:t>io</a:t>
            </a:r>
            <a:r>
              <a:rPr sz="1600" spc="7" dirty="0">
                <a:latin typeface="Calibri"/>
                <a:cs typeface="Calibri"/>
              </a:rPr>
              <a:t>n</a:t>
            </a:r>
            <a:r>
              <a:rPr sz="1600" dirty="0">
                <a:latin typeface="Calibri"/>
                <a:cs typeface="Calibri"/>
              </a:rPr>
              <a:t>al</a:t>
            </a:r>
            <a:r>
              <a:rPr sz="1600" spc="-47" dirty="0">
                <a:latin typeface="Calibri"/>
                <a:cs typeface="Calibri"/>
              </a:rPr>
              <a:t> </a:t>
            </a:r>
            <a:r>
              <a:rPr sz="1600" dirty="0">
                <a:latin typeface="Calibri"/>
                <a:cs typeface="Calibri"/>
              </a:rPr>
              <a:t>Ar</a:t>
            </a:r>
            <a:r>
              <a:rPr sz="1600" spc="-27" dirty="0">
                <a:latin typeface="Calibri"/>
                <a:cs typeface="Calibri"/>
              </a:rPr>
              <a:t>r</a:t>
            </a:r>
            <a:r>
              <a:rPr sz="1600" spc="-33" dirty="0">
                <a:latin typeface="Calibri"/>
                <a:cs typeface="Calibri"/>
              </a:rPr>
              <a:t>a</a:t>
            </a:r>
            <a:r>
              <a:rPr sz="1600" dirty="0">
                <a:latin typeface="Calibri"/>
                <a:cs typeface="Calibri"/>
              </a:rPr>
              <a:t>y  Mul</a:t>
            </a:r>
            <a:r>
              <a:rPr sz="1600" spc="7" dirty="0">
                <a:latin typeface="Calibri"/>
                <a:cs typeface="Calibri"/>
              </a:rPr>
              <a:t>ti</a:t>
            </a:r>
            <a:r>
              <a:rPr sz="1600" dirty="0">
                <a:latin typeface="Calibri"/>
                <a:cs typeface="Calibri"/>
              </a:rPr>
              <a:t>-</a:t>
            </a:r>
            <a:r>
              <a:rPr sz="1600" spc="-13" dirty="0">
                <a:latin typeface="Calibri"/>
                <a:cs typeface="Calibri"/>
              </a:rPr>
              <a:t>d</a:t>
            </a:r>
            <a:r>
              <a:rPr sz="1600" dirty="0">
                <a:latin typeface="Calibri"/>
                <a:cs typeface="Calibri"/>
              </a:rPr>
              <a:t>imen</a:t>
            </a:r>
            <a:r>
              <a:rPr sz="1600" spc="-7" dirty="0">
                <a:latin typeface="Calibri"/>
                <a:cs typeface="Calibri"/>
              </a:rPr>
              <a:t>s</a:t>
            </a:r>
            <a:r>
              <a:rPr sz="1600" dirty="0">
                <a:latin typeface="Calibri"/>
                <a:cs typeface="Calibri"/>
              </a:rPr>
              <a:t>io</a:t>
            </a:r>
            <a:r>
              <a:rPr sz="1600" spc="7" dirty="0">
                <a:latin typeface="Calibri"/>
                <a:cs typeface="Calibri"/>
              </a:rPr>
              <a:t>n</a:t>
            </a:r>
            <a:r>
              <a:rPr sz="1600" dirty="0">
                <a:latin typeface="Calibri"/>
                <a:cs typeface="Calibri"/>
              </a:rPr>
              <a:t>al</a:t>
            </a:r>
            <a:r>
              <a:rPr sz="1600" spc="-47" dirty="0">
                <a:latin typeface="Calibri"/>
                <a:cs typeface="Calibri"/>
              </a:rPr>
              <a:t> </a:t>
            </a:r>
            <a:r>
              <a:rPr sz="1600" dirty="0">
                <a:latin typeface="Calibri"/>
                <a:cs typeface="Calibri"/>
              </a:rPr>
              <a:t>Ar</a:t>
            </a:r>
            <a:r>
              <a:rPr sz="1600" spc="-27" dirty="0">
                <a:latin typeface="Calibri"/>
                <a:cs typeface="Calibri"/>
              </a:rPr>
              <a:t>r</a:t>
            </a:r>
            <a:r>
              <a:rPr sz="1600" spc="-33" dirty="0">
                <a:latin typeface="Calibri"/>
                <a:cs typeface="Calibri"/>
              </a:rPr>
              <a:t>a</a:t>
            </a:r>
            <a:r>
              <a:rPr sz="1600" dirty="0">
                <a:latin typeface="Calibri"/>
                <a:cs typeface="Calibri"/>
              </a:rPr>
              <a:t>y</a:t>
            </a:r>
            <a:endParaRPr sz="1600">
              <a:latin typeface="Calibri"/>
              <a:cs typeface="Calibri"/>
            </a:endParaRPr>
          </a:p>
        </p:txBody>
      </p:sp>
      <p:graphicFrame>
        <p:nvGraphicFramePr>
          <p:cNvPr id="21" name="object 21"/>
          <p:cNvGraphicFramePr>
            <a:graphicFrameLocks noGrp="1"/>
          </p:cNvGraphicFramePr>
          <p:nvPr/>
        </p:nvGraphicFramePr>
        <p:xfrm>
          <a:off x="1287001" y="4764701"/>
          <a:ext cx="3039533" cy="583200"/>
        </p:xfrm>
        <a:graphic>
          <a:graphicData uri="http://schemas.openxmlformats.org/drawingml/2006/table">
            <a:tbl>
              <a:tblPr firstRow="1" bandRow="1">
                <a:tableStyleId>{2D5ABB26-0587-4C30-8999-92F81FD0307C}</a:tableStyleId>
              </a:tblPr>
              <a:tblGrid>
                <a:gridCol w="607907">
                  <a:extLst>
                    <a:ext uri="{9D8B030D-6E8A-4147-A177-3AD203B41FA5}">
                      <a16:colId xmlns:a16="http://schemas.microsoft.com/office/drawing/2014/main" val="20000"/>
                    </a:ext>
                  </a:extLst>
                </a:gridCol>
                <a:gridCol w="607907">
                  <a:extLst>
                    <a:ext uri="{9D8B030D-6E8A-4147-A177-3AD203B41FA5}">
                      <a16:colId xmlns:a16="http://schemas.microsoft.com/office/drawing/2014/main" val="20001"/>
                    </a:ext>
                  </a:extLst>
                </a:gridCol>
                <a:gridCol w="607905">
                  <a:extLst>
                    <a:ext uri="{9D8B030D-6E8A-4147-A177-3AD203B41FA5}">
                      <a16:colId xmlns:a16="http://schemas.microsoft.com/office/drawing/2014/main" val="20002"/>
                    </a:ext>
                  </a:extLst>
                </a:gridCol>
                <a:gridCol w="607907">
                  <a:extLst>
                    <a:ext uri="{9D8B030D-6E8A-4147-A177-3AD203B41FA5}">
                      <a16:colId xmlns:a16="http://schemas.microsoft.com/office/drawing/2014/main" val="20003"/>
                    </a:ext>
                  </a:extLst>
                </a:gridCol>
                <a:gridCol w="607907">
                  <a:extLst>
                    <a:ext uri="{9D8B030D-6E8A-4147-A177-3AD203B41FA5}">
                      <a16:colId xmlns:a16="http://schemas.microsoft.com/office/drawing/2014/main" val="20004"/>
                    </a:ext>
                  </a:extLst>
                </a:gridCol>
              </a:tblGrid>
              <a:tr h="583200">
                <a:tc>
                  <a:txBody>
                    <a:bodyPr/>
                    <a:lstStyle/>
                    <a:p>
                      <a:pPr algn="ctr">
                        <a:lnSpc>
                          <a:spcPct val="100000"/>
                        </a:lnSpc>
                        <a:spcBef>
                          <a:spcPts val="665"/>
                        </a:spcBef>
                      </a:pPr>
                      <a:r>
                        <a:rPr sz="1200" spc="-5" dirty="0">
                          <a:latin typeface="Calibri"/>
                          <a:cs typeface="Calibri"/>
                        </a:rPr>
                        <a:t>12</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algn="ctr">
                        <a:lnSpc>
                          <a:spcPct val="100000"/>
                        </a:lnSpc>
                        <a:spcBef>
                          <a:spcPts val="665"/>
                        </a:spcBef>
                      </a:pPr>
                      <a:r>
                        <a:rPr sz="1200" spc="-5" dirty="0">
                          <a:latin typeface="Calibri"/>
                          <a:cs typeface="Calibri"/>
                        </a:rPr>
                        <a:t>24</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algn="ctr">
                        <a:lnSpc>
                          <a:spcPct val="100000"/>
                        </a:lnSpc>
                        <a:spcBef>
                          <a:spcPts val="665"/>
                        </a:spcBef>
                      </a:pPr>
                      <a:r>
                        <a:rPr sz="1200" spc="-5" dirty="0">
                          <a:latin typeface="Calibri"/>
                          <a:cs typeface="Calibri"/>
                        </a:rPr>
                        <a:t>45</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algn="ctr">
                        <a:lnSpc>
                          <a:spcPct val="100000"/>
                        </a:lnSpc>
                        <a:spcBef>
                          <a:spcPts val="665"/>
                        </a:spcBef>
                      </a:pPr>
                      <a:r>
                        <a:rPr sz="1200" spc="-5" dirty="0">
                          <a:latin typeface="Calibri"/>
                          <a:cs typeface="Calibri"/>
                        </a:rPr>
                        <a:t>68</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algn="ctr">
                        <a:lnSpc>
                          <a:spcPct val="100000"/>
                        </a:lnSpc>
                        <a:spcBef>
                          <a:spcPts val="665"/>
                        </a:spcBef>
                      </a:pPr>
                      <a:r>
                        <a:rPr sz="1200" spc="-5" dirty="0">
                          <a:latin typeface="Calibri"/>
                          <a:cs typeface="Calibri"/>
                        </a:rPr>
                        <a:t>90</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0"/>
                  </a:ext>
                </a:extLst>
              </a:tr>
            </a:tbl>
          </a:graphicData>
        </a:graphic>
      </p:graphicFrame>
      <p:sp>
        <p:nvSpPr>
          <p:cNvPr id="22" name="object 22"/>
          <p:cNvSpPr txBox="1"/>
          <p:nvPr/>
        </p:nvSpPr>
        <p:spPr>
          <a:xfrm>
            <a:off x="359392" y="4951645"/>
            <a:ext cx="475827" cy="242866"/>
          </a:xfrm>
          <a:prstGeom prst="rect">
            <a:avLst/>
          </a:prstGeom>
        </p:spPr>
        <p:txBody>
          <a:bodyPr vert="horz" wrap="square" lIns="0" tIns="16933" rIns="0" bIns="0" rtlCol="0">
            <a:spAutoFit/>
          </a:bodyPr>
          <a:lstStyle/>
          <a:p>
            <a:pPr marL="16933">
              <a:spcBef>
                <a:spcPts val="133"/>
              </a:spcBef>
            </a:pPr>
            <a:r>
              <a:rPr sz="1467" b="1" spc="-7" dirty="0">
                <a:latin typeface="Calibri"/>
                <a:cs typeface="Calibri"/>
              </a:rPr>
              <a:t>V</a:t>
            </a:r>
            <a:r>
              <a:rPr sz="1467" b="1" spc="-13" dirty="0">
                <a:latin typeface="Calibri"/>
                <a:cs typeface="Calibri"/>
              </a:rPr>
              <a:t>a</a:t>
            </a:r>
            <a:r>
              <a:rPr sz="1467" b="1" dirty="0">
                <a:latin typeface="Calibri"/>
                <a:cs typeface="Calibri"/>
              </a:rPr>
              <a:t>l</a:t>
            </a:r>
            <a:r>
              <a:rPr sz="1467" b="1" spc="-7" dirty="0">
                <a:latin typeface="Calibri"/>
                <a:cs typeface="Calibri"/>
              </a:rPr>
              <a:t>u</a:t>
            </a:r>
            <a:r>
              <a:rPr sz="1467" b="1" dirty="0">
                <a:latin typeface="Calibri"/>
                <a:cs typeface="Calibri"/>
              </a:rPr>
              <a:t>e</a:t>
            </a:r>
            <a:endParaRPr sz="1467">
              <a:latin typeface="Calibri"/>
              <a:cs typeface="Calibri"/>
            </a:endParaRPr>
          </a:p>
        </p:txBody>
      </p:sp>
      <p:sp>
        <p:nvSpPr>
          <p:cNvPr id="23" name="object 23"/>
          <p:cNvSpPr txBox="1"/>
          <p:nvPr/>
        </p:nvSpPr>
        <p:spPr>
          <a:xfrm>
            <a:off x="369146" y="6019732"/>
            <a:ext cx="463973"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I</a:t>
            </a:r>
            <a:r>
              <a:rPr sz="1467" b="1" spc="-7" dirty="0">
                <a:latin typeface="Calibri"/>
                <a:cs typeface="Calibri"/>
              </a:rPr>
              <a:t>nde</a:t>
            </a:r>
            <a:r>
              <a:rPr sz="1467" b="1" dirty="0">
                <a:latin typeface="Calibri"/>
                <a:cs typeface="Calibri"/>
              </a:rPr>
              <a:t>x</a:t>
            </a:r>
            <a:endParaRPr sz="1467">
              <a:latin typeface="Calibri"/>
              <a:cs typeface="Calibri"/>
            </a:endParaRPr>
          </a:p>
        </p:txBody>
      </p:sp>
      <p:graphicFrame>
        <p:nvGraphicFramePr>
          <p:cNvPr id="24" name="object 24"/>
          <p:cNvGraphicFramePr>
            <a:graphicFrameLocks noGrp="1"/>
          </p:cNvGraphicFramePr>
          <p:nvPr/>
        </p:nvGraphicFramePr>
        <p:xfrm>
          <a:off x="1287000" y="5874208"/>
          <a:ext cx="3073396" cy="541409"/>
        </p:xfrm>
        <a:graphic>
          <a:graphicData uri="http://schemas.openxmlformats.org/drawingml/2006/table">
            <a:tbl>
              <a:tblPr firstRow="1" bandRow="1">
                <a:tableStyleId>{2D5ABB26-0587-4C30-8999-92F81FD0307C}</a:tableStyleId>
              </a:tblPr>
              <a:tblGrid>
                <a:gridCol w="614679">
                  <a:extLst>
                    <a:ext uri="{9D8B030D-6E8A-4147-A177-3AD203B41FA5}">
                      <a16:colId xmlns:a16="http://schemas.microsoft.com/office/drawing/2014/main" val="20000"/>
                    </a:ext>
                  </a:extLst>
                </a:gridCol>
                <a:gridCol w="614679">
                  <a:extLst>
                    <a:ext uri="{9D8B030D-6E8A-4147-A177-3AD203B41FA5}">
                      <a16:colId xmlns:a16="http://schemas.microsoft.com/office/drawing/2014/main" val="20001"/>
                    </a:ext>
                  </a:extLst>
                </a:gridCol>
                <a:gridCol w="614679">
                  <a:extLst>
                    <a:ext uri="{9D8B030D-6E8A-4147-A177-3AD203B41FA5}">
                      <a16:colId xmlns:a16="http://schemas.microsoft.com/office/drawing/2014/main" val="20002"/>
                    </a:ext>
                  </a:extLst>
                </a:gridCol>
                <a:gridCol w="614679">
                  <a:extLst>
                    <a:ext uri="{9D8B030D-6E8A-4147-A177-3AD203B41FA5}">
                      <a16:colId xmlns:a16="http://schemas.microsoft.com/office/drawing/2014/main" val="20003"/>
                    </a:ext>
                  </a:extLst>
                </a:gridCol>
                <a:gridCol w="614680">
                  <a:extLst>
                    <a:ext uri="{9D8B030D-6E8A-4147-A177-3AD203B41FA5}">
                      <a16:colId xmlns:a16="http://schemas.microsoft.com/office/drawing/2014/main" val="20004"/>
                    </a:ext>
                  </a:extLst>
                </a:gridCol>
              </a:tblGrid>
              <a:tr h="541409">
                <a:tc>
                  <a:txBody>
                    <a:bodyPr/>
                    <a:lstStyle/>
                    <a:p>
                      <a:pPr marL="91440">
                        <a:lnSpc>
                          <a:spcPct val="100000"/>
                        </a:lnSpc>
                        <a:spcBef>
                          <a:spcPts val="670"/>
                        </a:spcBef>
                      </a:pPr>
                      <a:r>
                        <a:rPr sz="1200" spc="-5" dirty="0">
                          <a:latin typeface="Calibri"/>
                          <a:cs typeface="Calibri"/>
                        </a:rPr>
                        <a:t>d[0]</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91440">
                        <a:lnSpc>
                          <a:spcPct val="100000"/>
                        </a:lnSpc>
                        <a:spcBef>
                          <a:spcPts val="670"/>
                        </a:spcBef>
                      </a:pPr>
                      <a:r>
                        <a:rPr sz="1200" spc="-5" dirty="0">
                          <a:latin typeface="Calibri"/>
                          <a:cs typeface="Calibri"/>
                        </a:rPr>
                        <a:t>d[1]</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91440">
                        <a:lnSpc>
                          <a:spcPct val="100000"/>
                        </a:lnSpc>
                        <a:spcBef>
                          <a:spcPts val="670"/>
                        </a:spcBef>
                      </a:pPr>
                      <a:r>
                        <a:rPr sz="1200" spc="-5" dirty="0">
                          <a:latin typeface="Calibri"/>
                          <a:cs typeface="Calibri"/>
                        </a:rPr>
                        <a:t>d[2]</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91440">
                        <a:lnSpc>
                          <a:spcPct val="100000"/>
                        </a:lnSpc>
                        <a:spcBef>
                          <a:spcPts val="670"/>
                        </a:spcBef>
                      </a:pPr>
                      <a:r>
                        <a:rPr sz="1200" spc="-5" dirty="0">
                          <a:latin typeface="Calibri"/>
                          <a:cs typeface="Calibri"/>
                        </a:rPr>
                        <a:t>d[3]</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91440">
                        <a:lnSpc>
                          <a:spcPct val="100000"/>
                        </a:lnSpc>
                        <a:spcBef>
                          <a:spcPts val="670"/>
                        </a:spcBef>
                      </a:pPr>
                      <a:r>
                        <a:rPr sz="1200" spc="-5" dirty="0">
                          <a:latin typeface="Calibri"/>
                          <a:cs typeface="Calibri"/>
                        </a:rPr>
                        <a:t>d[4]</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0"/>
                  </a:ext>
                </a:extLst>
              </a:tr>
            </a:tbl>
          </a:graphicData>
        </a:graphic>
      </p:graphicFrame>
      <p:sp>
        <p:nvSpPr>
          <p:cNvPr id="25" name="object 25"/>
          <p:cNvSpPr/>
          <p:nvPr/>
        </p:nvSpPr>
        <p:spPr>
          <a:xfrm>
            <a:off x="1532128" y="5356352"/>
            <a:ext cx="101600" cy="480907"/>
          </a:xfrm>
          <a:custGeom>
            <a:avLst/>
            <a:gdLst/>
            <a:ahLst/>
            <a:cxnLst/>
            <a:rect l="l" t="t" r="r" b="b"/>
            <a:pathLst>
              <a:path w="76200" h="360679">
                <a:moveTo>
                  <a:pt x="44450" y="309499"/>
                </a:moveTo>
                <a:lnTo>
                  <a:pt x="31750" y="309499"/>
                </a:lnTo>
                <a:lnTo>
                  <a:pt x="31750" y="360299"/>
                </a:lnTo>
                <a:lnTo>
                  <a:pt x="44450" y="360299"/>
                </a:lnTo>
                <a:lnTo>
                  <a:pt x="44450" y="309499"/>
                </a:lnTo>
                <a:close/>
              </a:path>
              <a:path w="76200" h="360679">
                <a:moveTo>
                  <a:pt x="44450" y="258699"/>
                </a:moveTo>
                <a:lnTo>
                  <a:pt x="31750" y="258699"/>
                </a:lnTo>
                <a:lnTo>
                  <a:pt x="31750" y="271399"/>
                </a:lnTo>
                <a:lnTo>
                  <a:pt x="44450" y="271399"/>
                </a:lnTo>
                <a:lnTo>
                  <a:pt x="44450" y="258699"/>
                </a:lnTo>
                <a:close/>
              </a:path>
              <a:path w="76200" h="360679">
                <a:moveTo>
                  <a:pt x="44450" y="169799"/>
                </a:moveTo>
                <a:lnTo>
                  <a:pt x="31750" y="169799"/>
                </a:lnTo>
                <a:lnTo>
                  <a:pt x="31750" y="220599"/>
                </a:lnTo>
                <a:lnTo>
                  <a:pt x="44450" y="220599"/>
                </a:lnTo>
                <a:lnTo>
                  <a:pt x="44450" y="169799"/>
                </a:lnTo>
                <a:close/>
              </a:path>
              <a:path w="76200" h="360679">
                <a:moveTo>
                  <a:pt x="44450" y="118999"/>
                </a:moveTo>
                <a:lnTo>
                  <a:pt x="31750" y="118999"/>
                </a:lnTo>
                <a:lnTo>
                  <a:pt x="31750" y="131699"/>
                </a:lnTo>
                <a:lnTo>
                  <a:pt x="44450" y="131699"/>
                </a:lnTo>
                <a:lnTo>
                  <a:pt x="44450" y="118999"/>
                </a:lnTo>
                <a:close/>
              </a:path>
              <a:path w="76200" h="360679">
                <a:moveTo>
                  <a:pt x="44450" y="63500"/>
                </a:moveTo>
                <a:lnTo>
                  <a:pt x="31750" y="63500"/>
                </a:lnTo>
                <a:lnTo>
                  <a:pt x="31750" y="80899"/>
                </a:lnTo>
                <a:lnTo>
                  <a:pt x="44450" y="80899"/>
                </a:lnTo>
                <a:lnTo>
                  <a:pt x="44450" y="63500"/>
                </a:lnTo>
                <a:close/>
              </a:path>
              <a:path w="76200" h="360679">
                <a:moveTo>
                  <a:pt x="38100" y="0"/>
                </a:moveTo>
                <a:lnTo>
                  <a:pt x="0" y="76200"/>
                </a:lnTo>
                <a:lnTo>
                  <a:pt x="31750" y="76200"/>
                </a:lnTo>
                <a:lnTo>
                  <a:pt x="31750" y="63500"/>
                </a:lnTo>
                <a:lnTo>
                  <a:pt x="69850" y="63500"/>
                </a:lnTo>
                <a:lnTo>
                  <a:pt x="38100" y="0"/>
                </a:lnTo>
                <a:close/>
              </a:path>
              <a:path w="76200" h="360679">
                <a:moveTo>
                  <a:pt x="69850" y="63500"/>
                </a:moveTo>
                <a:lnTo>
                  <a:pt x="44450" y="63500"/>
                </a:lnTo>
                <a:lnTo>
                  <a:pt x="44450" y="76200"/>
                </a:lnTo>
                <a:lnTo>
                  <a:pt x="76200" y="76200"/>
                </a:lnTo>
                <a:lnTo>
                  <a:pt x="69850" y="63500"/>
                </a:lnTo>
                <a:close/>
              </a:path>
            </a:pathLst>
          </a:custGeom>
          <a:solidFill>
            <a:srgbClr val="1F487C"/>
          </a:solidFill>
        </p:spPr>
        <p:txBody>
          <a:bodyPr wrap="square" lIns="0" tIns="0" rIns="0" bIns="0" rtlCol="0"/>
          <a:lstStyle/>
          <a:p>
            <a:endParaRPr sz="2400"/>
          </a:p>
        </p:txBody>
      </p:sp>
      <p:sp>
        <p:nvSpPr>
          <p:cNvPr id="26" name="object 26"/>
          <p:cNvSpPr/>
          <p:nvPr/>
        </p:nvSpPr>
        <p:spPr>
          <a:xfrm>
            <a:off x="2204719" y="5356352"/>
            <a:ext cx="101600" cy="480907"/>
          </a:xfrm>
          <a:custGeom>
            <a:avLst/>
            <a:gdLst/>
            <a:ahLst/>
            <a:cxnLst/>
            <a:rect l="l" t="t" r="r" b="b"/>
            <a:pathLst>
              <a:path w="76200" h="360679">
                <a:moveTo>
                  <a:pt x="44450" y="309499"/>
                </a:moveTo>
                <a:lnTo>
                  <a:pt x="31750" y="309499"/>
                </a:lnTo>
                <a:lnTo>
                  <a:pt x="31750" y="360299"/>
                </a:lnTo>
                <a:lnTo>
                  <a:pt x="44450" y="360299"/>
                </a:lnTo>
                <a:lnTo>
                  <a:pt x="44450" y="309499"/>
                </a:lnTo>
                <a:close/>
              </a:path>
              <a:path w="76200" h="360679">
                <a:moveTo>
                  <a:pt x="44450" y="258699"/>
                </a:moveTo>
                <a:lnTo>
                  <a:pt x="31750" y="258699"/>
                </a:lnTo>
                <a:lnTo>
                  <a:pt x="31750" y="271399"/>
                </a:lnTo>
                <a:lnTo>
                  <a:pt x="44450" y="271399"/>
                </a:lnTo>
                <a:lnTo>
                  <a:pt x="44450" y="258699"/>
                </a:lnTo>
                <a:close/>
              </a:path>
              <a:path w="76200" h="360679">
                <a:moveTo>
                  <a:pt x="44450" y="169799"/>
                </a:moveTo>
                <a:lnTo>
                  <a:pt x="31750" y="169799"/>
                </a:lnTo>
                <a:lnTo>
                  <a:pt x="31750" y="220599"/>
                </a:lnTo>
                <a:lnTo>
                  <a:pt x="44450" y="220599"/>
                </a:lnTo>
                <a:lnTo>
                  <a:pt x="44450" y="169799"/>
                </a:lnTo>
                <a:close/>
              </a:path>
              <a:path w="76200" h="360679">
                <a:moveTo>
                  <a:pt x="44450" y="118999"/>
                </a:moveTo>
                <a:lnTo>
                  <a:pt x="31750" y="118999"/>
                </a:lnTo>
                <a:lnTo>
                  <a:pt x="31750" y="131699"/>
                </a:lnTo>
                <a:lnTo>
                  <a:pt x="44450" y="131699"/>
                </a:lnTo>
                <a:lnTo>
                  <a:pt x="44450" y="118999"/>
                </a:lnTo>
                <a:close/>
              </a:path>
              <a:path w="76200" h="360679">
                <a:moveTo>
                  <a:pt x="44450" y="63500"/>
                </a:moveTo>
                <a:lnTo>
                  <a:pt x="31750" y="63500"/>
                </a:lnTo>
                <a:lnTo>
                  <a:pt x="31750" y="80899"/>
                </a:lnTo>
                <a:lnTo>
                  <a:pt x="44450" y="80899"/>
                </a:lnTo>
                <a:lnTo>
                  <a:pt x="44450" y="63500"/>
                </a:lnTo>
                <a:close/>
              </a:path>
              <a:path w="76200" h="360679">
                <a:moveTo>
                  <a:pt x="38100" y="0"/>
                </a:moveTo>
                <a:lnTo>
                  <a:pt x="0" y="76200"/>
                </a:lnTo>
                <a:lnTo>
                  <a:pt x="31750" y="76200"/>
                </a:lnTo>
                <a:lnTo>
                  <a:pt x="31750" y="63500"/>
                </a:lnTo>
                <a:lnTo>
                  <a:pt x="69850" y="63500"/>
                </a:lnTo>
                <a:lnTo>
                  <a:pt x="38100" y="0"/>
                </a:lnTo>
                <a:close/>
              </a:path>
              <a:path w="76200" h="360679">
                <a:moveTo>
                  <a:pt x="69850" y="63500"/>
                </a:moveTo>
                <a:lnTo>
                  <a:pt x="44450" y="63500"/>
                </a:lnTo>
                <a:lnTo>
                  <a:pt x="44450" y="76200"/>
                </a:lnTo>
                <a:lnTo>
                  <a:pt x="76200" y="76200"/>
                </a:lnTo>
                <a:lnTo>
                  <a:pt x="69850" y="63500"/>
                </a:lnTo>
                <a:close/>
              </a:path>
            </a:pathLst>
          </a:custGeom>
          <a:solidFill>
            <a:srgbClr val="1F487C"/>
          </a:solidFill>
        </p:spPr>
        <p:txBody>
          <a:bodyPr wrap="square" lIns="0" tIns="0" rIns="0" bIns="0" rtlCol="0"/>
          <a:lstStyle/>
          <a:p>
            <a:endParaRPr sz="2400"/>
          </a:p>
        </p:txBody>
      </p:sp>
      <p:sp>
        <p:nvSpPr>
          <p:cNvPr id="27" name="object 27"/>
          <p:cNvSpPr/>
          <p:nvPr/>
        </p:nvSpPr>
        <p:spPr>
          <a:xfrm>
            <a:off x="2781807" y="5356352"/>
            <a:ext cx="101600" cy="480907"/>
          </a:xfrm>
          <a:custGeom>
            <a:avLst/>
            <a:gdLst/>
            <a:ahLst/>
            <a:cxnLst/>
            <a:rect l="l" t="t" r="r" b="b"/>
            <a:pathLst>
              <a:path w="76200" h="360679">
                <a:moveTo>
                  <a:pt x="44450" y="309499"/>
                </a:moveTo>
                <a:lnTo>
                  <a:pt x="31750" y="309499"/>
                </a:lnTo>
                <a:lnTo>
                  <a:pt x="31750" y="360299"/>
                </a:lnTo>
                <a:lnTo>
                  <a:pt x="44450" y="360299"/>
                </a:lnTo>
                <a:lnTo>
                  <a:pt x="44450" y="309499"/>
                </a:lnTo>
                <a:close/>
              </a:path>
              <a:path w="76200" h="360679">
                <a:moveTo>
                  <a:pt x="44450" y="258699"/>
                </a:moveTo>
                <a:lnTo>
                  <a:pt x="31750" y="258699"/>
                </a:lnTo>
                <a:lnTo>
                  <a:pt x="31750" y="271399"/>
                </a:lnTo>
                <a:lnTo>
                  <a:pt x="44450" y="271399"/>
                </a:lnTo>
                <a:lnTo>
                  <a:pt x="44450" y="258699"/>
                </a:lnTo>
                <a:close/>
              </a:path>
              <a:path w="76200" h="360679">
                <a:moveTo>
                  <a:pt x="44450" y="169799"/>
                </a:moveTo>
                <a:lnTo>
                  <a:pt x="31750" y="169799"/>
                </a:lnTo>
                <a:lnTo>
                  <a:pt x="31750" y="220599"/>
                </a:lnTo>
                <a:lnTo>
                  <a:pt x="44450" y="220599"/>
                </a:lnTo>
                <a:lnTo>
                  <a:pt x="44450" y="169799"/>
                </a:lnTo>
                <a:close/>
              </a:path>
              <a:path w="76200" h="360679">
                <a:moveTo>
                  <a:pt x="44450" y="118999"/>
                </a:moveTo>
                <a:lnTo>
                  <a:pt x="31750" y="118999"/>
                </a:lnTo>
                <a:lnTo>
                  <a:pt x="31750" y="131699"/>
                </a:lnTo>
                <a:lnTo>
                  <a:pt x="44450" y="131699"/>
                </a:lnTo>
                <a:lnTo>
                  <a:pt x="44450" y="118999"/>
                </a:lnTo>
                <a:close/>
              </a:path>
              <a:path w="76200" h="360679">
                <a:moveTo>
                  <a:pt x="44450" y="63500"/>
                </a:moveTo>
                <a:lnTo>
                  <a:pt x="31750" y="63500"/>
                </a:lnTo>
                <a:lnTo>
                  <a:pt x="31750" y="80899"/>
                </a:lnTo>
                <a:lnTo>
                  <a:pt x="44450" y="80899"/>
                </a:lnTo>
                <a:lnTo>
                  <a:pt x="44450" y="63500"/>
                </a:lnTo>
                <a:close/>
              </a:path>
              <a:path w="76200" h="360679">
                <a:moveTo>
                  <a:pt x="38100" y="0"/>
                </a:moveTo>
                <a:lnTo>
                  <a:pt x="0" y="76200"/>
                </a:lnTo>
                <a:lnTo>
                  <a:pt x="31750" y="76200"/>
                </a:lnTo>
                <a:lnTo>
                  <a:pt x="31750" y="63500"/>
                </a:lnTo>
                <a:lnTo>
                  <a:pt x="69850" y="63500"/>
                </a:lnTo>
                <a:lnTo>
                  <a:pt x="38100" y="0"/>
                </a:lnTo>
                <a:close/>
              </a:path>
              <a:path w="76200" h="360679">
                <a:moveTo>
                  <a:pt x="69850" y="63500"/>
                </a:moveTo>
                <a:lnTo>
                  <a:pt x="44450" y="63500"/>
                </a:lnTo>
                <a:lnTo>
                  <a:pt x="44450" y="76200"/>
                </a:lnTo>
                <a:lnTo>
                  <a:pt x="76200" y="76200"/>
                </a:lnTo>
                <a:lnTo>
                  <a:pt x="69850" y="63500"/>
                </a:lnTo>
                <a:close/>
              </a:path>
            </a:pathLst>
          </a:custGeom>
          <a:solidFill>
            <a:srgbClr val="1F487C"/>
          </a:solidFill>
        </p:spPr>
        <p:txBody>
          <a:bodyPr wrap="square" lIns="0" tIns="0" rIns="0" bIns="0" rtlCol="0"/>
          <a:lstStyle/>
          <a:p>
            <a:endParaRPr sz="2400"/>
          </a:p>
        </p:txBody>
      </p:sp>
      <p:sp>
        <p:nvSpPr>
          <p:cNvPr id="28" name="object 28"/>
          <p:cNvSpPr/>
          <p:nvPr/>
        </p:nvSpPr>
        <p:spPr>
          <a:xfrm>
            <a:off x="3391407" y="5356352"/>
            <a:ext cx="101600" cy="480907"/>
          </a:xfrm>
          <a:custGeom>
            <a:avLst/>
            <a:gdLst/>
            <a:ahLst/>
            <a:cxnLst/>
            <a:rect l="l" t="t" r="r" b="b"/>
            <a:pathLst>
              <a:path w="76200" h="360679">
                <a:moveTo>
                  <a:pt x="44450" y="309499"/>
                </a:moveTo>
                <a:lnTo>
                  <a:pt x="31750" y="309499"/>
                </a:lnTo>
                <a:lnTo>
                  <a:pt x="31750" y="360299"/>
                </a:lnTo>
                <a:lnTo>
                  <a:pt x="44450" y="360299"/>
                </a:lnTo>
                <a:lnTo>
                  <a:pt x="44450" y="309499"/>
                </a:lnTo>
                <a:close/>
              </a:path>
              <a:path w="76200" h="360679">
                <a:moveTo>
                  <a:pt x="44450" y="258699"/>
                </a:moveTo>
                <a:lnTo>
                  <a:pt x="31750" y="258699"/>
                </a:lnTo>
                <a:lnTo>
                  <a:pt x="31750" y="271399"/>
                </a:lnTo>
                <a:lnTo>
                  <a:pt x="44450" y="271399"/>
                </a:lnTo>
                <a:lnTo>
                  <a:pt x="44450" y="258699"/>
                </a:lnTo>
                <a:close/>
              </a:path>
              <a:path w="76200" h="360679">
                <a:moveTo>
                  <a:pt x="44450" y="169799"/>
                </a:moveTo>
                <a:lnTo>
                  <a:pt x="31750" y="169799"/>
                </a:lnTo>
                <a:lnTo>
                  <a:pt x="31750" y="220599"/>
                </a:lnTo>
                <a:lnTo>
                  <a:pt x="44450" y="220599"/>
                </a:lnTo>
                <a:lnTo>
                  <a:pt x="44450" y="169799"/>
                </a:lnTo>
                <a:close/>
              </a:path>
              <a:path w="76200" h="360679">
                <a:moveTo>
                  <a:pt x="44450" y="118999"/>
                </a:moveTo>
                <a:lnTo>
                  <a:pt x="31750" y="118999"/>
                </a:lnTo>
                <a:lnTo>
                  <a:pt x="31750" y="131699"/>
                </a:lnTo>
                <a:lnTo>
                  <a:pt x="44450" y="131699"/>
                </a:lnTo>
                <a:lnTo>
                  <a:pt x="44450" y="118999"/>
                </a:lnTo>
                <a:close/>
              </a:path>
              <a:path w="76200" h="360679">
                <a:moveTo>
                  <a:pt x="44450" y="63500"/>
                </a:moveTo>
                <a:lnTo>
                  <a:pt x="31750" y="63500"/>
                </a:lnTo>
                <a:lnTo>
                  <a:pt x="31750" y="80899"/>
                </a:lnTo>
                <a:lnTo>
                  <a:pt x="44450" y="80899"/>
                </a:lnTo>
                <a:lnTo>
                  <a:pt x="44450" y="63500"/>
                </a:lnTo>
                <a:close/>
              </a:path>
              <a:path w="76200" h="360679">
                <a:moveTo>
                  <a:pt x="38100" y="0"/>
                </a:moveTo>
                <a:lnTo>
                  <a:pt x="0" y="76200"/>
                </a:lnTo>
                <a:lnTo>
                  <a:pt x="31750" y="76200"/>
                </a:lnTo>
                <a:lnTo>
                  <a:pt x="31750" y="63500"/>
                </a:lnTo>
                <a:lnTo>
                  <a:pt x="69850" y="63500"/>
                </a:lnTo>
                <a:lnTo>
                  <a:pt x="38100" y="0"/>
                </a:lnTo>
                <a:close/>
              </a:path>
              <a:path w="76200" h="360679">
                <a:moveTo>
                  <a:pt x="69850" y="63500"/>
                </a:moveTo>
                <a:lnTo>
                  <a:pt x="44450" y="63500"/>
                </a:lnTo>
                <a:lnTo>
                  <a:pt x="44450" y="76200"/>
                </a:lnTo>
                <a:lnTo>
                  <a:pt x="76200" y="76200"/>
                </a:lnTo>
                <a:lnTo>
                  <a:pt x="69850" y="63500"/>
                </a:lnTo>
                <a:close/>
              </a:path>
            </a:pathLst>
          </a:custGeom>
          <a:solidFill>
            <a:srgbClr val="1F487C"/>
          </a:solidFill>
        </p:spPr>
        <p:txBody>
          <a:bodyPr wrap="square" lIns="0" tIns="0" rIns="0" bIns="0" rtlCol="0"/>
          <a:lstStyle/>
          <a:p>
            <a:endParaRPr sz="2400"/>
          </a:p>
        </p:txBody>
      </p:sp>
      <p:sp>
        <p:nvSpPr>
          <p:cNvPr id="29" name="object 29"/>
          <p:cNvSpPr/>
          <p:nvPr/>
        </p:nvSpPr>
        <p:spPr>
          <a:xfrm>
            <a:off x="4003039" y="5356352"/>
            <a:ext cx="101600" cy="480907"/>
          </a:xfrm>
          <a:custGeom>
            <a:avLst/>
            <a:gdLst/>
            <a:ahLst/>
            <a:cxnLst/>
            <a:rect l="l" t="t" r="r" b="b"/>
            <a:pathLst>
              <a:path w="76200" h="360679">
                <a:moveTo>
                  <a:pt x="44450" y="309499"/>
                </a:moveTo>
                <a:lnTo>
                  <a:pt x="31750" y="309499"/>
                </a:lnTo>
                <a:lnTo>
                  <a:pt x="31750" y="360299"/>
                </a:lnTo>
                <a:lnTo>
                  <a:pt x="44450" y="360299"/>
                </a:lnTo>
                <a:lnTo>
                  <a:pt x="44450" y="309499"/>
                </a:lnTo>
                <a:close/>
              </a:path>
              <a:path w="76200" h="360679">
                <a:moveTo>
                  <a:pt x="44450" y="258699"/>
                </a:moveTo>
                <a:lnTo>
                  <a:pt x="31750" y="258699"/>
                </a:lnTo>
                <a:lnTo>
                  <a:pt x="31750" y="271399"/>
                </a:lnTo>
                <a:lnTo>
                  <a:pt x="44450" y="271399"/>
                </a:lnTo>
                <a:lnTo>
                  <a:pt x="44450" y="258699"/>
                </a:lnTo>
                <a:close/>
              </a:path>
              <a:path w="76200" h="360679">
                <a:moveTo>
                  <a:pt x="44450" y="169799"/>
                </a:moveTo>
                <a:lnTo>
                  <a:pt x="31750" y="169799"/>
                </a:lnTo>
                <a:lnTo>
                  <a:pt x="31750" y="220599"/>
                </a:lnTo>
                <a:lnTo>
                  <a:pt x="44450" y="220599"/>
                </a:lnTo>
                <a:lnTo>
                  <a:pt x="44450" y="169799"/>
                </a:lnTo>
                <a:close/>
              </a:path>
              <a:path w="76200" h="360679">
                <a:moveTo>
                  <a:pt x="44450" y="118999"/>
                </a:moveTo>
                <a:lnTo>
                  <a:pt x="31750" y="118999"/>
                </a:lnTo>
                <a:lnTo>
                  <a:pt x="31750" y="131699"/>
                </a:lnTo>
                <a:lnTo>
                  <a:pt x="44450" y="131699"/>
                </a:lnTo>
                <a:lnTo>
                  <a:pt x="44450" y="118999"/>
                </a:lnTo>
                <a:close/>
              </a:path>
              <a:path w="76200" h="360679">
                <a:moveTo>
                  <a:pt x="44450" y="63500"/>
                </a:moveTo>
                <a:lnTo>
                  <a:pt x="31750" y="63500"/>
                </a:lnTo>
                <a:lnTo>
                  <a:pt x="31750" y="80899"/>
                </a:lnTo>
                <a:lnTo>
                  <a:pt x="44450" y="80899"/>
                </a:lnTo>
                <a:lnTo>
                  <a:pt x="44450" y="63500"/>
                </a:lnTo>
                <a:close/>
              </a:path>
              <a:path w="76200" h="360679">
                <a:moveTo>
                  <a:pt x="38100" y="0"/>
                </a:moveTo>
                <a:lnTo>
                  <a:pt x="0" y="76200"/>
                </a:lnTo>
                <a:lnTo>
                  <a:pt x="31750" y="76200"/>
                </a:lnTo>
                <a:lnTo>
                  <a:pt x="31750" y="63500"/>
                </a:lnTo>
                <a:lnTo>
                  <a:pt x="69850" y="63500"/>
                </a:lnTo>
                <a:lnTo>
                  <a:pt x="38100" y="0"/>
                </a:lnTo>
                <a:close/>
              </a:path>
              <a:path w="76200" h="360679">
                <a:moveTo>
                  <a:pt x="69850" y="63500"/>
                </a:moveTo>
                <a:lnTo>
                  <a:pt x="44450" y="63500"/>
                </a:lnTo>
                <a:lnTo>
                  <a:pt x="44450" y="76200"/>
                </a:lnTo>
                <a:lnTo>
                  <a:pt x="76200" y="76200"/>
                </a:lnTo>
                <a:lnTo>
                  <a:pt x="69850" y="63500"/>
                </a:lnTo>
                <a:close/>
              </a:path>
            </a:pathLst>
          </a:custGeom>
          <a:solidFill>
            <a:srgbClr val="1F487C"/>
          </a:solidFill>
        </p:spPr>
        <p:txBody>
          <a:bodyPr wrap="square" lIns="0" tIns="0" rIns="0" bIns="0" rtlCol="0"/>
          <a:lstStyle/>
          <a:p>
            <a:endParaRPr sz="2400"/>
          </a:p>
        </p:txBody>
      </p:sp>
      <p:graphicFrame>
        <p:nvGraphicFramePr>
          <p:cNvPr id="30" name="object 30"/>
          <p:cNvGraphicFramePr>
            <a:graphicFrameLocks noGrp="1"/>
          </p:cNvGraphicFramePr>
          <p:nvPr/>
        </p:nvGraphicFramePr>
        <p:xfrm>
          <a:off x="7911762" y="4975012"/>
          <a:ext cx="3361264" cy="1706639"/>
        </p:xfrm>
        <a:graphic>
          <a:graphicData uri="http://schemas.openxmlformats.org/drawingml/2006/table">
            <a:tbl>
              <a:tblPr firstRow="1" bandRow="1">
                <a:tableStyleId>{2D5ABB26-0587-4C30-8999-92F81FD0307C}</a:tableStyleId>
              </a:tblPr>
              <a:tblGrid>
                <a:gridCol w="672253">
                  <a:extLst>
                    <a:ext uri="{9D8B030D-6E8A-4147-A177-3AD203B41FA5}">
                      <a16:colId xmlns:a16="http://schemas.microsoft.com/office/drawing/2014/main" val="20000"/>
                    </a:ext>
                  </a:extLst>
                </a:gridCol>
                <a:gridCol w="672253">
                  <a:extLst>
                    <a:ext uri="{9D8B030D-6E8A-4147-A177-3AD203B41FA5}">
                      <a16:colId xmlns:a16="http://schemas.microsoft.com/office/drawing/2014/main" val="20001"/>
                    </a:ext>
                  </a:extLst>
                </a:gridCol>
                <a:gridCol w="672253">
                  <a:extLst>
                    <a:ext uri="{9D8B030D-6E8A-4147-A177-3AD203B41FA5}">
                      <a16:colId xmlns:a16="http://schemas.microsoft.com/office/drawing/2014/main" val="20002"/>
                    </a:ext>
                  </a:extLst>
                </a:gridCol>
                <a:gridCol w="672253">
                  <a:extLst>
                    <a:ext uri="{9D8B030D-6E8A-4147-A177-3AD203B41FA5}">
                      <a16:colId xmlns:a16="http://schemas.microsoft.com/office/drawing/2014/main" val="20003"/>
                    </a:ext>
                  </a:extLst>
                </a:gridCol>
                <a:gridCol w="672252">
                  <a:extLst>
                    <a:ext uri="{9D8B030D-6E8A-4147-A177-3AD203B41FA5}">
                      <a16:colId xmlns:a16="http://schemas.microsoft.com/office/drawing/2014/main" val="20004"/>
                    </a:ext>
                  </a:extLst>
                </a:gridCol>
              </a:tblGrid>
              <a:tr h="426601">
                <a:tc>
                  <a:txBody>
                    <a:bodyPr/>
                    <a:lstStyle/>
                    <a:p>
                      <a:pPr marL="1270" algn="ctr">
                        <a:lnSpc>
                          <a:spcPct val="100000"/>
                        </a:lnSpc>
                        <a:spcBef>
                          <a:spcPts val="665"/>
                        </a:spcBef>
                      </a:pPr>
                      <a:r>
                        <a:rPr sz="1200" dirty="0">
                          <a:latin typeface="Calibri"/>
                          <a:cs typeface="Calibri"/>
                        </a:rPr>
                        <a:t>2</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65"/>
                        </a:spcBef>
                      </a:pPr>
                      <a:r>
                        <a:rPr sz="1200" spc="-5" dirty="0">
                          <a:latin typeface="Calibri"/>
                          <a:cs typeface="Calibri"/>
                        </a:rPr>
                        <a:t>23</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65"/>
                        </a:spcBef>
                      </a:pPr>
                      <a:r>
                        <a:rPr sz="1200" spc="-5" dirty="0">
                          <a:latin typeface="Calibri"/>
                          <a:cs typeface="Calibri"/>
                        </a:rPr>
                        <a:t>12</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65"/>
                        </a:spcBef>
                      </a:pPr>
                      <a:r>
                        <a:rPr sz="1200" spc="-5" dirty="0">
                          <a:latin typeface="Calibri"/>
                          <a:cs typeface="Calibri"/>
                        </a:rPr>
                        <a:t>54</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65"/>
                        </a:spcBef>
                      </a:pPr>
                      <a:r>
                        <a:rPr sz="1200" spc="-5" dirty="0">
                          <a:latin typeface="Calibri"/>
                          <a:cs typeface="Calibri"/>
                        </a:rPr>
                        <a:t>42</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0"/>
                  </a:ext>
                </a:extLst>
              </a:tr>
              <a:tr h="426685">
                <a:tc>
                  <a:txBody>
                    <a:bodyPr/>
                    <a:lstStyle/>
                    <a:p>
                      <a:pPr marL="1270" algn="ctr">
                        <a:lnSpc>
                          <a:spcPct val="100000"/>
                        </a:lnSpc>
                        <a:spcBef>
                          <a:spcPts val="670"/>
                        </a:spcBef>
                      </a:pPr>
                      <a:r>
                        <a:rPr sz="1200" dirty="0">
                          <a:latin typeface="Calibri"/>
                          <a:cs typeface="Calibri"/>
                        </a:rPr>
                        <a:t>6</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70"/>
                        </a:spcBef>
                      </a:pPr>
                      <a:r>
                        <a:rPr sz="1200" spc="-5" dirty="0">
                          <a:latin typeface="Calibri"/>
                          <a:cs typeface="Calibri"/>
                        </a:rPr>
                        <a:t>21</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70"/>
                        </a:spcBef>
                      </a:pPr>
                      <a:r>
                        <a:rPr sz="1200" spc="-5" dirty="0">
                          <a:latin typeface="Calibri"/>
                          <a:cs typeface="Calibri"/>
                        </a:rPr>
                        <a:t>14</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70"/>
                        </a:spcBef>
                      </a:pPr>
                      <a:r>
                        <a:rPr sz="1200" spc="-5" dirty="0">
                          <a:latin typeface="Calibri"/>
                          <a:cs typeface="Calibri"/>
                        </a:rPr>
                        <a:t>53</a:t>
                      </a:r>
                      <a:endParaRPr sz="1200" dirty="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70"/>
                        </a:spcBef>
                      </a:pPr>
                      <a:r>
                        <a:rPr sz="1200" spc="-5" dirty="0">
                          <a:latin typeface="Calibri"/>
                          <a:cs typeface="Calibri"/>
                        </a:rPr>
                        <a:t>65</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1"/>
                  </a:ext>
                </a:extLst>
              </a:tr>
              <a:tr h="426668">
                <a:tc>
                  <a:txBody>
                    <a:bodyPr/>
                    <a:lstStyle/>
                    <a:p>
                      <a:pPr marL="1270" algn="ctr">
                        <a:lnSpc>
                          <a:spcPct val="100000"/>
                        </a:lnSpc>
                        <a:spcBef>
                          <a:spcPts val="670"/>
                        </a:spcBef>
                      </a:pPr>
                      <a:r>
                        <a:rPr sz="1200" spc="-5" dirty="0">
                          <a:latin typeface="Calibri"/>
                          <a:cs typeface="Calibri"/>
                        </a:rPr>
                        <a:t>28</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23520">
                        <a:lnSpc>
                          <a:spcPct val="100000"/>
                        </a:lnSpc>
                        <a:spcBef>
                          <a:spcPts val="670"/>
                        </a:spcBef>
                      </a:pPr>
                      <a:r>
                        <a:rPr sz="1200" dirty="0">
                          <a:latin typeface="Calibri"/>
                          <a:cs typeface="Calibri"/>
                        </a:rPr>
                        <a:t>1</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70"/>
                        </a:spcBef>
                      </a:pPr>
                      <a:r>
                        <a:rPr sz="1200" spc="-5" dirty="0">
                          <a:latin typeface="Calibri"/>
                          <a:cs typeface="Calibri"/>
                        </a:rPr>
                        <a:t>17</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23520">
                        <a:lnSpc>
                          <a:spcPct val="100000"/>
                        </a:lnSpc>
                        <a:spcBef>
                          <a:spcPts val="670"/>
                        </a:spcBef>
                      </a:pPr>
                      <a:r>
                        <a:rPr sz="1200" dirty="0">
                          <a:latin typeface="Calibri"/>
                          <a:cs typeface="Calibri"/>
                        </a:rPr>
                        <a:t>7</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70"/>
                        </a:spcBef>
                      </a:pPr>
                      <a:r>
                        <a:rPr sz="1200" spc="-5" dirty="0">
                          <a:latin typeface="Calibri"/>
                          <a:cs typeface="Calibri"/>
                        </a:rPr>
                        <a:t>34</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2"/>
                  </a:ext>
                </a:extLst>
              </a:tr>
              <a:tr h="426685">
                <a:tc>
                  <a:txBody>
                    <a:bodyPr/>
                    <a:lstStyle/>
                    <a:p>
                      <a:pPr marL="1270" algn="ctr">
                        <a:lnSpc>
                          <a:spcPct val="100000"/>
                        </a:lnSpc>
                        <a:spcBef>
                          <a:spcPts val="670"/>
                        </a:spcBef>
                      </a:pPr>
                      <a:r>
                        <a:rPr sz="1200" spc="-5" dirty="0">
                          <a:latin typeface="Calibri"/>
                          <a:cs typeface="Calibri"/>
                        </a:rPr>
                        <a:t>25</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23520">
                        <a:lnSpc>
                          <a:spcPct val="100000"/>
                        </a:lnSpc>
                        <a:spcBef>
                          <a:spcPts val="670"/>
                        </a:spcBef>
                      </a:pPr>
                      <a:r>
                        <a:rPr sz="1200" dirty="0">
                          <a:latin typeface="Calibri"/>
                          <a:cs typeface="Calibri"/>
                        </a:rPr>
                        <a:t>5</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223520">
                        <a:lnSpc>
                          <a:spcPct val="100000"/>
                        </a:lnSpc>
                        <a:spcBef>
                          <a:spcPts val="670"/>
                        </a:spcBef>
                      </a:pPr>
                      <a:r>
                        <a:rPr sz="1200" dirty="0">
                          <a:latin typeface="Calibri"/>
                          <a:cs typeface="Calibri"/>
                        </a:rPr>
                        <a:t>8</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70"/>
                        </a:spcBef>
                      </a:pPr>
                      <a:r>
                        <a:rPr sz="1200" spc="-5" dirty="0">
                          <a:latin typeface="Calibri"/>
                          <a:cs typeface="Calibri"/>
                        </a:rPr>
                        <a:t>62</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tc>
                  <a:txBody>
                    <a:bodyPr/>
                    <a:lstStyle/>
                    <a:p>
                      <a:pPr marL="194310">
                        <a:lnSpc>
                          <a:spcPct val="100000"/>
                        </a:lnSpc>
                        <a:spcBef>
                          <a:spcPts val="670"/>
                        </a:spcBef>
                      </a:pPr>
                      <a:r>
                        <a:rPr sz="1200" spc="-5" dirty="0">
                          <a:latin typeface="Calibri"/>
                          <a:cs typeface="Calibri"/>
                        </a:rPr>
                        <a:t>26</a:t>
                      </a:r>
                      <a:endParaRPr sz="1200" dirty="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9E9"/>
                    </a:solidFill>
                  </a:tcPr>
                </a:tc>
                <a:extLst>
                  <a:ext uri="{0D108BD9-81ED-4DB2-BD59-A6C34878D82A}">
                    <a16:rowId xmlns:a16="http://schemas.microsoft.com/office/drawing/2014/main" val="10003"/>
                  </a:ext>
                </a:extLst>
              </a:tr>
            </a:tbl>
          </a:graphicData>
        </a:graphic>
      </p:graphicFrame>
      <p:graphicFrame>
        <p:nvGraphicFramePr>
          <p:cNvPr id="31" name="object 31"/>
          <p:cNvGraphicFramePr>
            <a:graphicFrameLocks noGrp="1"/>
          </p:cNvGraphicFramePr>
          <p:nvPr/>
        </p:nvGraphicFramePr>
        <p:xfrm>
          <a:off x="7923785" y="4408423"/>
          <a:ext cx="3348561" cy="426720"/>
        </p:xfrm>
        <a:graphic>
          <a:graphicData uri="http://schemas.openxmlformats.org/drawingml/2006/table">
            <a:tbl>
              <a:tblPr firstRow="1" bandRow="1">
                <a:tableStyleId>{2D5ABB26-0587-4C30-8999-92F81FD0307C}</a:tableStyleId>
              </a:tblPr>
              <a:tblGrid>
                <a:gridCol w="669712">
                  <a:extLst>
                    <a:ext uri="{9D8B030D-6E8A-4147-A177-3AD203B41FA5}">
                      <a16:colId xmlns:a16="http://schemas.microsoft.com/office/drawing/2014/main" val="20000"/>
                    </a:ext>
                  </a:extLst>
                </a:gridCol>
                <a:gridCol w="669712">
                  <a:extLst>
                    <a:ext uri="{9D8B030D-6E8A-4147-A177-3AD203B41FA5}">
                      <a16:colId xmlns:a16="http://schemas.microsoft.com/office/drawing/2014/main" val="20001"/>
                    </a:ext>
                  </a:extLst>
                </a:gridCol>
                <a:gridCol w="669712">
                  <a:extLst>
                    <a:ext uri="{9D8B030D-6E8A-4147-A177-3AD203B41FA5}">
                      <a16:colId xmlns:a16="http://schemas.microsoft.com/office/drawing/2014/main" val="20002"/>
                    </a:ext>
                  </a:extLst>
                </a:gridCol>
                <a:gridCol w="669712">
                  <a:extLst>
                    <a:ext uri="{9D8B030D-6E8A-4147-A177-3AD203B41FA5}">
                      <a16:colId xmlns:a16="http://schemas.microsoft.com/office/drawing/2014/main" val="20003"/>
                    </a:ext>
                  </a:extLst>
                </a:gridCol>
                <a:gridCol w="669713">
                  <a:extLst>
                    <a:ext uri="{9D8B030D-6E8A-4147-A177-3AD203B41FA5}">
                      <a16:colId xmlns:a16="http://schemas.microsoft.com/office/drawing/2014/main" val="20004"/>
                    </a:ext>
                  </a:extLst>
                </a:gridCol>
              </a:tblGrid>
              <a:tr h="426720">
                <a:tc>
                  <a:txBody>
                    <a:bodyPr/>
                    <a:lstStyle/>
                    <a:p>
                      <a:pPr algn="ctr">
                        <a:lnSpc>
                          <a:spcPct val="100000"/>
                        </a:lnSpc>
                        <a:spcBef>
                          <a:spcPts val="665"/>
                        </a:spcBef>
                      </a:pPr>
                      <a:r>
                        <a:rPr sz="1200" dirty="0">
                          <a:latin typeface="Calibri"/>
                          <a:cs typeface="Calibri"/>
                        </a:rPr>
                        <a:t>0</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algn="ctr">
                        <a:lnSpc>
                          <a:spcPct val="100000"/>
                        </a:lnSpc>
                        <a:spcBef>
                          <a:spcPts val="665"/>
                        </a:spcBef>
                      </a:pPr>
                      <a:r>
                        <a:rPr sz="1200" dirty="0">
                          <a:latin typeface="Calibri"/>
                          <a:cs typeface="Calibri"/>
                        </a:rPr>
                        <a:t>1</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algn="ctr">
                        <a:lnSpc>
                          <a:spcPct val="100000"/>
                        </a:lnSpc>
                        <a:spcBef>
                          <a:spcPts val="665"/>
                        </a:spcBef>
                      </a:pPr>
                      <a:r>
                        <a:rPr sz="1200" dirty="0">
                          <a:latin typeface="Calibri"/>
                          <a:cs typeface="Calibri"/>
                        </a:rPr>
                        <a:t>2</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algn="ctr">
                        <a:lnSpc>
                          <a:spcPct val="100000"/>
                        </a:lnSpc>
                        <a:spcBef>
                          <a:spcPts val="665"/>
                        </a:spcBef>
                      </a:pPr>
                      <a:r>
                        <a:rPr sz="1200" dirty="0">
                          <a:latin typeface="Calibri"/>
                          <a:cs typeface="Calibri"/>
                        </a:rPr>
                        <a:t>3</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algn="ctr">
                        <a:lnSpc>
                          <a:spcPct val="100000"/>
                        </a:lnSpc>
                        <a:spcBef>
                          <a:spcPts val="665"/>
                        </a:spcBef>
                      </a:pPr>
                      <a:r>
                        <a:rPr sz="1200" dirty="0">
                          <a:latin typeface="Calibri"/>
                          <a:cs typeface="Calibri"/>
                        </a:rPr>
                        <a:t>4</a:t>
                      </a: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0"/>
                  </a:ext>
                </a:extLst>
              </a:tr>
            </a:tbl>
          </a:graphicData>
        </a:graphic>
      </p:graphicFrame>
      <p:sp>
        <p:nvSpPr>
          <p:cNvPr id="32" name="object 32"/>
          <p:cNvSpPr txBox="1"/>
          <p:nvPr/>
        </p:nvSpPr>
        <p:spPr>
          <a:xfrm>
            <a:off x="6057054" y="5619022"/>
            <a:ext cx="991447" cy="468632"/>
          </a:xfrm>
          <a:prstGeom prst="rect">
            <a:avLst/>
          </a:prstGeom>
        </p:spPr>
        <p:txBody>
          <a:bodyPr vert="horz" wrap="square" lIns="0" tIns="16933" rIns="0" bIns="0" rtlCol="0">
            <a:spAutoFit/>
          </a:bodyPr>
          <a:lstStyle/>
          <a:p>
            <a:pPr marL="16933" marR="6773" indent="342891">
              <a:spcBef>
                <a:spcPts val="133"/>
              </a:spcBef>
            </a:pPr>
            <a:r>
              <a:rPr sz="1467" b="1" dirty="0">
                <a:latin typeface="Calibri"/>
                <a:cs typeface="Calibri"/>
              </a:rPr>
              <a:t>I</a:t>
            </a:r>
            <a:r>
              <a:rPr sz="1467" b="1" spc="-7" dirty="0">
                <a:latin typeface="Calibri"/>
                <a:cs typeface="Calibri"/>
              </a:rPr>
              <a:t>nde</a:t>
            </a:r>
            <a:r>
              <a:rPr sz="1467" b="1" dirty="0">
                <a:latin typeface="Calibri"/>
                <a:cs typeface="Calibri"/>
              </a:rPr>
              <a:t>x</a:t>
            </a:r>
            <a:r>
              <a:rPr sz="1467" b="1" spc="-33" dirty="0">
                <a:latin typeface="Calibri"/>
                <a:cs typeface="Calibri"/>
              </a:rPr>
              <a:t> </a:t>
            </a:r>
            <a:r>
              <a:rPr sz="1467" b="1" dirty="0">
                <a:latin typeface="Calibri"/>
                <a:cs typeface="Calibri"/>
              </a:rPr>
              <a:t>in  X</a:t>
            </a:r>
            <a:r>
              <a:rPr sz="1467" b="1" spc="-13" dirty="0">
                <a:latin typeface="Calibri"/>
                <a:cs typeface="Calibri"/>
              </a:rPr>
              <a:t> </a:t>
            </a:r>
            <a:r>
              <a:rPr sz="1467" b="1" spc="-7" dirty="0">
                <a:latin typeface="Calibri"/>
                <a:cs typeface="Calibri"/>
              </a:rPr>
              <a:t>d</a:t>
            </a:r>
            <a:r>
              <a:rPr sz="1467" b="1" dirty="0">
                <a:latin typeface="Calibri"/>
                <a:cs typeface="Calibri"/>
              </a:rPr>
              <a:t>i</a:t>
            </a:r>
            <a:r>
              <a:rPr sz="1467" b="1" spc="-7" dirty="0">
                <a:latin typeface="Calibri"/>
                <a:cs typeface="Calibri"/>
              </a:rPr>
              <a:t>me</a:t>
            </a:r>
            <a:r>
              <a:rPr sz="1467" b="1" spc="-13" dirty="0">
                <a:latin typeface="Calibri"/>
                <a:cs typeface="Calibri"/>
              </a:rPr>
              <a:t>n</a:t>
            </a:r>
            <a:r>
              <a:rPr sz="1467" b="1" dirty="0">
                <a:latin typeface="Calibri"/>
                <a:cs typeface="Calibri"/>
              </a:rPr>
              <a:t>si</a:t>
            </a:r>
            <a:r>
              <a:rPr sz="1467" b="1" spc="-13" dirty="0">
                <a:latin typeface="Calibri"/>
                <a:cs typeface="Calibri"/>
              </a:rPr>
              <a:t>o</a:t>
            </a:r>
            <a:r>
              <a:rPr sz="1467" b="1" dirty="0">
                <a:latin typeface="Calibri"/>
                <a:cs typeface="Calibri"/>
              </a:rPr>
              <a:t>n</a:t>
            </a:r>
            <a:endParaRPr sz="1467">
              <a:latin typeface="Calibri"/>
              <a:cs typeface="Calibri"/>
            </a:endParaRPr>
          </a:p>
        </p:txBody>
      </p:sp>
      <p:sp>
        <p:nvSpPr>
          <p:cNvPr id="33" name="object 33"/>
          <p:cNvSpPr txBox="1"/>
          <p:nvPr/>
        </p:nvSpPr>
        <p:spPr>
          <a:xfrm>
            <a:off x="9012427" y="4031657"/>
            <a:ext cx="1643380" cy="242866"/>
          </a:xfrm>
          <a:prstGeom prst="rect">
            <a:avLst/>
          </a:prstGeom>
        </p:spPr>
        <p:txBody>
          <a:bodyPr vert="horz" wrap="square" lIns="0" tIns="16933" rIns="0" bIns="0" rtlCol="0">
            <a:spAutoFit/>
          </a:bodyPr>
          <a:lstStyle/>
          <a:p>
            <a:pPr marL="16933">
              <a:spcBef>
                <a:spcPts val="133"/>
              </a:spcBef>
            </a:pPr>
            <a:r>
              <a:rPr sz="1467" b="1" spc="-7" dirty="0">
                <a:latin typeface="Calibri"/>
                <a:cs typeface="Calibri"/>
              </a:rPr>
              <a:t>Index</a:t>
            </a:r>
            <a:r>
              <a:rPr sz="1467" b="1" spc="-47" dirty="0">
                <a:latin typeface="Calibri"/>
                <a:cs typeface="Calibri"/>
              </a:rPr>
              <a:t> </a:t>
            </a:r>
            <a:r>
              <a:rPr sz="1467" b="1" dirty="0">
                <a:latin typeface="Calibri"/>
                <a:cs typeface="Calibri"/>
              </a:rPr>
              <a:t>in</a:t>
            </a:r>
            <a:r>
              <a:rPr sz="1467" b="1" spc="-20" dirty="0">
                <a:latin typeface="Calibri"/>
                <a:cs typeface="Calibri"/>
              </a:rPr>
              <a:t> </a:t>
            </a:r>
            <a:r>
              <a:rPr sz="1467" b="1" dirty="0">
                <a:latin typeface="Calibri"/>
                <a:cs typeface="Calibri"/>
              </a:rPr>
              <a:t>Y</a:t>
            </a:r>
            <a:r>
              <a:rPr sz="1467" b="1" spc="-13" dirty="0">
                <a:latin typeface="Calibri"/>
                <a:cs typeface="Calibri"/>
              </a:rPr>
              <a:t> </a:t>
            </a:r>
            <a:r>
              <a:rPr sz="1467" b="1" spc="-7" dirty="0">
                <a:latin typeface="Calibri"/>
                <a:cs typeface="Calibri"/>
              </a:rPr>
              <a:t>dimension</a:t>
            </a:r>
            <a:endParaRPr sz="1467">
              <a:latin typeface="Calibri"/>
              <a:cs typeface="Calibri"/>
            </a:endParaRPr>
          </a:p>
        </p:txBody>
      </p:sp>
      <p:graphicFrame>
        <p:nvGraphicFramePr>
          <p:cNvPr id="34" name="object 34"/>
          <p:cNvGraphicFramePr>
            <a:graphicFrameLocks noGrp="1"/>
          </p:cNvGraphicFramePr>
          <p:nvPr/>
        </p:nvGraphicFramePr>
        <p:xfrm>
          <a:off x="7271173" y="4956725"/>
          <a:ext cx="544407" cy="1706690"/>
        </p:xfrm>
        <a:graphic>
          <a:graphicData uri="http://schemas.openxmlformats.org/drawingml/2006/table">
            <a:tbl>
              <a:tblPr firstRow="1" bandRow="1">
                <a:tableStyleId>{2D5ABB26-0587-4C30-8999-92F81FD0307C}</a:tableStyleId>
              </a:tblPr>
              <a:tblGrid>
                <a:gridCol w="544407">
                  <a:extLst>
                    <a:ext uri="{9D8B030D-6E8A-4147-A177-3AD203B41FA5}">
                      <a16:colId xmlns:a16="http://schemas.microsoft.com/office/drawing/2014/main" val="20000"/>
                    </a:ext>
                  </a:extLst>
                </a:gridCol>
              </a:tblGrid>
              <a:tr h="426652">
                <a:tc>
                  <a:txBody>
                    <a:bodyPr/>
                    <a:lstStyle/>
                    <a:p>
                      <a:pPr marL="1905" algn="ctr">
                        <a:lnSpc>
                          <a:spcPct val="100000"/>
                        </a:lnSpc>
                        <a:spcBef>
                          <a:spcPts val="665"/>
                        </a:spcBef>
                      </a:pPr>
                      <a:r>
                        <a:rPr sz="1200" dirty="0">
                          <a:latin typeface="Calibri"/>
                          <a:cs typeface="Calibri"/>
                        </a:rPr>
                        <a:t>0</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0"/>
                  </a:ext>
                </a:extLst>
              </a:tr>
              <a:tr h="426685">
                <a:tc>
                  <a:txBody>
                    <a:bodyPr/>
                    <a:lstStyle/>
                    <a:p>
                      <a:pPr marL="1905" algn="ctr">
                        <a:lnSpc>
                          <a:spcPct val="100000"/>
                        </a:lnSpc>
                        <a:spcBef>
                          <a:spcPts val="665"/>
                        </a:spcBef>
                      </a:pPr>
                      <a:r>
                        <a:rPr sz="1200" dirty="0">
                          <a:latin typeface="Calibri"/>
                          <a:cs typeface="Calibri"/>
                        </a:rPr>
                        <a:t>1</a:t>
                      </a:r>
                      <a:endParaRPr sz="1200">
                        <a:latin typeface="Calibri"/>
                        <a:cs typeface="Calibri"/>
                      </a:endParaRPr>
                    </a:p>
                  </a:txBody>
                  <a:tcPr marL="0" marR="0" marT="1126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1"/>
                  </a:ext>
                </a:extLst>
              </a:tr>
              <a:tr h="426685">
                <a:tc>
                  <a:txBody>
                    <a:bodyPr/>
                    <a:lstStyle/>
                    <a:p>
                      <a:pPr marL="1905" algn="ctr">
                        <a:lnSpc>
                          <a:spcPct val="100000"/>
                        </a:lnSpc>
                        <a:spcBef>
                          <a:spcPts val="670"/>
                        </a:spcBef>
                      </a:pPr>
                      <a:r>
                        <a:rPr sz="1200" dirty="0">
                          <a:latin typeface="Calibri"/>
                          <a:cs typeface="Calibri"/>
                        </a:rPr>
                        <a:t>2</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2"/>
                  </a:ext>
                </a:extLst>
              </a:tr>
              <a:tr h="426668">
                <a:tc>
                  <a:txBody>
                    <a:bodyPr/>
                    <a:lstStyle/>
                    <a:p>
                      <a:pPr marL="1905" algn="ctr">
                        <a:lnSpc>
                          <a:spcPct val="100000"/>
                        </a:lnSpc>
                        <a:spcBef>
                          <a:spcPts val="670"/>
                        </a:spcBef>
                      </a:pPr>
                      <a:r>
                        <a:rPr sz="1200" dirty="0">
                          <a:latin typeface="Calibri"/>
                          <a:cs typeface="Calibri"/>
                        </a:rPr>
                        <a:t>3</a:t>
                      </a:r>
                      <a:endParaRPr sz="1200">
                        <a:latin typeface="Calibri"/>
                        <a:cs typeface="Calibri"/>
                      </a:endParaRPr>
                    </a:p>
                  </a:txBody>
                  <a:tcPr marL="0" marR="0" marT="11345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5061" y="1270191"/>
            <a:ext cx="4023119" cy="771151"/>
          </a:xfrm>
          <a:prstGeom prst="rect">
            <a:avLst/>
          </a:prstGeom>
        </p:spPr>
        <p:txBody>
          <a:bodyPr vert="horz" wrap="square" lIns="0" tIns="52493" rIns="0" bIns="0" rtlCol="0" anchor="ctr">
            <a:spAutoFit/>
          </a:bodyPr>
          <a:lstStyle/>
          <a:p>
            <a:pPr marL="16933" marR="6773">
              <a:lnSpc>
                <a:spcPts val="5613"/>
              </a:lnSpc>
              <a:spcBef>
                <a:spcPts val="413"/>
              </a:spcBef>
            </a:pPr>
            <a:r>
              <a:rPr spc="-93" dirty="0">
                <a:solidFill>
                  <a:srgbClr val="000000"/>
                </a:solidFill>
              </a:rPr>
              <a:t>Type</a:t>
            </a:r>
            <a:r>
              <a:rPr spc="-120" dirty="0">
                <a:solidFill>
                  <a:srgbClr val="000000"/>
                </a:solidFill>
              </a:rPr>
              <a:t> </a:t>
            </a:r>
            <a:r>
              <a:rPr dirty="0">
                <a:solidFill>
                  <a:srgbClr val="000000"/>
                </a:solidFill>
              </a:rPr>
              <a:t>of </a:t>
            </a:r>
            <a:r>
              <a:rPr spc="-1313" dirty="0">
                <a:solidFill>
                  <a:srgbClr val="000000"/>
                </a:solidFill>
              </a:rPr>
              <a:t> </a:t>
            </a:r>
            <a:r>
              <a:rPr dirty="0">
                <a:solidFill>
                  <a:srgbClr val="000000"/>
                </a:solidFill>
              </a:rPr>
              <a:t>Array</a:t>
            </a:r>
          </a:p>
        </p:txBody>
      </p:sp>
      <p:sp>
        <p:nvSpPr>
          <p:cNvPr id="4" name="object 4"/>
          <p:cNvSpPr/>
          <p:nvPr/>
        </p:nvSpPr>
        <p:spPr>
          <a:xfrm>
            <a:off x="5617463" y="2374393"/>
            <a:ext cx="0" cy="3072553"/>
          </a:xfrm>
          <a:custGeom>
            <a:avLst/>
            <a:gdLst/>
            <a:ahLst/>
            <a:cxnLst/>
            <a:rect l="l" t="t" r="r" b="b"/>
            <a:pathLst>
              <a:path h="2304415">
                <a:moveTo>
                  <a:pt x="0" y="0"/>
                </a:moveTo>
                <a:lnTo>
                  <a:pt x="0" y="2304249"/>
                </a:lnTo>
              </a:path>
            </a:pathLst>
          </a:custGeom>
          <a:ln w="19050">
            <a:solidFill>
              <a:srgbClr val="FFC000"/>
            </a:solidFill>
          </a:ln>
        </p:spPr>
        <p:txBody>
          <a:bodyPr wrap="square" lIns="0" tIns="0" rIns="0" bIns="0" rtlCol="0"/>
          <a:lstStyle/>
          <a:p>
            <a:endParaRPr sz="2400"/>
          </a:p>
        </p:txBody>
      </p:sp>
      <p:sp>
        <p:nvSpPr>
          <p:cNvPr id="5" name="object 5"/>
          <p:cNvSpPr txBox="1"/>
          <p:nvPr/>
        </p:nvSpPr>
        <p:spPr>
          <a:xfrm>
            <a:off x="5819581" y="2447549"/>
            <a:ext cx="5718387" cy="3297099"/>
          </a:xfrm>
          <a:prstGeom prst="rect">
            <a:avLst/>
          </a:prstGeom>
        </p:spPr>
        <p:txBody>
          <a:bodyPr vert="horz" wrap="square" lIns="0" tIns="16933" rIns="0" bIns="0" rtlCol="0">
            <a:spAutoFit/>
          </a:bodyPr>
          <a:lstStyle/>
          <a:p>
            <a:pPr marL="16933">
              <a:spcBef>
                <a:spcPts val="133"/>
              </a:spcBef>
            </a:pPr>
            <a:r>
              <a:rPr dirty="0">
                <a:latin typeface="Calibri"/>
                <a:cs typeface="Calibri"/>
              </a:rPr>
              <a:t>Examples</a:t>
            </a:r>
            <a:r>
              <a:rPr spc="-60" dirty="0">
                <a:latin typeface="Calibri"/>
                <a:cs typeface="Calibri"/>
              </a:rPr>
              <a:t> </a:t>
            </a:r>
            <a:r>
              <a:rPr spc="-7" dirty="0">
                <a:latin typeface="Calibri"/>
                <a:cs typeface="Calibri"/>
              </a:rPr>
              <a:t>for</a:t>
            </a:r>
            <a:r>
              <a:rPr spc="-20" dirty="0">
                <a:latin typeface="Calibri"/>
                <a:cs typeface="Calibri"/>
              </a:rPr>
              <a:t> </a:t>
            </a:r>
            <a:r>
              <a:rPr spc="-7" dirty="0">
                <a:latin typeface="Calibri"/>
                <a:cs typeface="Calibri"/>
              </a:rPr>
              <a:t>multi-dimensional</a:t>
            </a:r>
            <a:r>
              <a:rPr spc="-60" dirty="0">
                <a:latin typeface="Calibri"/>
                <a:cs typeface="Calibri"/>
              </a:rPr>
              <a:t> </a:t>
            </a:r>
            <a:r>
              <a:rPr dirty="0">
                <a:latin typeface="Calibri"/>
                <a:cs typeface="Calibri"/>
              </a:rPr>
              <a:t>arrays</a:t>
            </a:r>
          </a:p>
          <a:p>
            <a:pPr marL="16933"/>
            <a:r>
              <a:rPr dirty="0">
                <a:latin typeface="Calibri"/>
                <a:cs typeface="Calibri"/>
              </a:rPr>
              <a:t>Implemented</a:t>
            </a:r>
            <a:r>
              <a:rPr spc="-73" dirty="0">
                <a:latin typeface="Calibri"/>
                <a:cs typeface="Calibri"/>
              </a:rPr>
              <a:t> </a:t>
            </a:r>
            <a:r>
              <a:rPr dirty="0">
                <a:latin typeface="Calibri"/>
                <a:cs typeface="Calibri"/>
              </a:rPr>
              <a:t>as</a:t>
            </a:r>
            <a:r>
              <a:rPr spc="-33" dirty="0">
                <a:latin typeface="Calibri"/>
                <a:cs typeface="Calibri"/>
              </a:rPr>
              <a:t> </a:t>
            </a:r>
            <a:r>
              <a:rPr dirty="0">
                <a:latin typeface="Calibri"/>
                <a:cs typeface="Calibri"/>
              </a:rPr>
              <a:t>arrays</a:t>
            </a:r>
            <a:r>
              <a:rPr spc="-33" dirty="0">
                <a:latin typeface="Calibri"/>
                <a:cs typeface="Calibri"/>
              </a:rPr>
              <a:t> </a:t>
            </a:r>
            <a:r>
              <a:rPr dirty="0">
                <a:latin typeface="Calibri"/>
                <a:cs typeface="Calibri"/>
              </a:rPr>
              <a:t>of</a:t>
            </a:r>
            <a:r>
              <a:rPr spc="-33" dirty="0">
                <a:latin typeface="Calibri"/>
                <a:cs typeface="Calibri"/>
              </a:rPr>
              <a:t> </a:t>
            </a:r>
            <a:r>
              <a:rPr dirty="0">
                <a:latin typeface="Calibri"/>
                <a:cs typeface="Calibri"/>
              </a:rPr>
              <a:t>arrays</a:t>
            </a:r>
          </a:p>
          <a:p>
            <a:pPr>
              <a:spcBef>
                <a:spcPts val="13"/>
              </a:spcBef>
            </a:pPr>
            <a:endParaRPr dirty="0">
              <a:latin typeface="Calibri"/>
              <a:cs typeface="Calibri"/>
            </a:endParaRPr>
          </a:p>
          <a:p>
            <a:pPr marL="626518" indent="-441102">
              <a:buSzPct val="145454"/>
              <a:buFont typeface="Arial MT"/>
              <a:buChar char="•"/>
              <a:tabLst>
                <a:tab pos="625671" algn="l"/>
                <a:tab pos="626518" algn="l"/>
              </a:tabLst>
            </a:pPr>
            <a:r>
              <a:rPr spc="-7" dirty="0">
                <a:latin typeface="Calibri"/>
                <a:cs typeface="Calibri"/>
              </a:rPr>
              <a:t>int[][]</a:t>
            </a:r>
            <a:r>
              <a:rPr spc="-33" dirty="0">
                <a:latin typeface="Calibri"/>
                <a:cs typeface="Calibri"/>
              </a:rPr>
              <a:t> </a:t>
            </a:r>
            <a:r>
              <a:rPr dirty="0">
                <a:latin typeface="Calibri"/>
                <a:cs typeface="Calibri"/>
              </a:rPr>
              <a:t>twoD</a:t>
            </a:r>
            <a:r>
              <a:rPr spc="-47" dirty="0">
                <a:latin typeface="Calibri"/>
                <a:cs typeface="Calibri"/>
              </a:rPr>
              <a:t> </a:t>
            </a:r>
            <a:r>
              <a:rPr dirty="0">
                <a:latin typeface="Calibri"/>
                <a:cs typeface="Calibri"/>
              </a:rPr>
              <a:t>=</a:t>
            </a:r>
            <a:r>
              <a:rPr spc="-13" dirty="0">
                <a:latin typeface="Calibri"/>
                <a:cs typeface="Calibri"/>
              </a:rPr>
              <a:t> </a:t>
            </a:r>
            <a:r>
              <a:rPr dirty="0">
                <a:latin typeface="Calibri"/>
                <a:cs typeface="Calibri"/>
              </a:rPr>
              <a:t>new</a:t>
            </a:r>
            <a:r>
              <a:rPr spc="-20" dirty="0">
                <a:latin typeface="Calibri"/>
                <a:cs typeface="Calibri"/>
              </a:rPr>
              <a:t> </a:t>
            </a:r>
            <a:r>
              <a:rPr dirty="0">
                <a:latin typeface="Calibri"/>
                <a:cs typeface="Calibri"/>
              </a:rPr>
              <a:t>int[64][32];</a:t>
            </a:r>
          </a:p>
          <a:p>
            <a:pPr marL="626518" indent="-441102">
              <a:buSzPct val="145454"/>
              <a:buFont typeface="Arial MT"/>
              <a:buChar char="•"/>
              <a:tabLst>
                <a:tab pos="625671" algn="l"/>
                <a:tab pos="626518" algn="l"/>
              </a:tabLst>
            </a:pPr>
            <a:r>
              <a:rPr spc="-7" dirty="0">
                <a:latin typeface="Calibri"/>
                <a:cs typeface="Calibri"/>
              </a:rPr>
              <a:t>String[][]</a:t>
            </a:r>
            <a:r>
              <a:rPr spc="-27" dirty="0">
                <a:latin typeface="Calibri"/>
                <a:cs typeface="Calibri"/>
              </a:rPr>
              <a:t> </a:t>
            </a:r>
            <a:r>
              <a:rPr dirty="0">
                <a:latin typeface="Calibri"/>
                <a:cs typeface="Calibri"/>
              </a:rPr>
              <a:t>cats</a:t>
            </a:r>
            <a:r>
              <a:rPr spc="-27" dirty="0">
                <a:latin typeface="Calibri"/>
                <a:cs typeface="Calibri"/>
              </a:rPr>
              <a:t> </a:t>
            </a:r>
            <a:r>
              <a:rPr dirty="0">
                <a:latin typeface="Calibri"/>
                <a:cs typeface="Calibri"/>
              </a:rPr>
              <a:t>=</a:t>
            </a:r>
            <a:r>
              <a:rPr spc="-13" dirty="0">
                <a:latin typeface="Calibri"/>
                <a:cs typeface="Calibri"/>
              </a:rPr>
              <a:t> </a:t>
            </a:r>
            <a:r>
              <a:rPr spc="-7" dirty="0">
                <a:latin typeface="Calibri"/>
                <a:cs typeface="Calibri"/>
              </a:rPr>
              <a:t>{{</a:t>
            </a:r>
            <a:r>
              <a:rPr spc="20" dirty="0">
                <a:latin typeface="Calibri"/>
                <a:cs typeface="Calibri"/>
              </a:rPr>
              <a:t> </a:t>
            </a:r>
            <a:r>
              <a:rPr dirty="0">
                <a:latin typeface="Calibri"/>
                <a:cs typeface="Calibri"/>
              </a:rPr>
              <a:t>"Caesar",</a:t>
            </a:r>
            <a:r>
              <a:rPr spc="-47" dirty="0">
                <a:latin typeface="Calibri"/>
                <a:cs typeface="Calibri"/>
              </a:rPr>
              <a:t> </a:t>
            </a:r>
            <a:r>
              <a:rPr dirty="0">
                <a:latin typeface="Calibri"/>
                <a:cs typeface="Calibri"/>
              </a:rPr>
              <a:t>"blue-point"</a:t>
            </a:r>
            <a:r>
              <a:rPr spc="-67" dirty="0">
                <a:latin typeface="Calibri"/>
                <a:cs typeface="Calibri"/>
              </a:rPr>
              <a:t> </a:t>
            </a:r>
            <a:r>
              <a:rPr spc="-7" dirty="0">
                <a:latin typeface="Calibri"/>
                <a:cs typeface="Calibri"/>
              </a:rPr>
              <a:t>},</a:t>
            </a:r>
            <a:r>
              <a:rPr dirty="0">
                <a:latin typeface="Calibri"/>
                <a:cs typeface="Calibri"/>
              </a:rPr>
              <a:t> { "Heather",</a:t>
            </a:r>
            <a:r>
              <a:rPr spc="-33" dirty="0">
                <a:latin typeface="Calibri"/>
                <a:cs typeface="Calibri"/>
              </a:rPr>
              <a:t> </a:t>
            </a:r>
            <a:r>
              <a:rPr dirty="0">
                <a:latin typeface="Calibri"/>
                <a:cs typeface="Calibri"/>
              </a:rPr>
              <a:t>"seal-point"</a:t>
            </a:r>
          </a:p>
          <a:p>
            <a:pPr marL="626518"/>
            <a:r>
              <a:rPr spc="-7" dirty="0">
                <a:latin typeface="Calibri"/>
                <a:cs typeface="Calibri"/>
              </a:rPr>
              <a:t>}</a:t>
            </a:r>
            <a:r>
              <a:rPr dirty="0">
                <a:latin typeface="Calibri"/>
                <a:cs typeface="Calibri"/>
              </a:rPr>
              <a:t>, </a:t>
            </a:r>
            <a:r>
              <a:rPr spc="-7" dirty="0">
                <a:latin typeface="Calibri"/>
                <a:cs typeface="Calibri"/>
              </a:rPr>
              <a:t>{</a:t>
            </a:r>
            <a:r>
              <a:rPr spc="7" dirty="0">
                <a:latin typeface="Calibri"/>
                <a:cs typeface="Calibri"/>
              </a:rPr>
              <a:t>"</a:t>
            </a:r>
            <a:r>
              <a:rPr spc="-7" dirty="0">
                <a:latin typeface="Calibri"/>
                <a:cs typeface="Calibri"/>
              </a:rPr>
              <a:t>T</a:t>
            </a:r>
            <a:r>
              <a:rPr dirty="0">
                <a:latin typeface="Calibri"/>
                <a:cs typeface="Calibri"/>
              </a:rPr>
              <a:t>e</a:t>
            </a:r>
            <a:r>
              <a:rPr spc="-7" dirty="0">
                <a:latin typeface="Calibri"/>
                <a:cs typeface="Calibri"/>
              </a:rPr>
              <a:t>d</a:t>
            </a:r>
            <a:r>
              <a:rPr dirty="0">
                <a:latin typeface="Calibri"/>
                <a:cs typeface="Calibri"/>
              </a:rPr>
              <a:t>","red</a:t>
            </a:r>
            <a:r>
              <a:rPr spc="-7" dirty="0">
                <a:latin typeface="Calibri"/>
                <a:cs typeface="Calibri"/>
              </a:rPr>
              <a:t>-p</a:t>
            </a:r>
            <a:r>
              <a:rPr spc="7" dirty="0">
                <a:latin typeface="Calibri"/>
                <a:cs typeface="Calibri"/>
              </a:rPr>
              <a:t>o</a:t>
            </a:r>
            <a:r>
              <a:rPr dirty="0">
                <a:latin typeface="Calibri"/>
                <a:cs typeface="Calibri"/>
              </a:rPr>
              <a:t>i</a:t>
            </a:r>
            <a:r>
              <a:rPr spc="-7" dirty="0">
                <a:latin typeface="Calibri"/>
                <a:cs typeface="Calibri"/>
              </a:rPr>
              <a:t>n</a:t>
            </a:r>
            <a:r>
              <a:rPr spc="-13" dirty="0">
                <a:latin typeface="Calibri"/>
                <a:cs typeface="Calibri"/>
              </a:rPr>
              <a:t>t</a:t>
            </a:r>
            <a:r>
              <a:rPr dirty="0">
                <a:latin typeface="Calibri"/>
                <a:cs typeface="Calibri"/>
              </a:rPr>
              <a:t>"</a:t>
            </a:r>
            <a:r>
              <a:rPr spc="-60" dirty="0">
                <a:latin typeface="Calibri"/>
                <a:cs typeface="Calibri"/>
              </a:rPr>
              <a:t> </a:t>
            </a:r>
            <a:r>
              <a:rPr spc="-7" dirty="0">
                <a:latin typeface="Calibri"/>
                <a:cs typeface="Calibri"/>
              </a:rPr>
              <a:t>}};</a:t>
            </a:r>
            <a:endParaRPr dirty="0">
              <a:latin typeface="Calibri"/>
              <a:cs typeface="Calibri"/>
            </a:endParaRPr>
          </a:p>
          <a:p>
            <a:pPr>
              <a:spcBef>
                <a:spcPts val="80"/>
              </a:spcBef>
            </a:pPr>
            <a:endParaRPr dirty="0">
              <a:latin typeface="Calibri"/>
              <a:cs typeface="Calibri"/>
            </a:endParaRPr>
          </a:p>
          <a:p>
            <a:pPr marL="1845687" marR="427556" indent="-1220016">
              <a:lnSpc>
                <a:spcPct val="130000"/>
              </a:lnSpc>
            </a:pPr>
            <a:r>
              <a:rPr b="1" u="heavy" spc="-7" dirty="0">
                <a:uFill>
                  <a:solidFill>
                    <a:srgbClr val="000000"/>
                  </a:solidFill>
                </a:uFill>
                <a:latin typeface="Calibri"/>
                <a:cs typeface="Calibri"/>
              </a:rPr>
              <a:t>Note:</a:t>
            </a:r>
            <a:r>
              <a:rPr b="1" dirty="0">
                <a:latin typeface="Calibri"/>
                <a:cs typeface="Calibri"/>
              </a:rPr>
              <a:t> </a:t>
            </a:r>
            <a:r>
              <a:rPr spc="-7" dirty="0">
                <a:latin typeface="Calibri"/>
                <a:cs typeface="Calibri"/>
              </a:rPr>
              <a:t>Number </a:t>
            </a:r>
            <a:r>
              <a:rPr dirty="0">
                <a:latin typeface="Calibri"/>
                <a:cs typeface="Calibri"/>
              </a:rPr>
              <a:t>of elements in each row need not </a:t>
            </a:r>
            <a:r>
              <a:rPr spc="-7" dirty="0">
                <a:latin typeface="Calibri"/>
                <a:cs typeface="Calibri"/>
              </a:rPr>
              <a:t>be </a:t>
            </a:r>
            <a:r>
              <a:rPr dirty="0">
                <a:latin typeface="Calibri"/>
                <a:cs typeface="Calibri"/>
              </a:rPr>
              <a:t>equal </a:t>
            </a:r>
            <a:r>
              <a:rPr spc="7" dirty="0">
                <a:latin typeface="Calibri"/>
                <a:cs typeface="Calibri"/>
              </a:rPr>
              <a:t> </a:t>
            </a:r>
            <a:r>
              <a:rPr spc="-7" dirty="0">
                <a:latin typeface="Calibri"/>
                <a:cs typeface="Calibri"/>
              </a:rPr>
              <a:t>int[][]</a:t>
            </a:r>
            <a:r>
              <a:rPr spc="-27" dirty="0">
                <a:latin typeface="Calibri"/>
                <a:cs typeface="Calibri"/>
              </a:rPr>
              <a:t> </a:t>
            </a:r>
            <a:r>
              <a:rPr dirty="0">
                <a:latin typeface="Calibri"/>
                <a:cs typeface="Calibri"/>
              </a:rPr>
              <a:t>irregular</a:t>
            </a:r>
            <a:r>
              <a:rPr spc="-7" dirty="0">
                <a:latin typeface="Calibri"/>
                <a:cs typeface="Calibri"/>
              </a:rPr>
              <a:t> </a:t>
            </a:r>
            <a:r>
              <a:rPr dirty="0">
                <a:latin typeface="Calibri"/>
                <a:cs typeface="Calibri"/>
              </a:rPr>
              <a:t>= {</a:t>
            </a:r>
            <a:r>
              <a:rPr spc="-7" dirty="0">
                <a:latin typeface="Calibri"/>
                <a:cs typeface="Calibri"/>
              </a:rPr>
              <a:t> </a:t>
            </a:r>
            <a:r>
              <a:rPr dirty="0">
                <a:latin typeface="Calibri"/>
                <a:cs typeface="Calibri"/>
              </a:rPr>
              <a:t>{ 1</a:t>
            </a:r>
            <a:r>
              <a:rPr spc="-7" dirty="0">
                <a:latin typeface="Calibri"/>
                <a:cs typeface="Calibri"/>
              </a:rPr>
              <a:t> },{</a:t>
            </a:r>
            <a:r>
              <a:rPr dirty="0">
                <a:latin typeface="Calibri"/>
                <a:cs typeface="Calibri"/>
              </a:rPr>
              <a:t> 2,</a:t>
            </a:r>
            <a:r>
              <a:rPr spc="-7" dirty="0">
                <a:latin typeface="Calibri"/>
                <a:cs typeface="Calibri"/>
              </a:rPr>
              <a:t> </a:t>
            </a:r>
            <a:r>
              <a:rPr dirty="0">
                <a:latin typeface="Calibri"/>
                <a:cs typeface="Calibri"/>
              </a:rPr>
              <a:t>3, 4},</a:t>
            </a:r>
            <a:r>
              <a:rPr spc="-13" dirty="0">
                <a:latin typeface="Calibri"/>
                <a:cs typeface="Calibri"/>
              </a:rPr>
              <a:t> </a:t>
            </a:r>
            <a:r>
              <a:rPr dirty="0">
                <a:latin typeface="Calibri"/>
                <a:cs typeface="Calibri"/>
              </a:rPr>
              <a:t>{ 5</a:t>
            </a:r>
            <a:r>
              <a:rPr spc="-7" dirty="0">
                <a:latin typeface="Calibri"/>
                <a:cs typeface="Calibri"/>
              </a:rPr>
              <a:t> </a:t>
            </a:r>
            <a:r>
              <a:rPr dirty="0">
                <a:latin typeface="Calibri"/>
                <a:cs typeface="Calibri"/>
              </a:rPr>
              <a:t>},{ 6, 7</a:t>
            </a:r>
            <a:r>
              <a:rPr spc="7" dirty="0">
                <a:latin typeface="Calibri"/>
                <a:cs typeface="Calibri"/>
              </a:rPr>
              <a:t> </a:t>
            </a:r>
            <a:r>
              <a:rPr dirty="0">
                <a:latin typeface="Calibri"/>
                <a:cs typeface="Calibri"/>
              </a:rPr>
              <a:t>}</a:t>
            </a:r>
            <a:r>
              <a:rPr spc="-7" dirty="0">
                <a:latin typeface="Calibri"/>
                <a:cs typeface="Calibri"/>
              </a:rPr>
              <a:t> </a:t>
            </a:r>
            <a:r>
              <a:rPr dirty="0">
                <a:latin typeface="Calibri"/>
                <a:cs typeface="Calibri"/>
              </a:rPr>
              <a:t>};</a:t>
            </a:r>
          </a:p>
        </p:txBody>
      </p:sp>
      <p:sp>
        <p:nvSpPr>
          <p:cNvPr id="6" name="object 6"/>
          <p:cNvSpPr txBox="1"/>
          <p:nvPr/>
        </p:nvSpPr>
        <p:spPr>
          <a:xfrm>
            <a:off x="1381975" y="2799013"/>
            <a:ext cx="3953596" cy="2017646"/>
          </a:xfrm>
          <a:prstGeom prst="rect">
            <a:avLst/>
          </a:prstGeom>
        </p:spPr>
        <p:txBody>
          <a:bodyPr vert="horz" wrap="square" lIns="0" tIns="16933" rIns="0" bIns="0" rtlCol="0">
            <a:spAutoFit/>
          </a:bodyPr>
          <a:lstStyle/>
          <a:p>
            <a:pPr marL="16933">
              <a:spcBef>
                <a:spcPts val="133"/>
              </a:spcBef>
            </a:pPr>
            <a:r>
              <a:rPr sz="2000" dirty="0">
                <a:latin typeface="Calibri"/>
                <a:cs typeface="Calibri"/>
              </a:rPr>
              <a:t>Examples</a:t>
            </a:r>
            <a:r>
              <a:rPr sz="2000" spc="-60" dirty="0">
                <a:latin typeface="Calibri"/>
                <a:cs typeface="Calibri"/>
              </a:rPr>
              <a:t> </a:t>
            </a:r>
            <a:r>
              <a:rPr sz="2000" spc="-7" dirty="0">
                <a:latin typeface="Calibri"/>
                <a:cs typeface="Calibri"/>
              </a:rPr>
              <a:t>for</a:t>
            </a:r>
            <a:r>
              <a:rPr sz="2000" spc="-20" dirty="0">
                <a:latin typeface="Calibri"/>
                <a:cs typeface="Calibri"/>
              </a:rPr>
              <a:t> </a:t>
            </a:r>
            <a:r>
              <a:rPr sz="2000" spc="-7" dirty="0">
                <a:latin typeface="Calibri"/>
                <a:cs typeface="Calibri"/>
              </a:rPr>
              <a:t>single-dimensional</a:t>
            </a:r>
            <a:r>
              <a:rPr sz="2000" spc="-60" dirty="0">
                <a:latin typeface="Calibri"/>
                <a:cs typeface="Calibri"/>
              </a:rPr>
              <a:t> </a:t>
            </a:r>
            <a:r>
              <a:rPr sz="2000" dirty="0">
                <a:latin typeface="Calibri"/>
                <a:cs typeface="Calibri"/>
              </a:rPr>
              <a:t>arrays</a:t>
            </a:r>
          </a:p>
          <a:p>
            <a:pPr>
              <a:lnSpc>
                <a:spcPct val="100000"/>
              </a:lnSpc>
            </a:pPr>
            <a:endParaRPr sz="2000" dirty="0">
              <a:latin typeface="Calibri"/>
              <a:cs typeface="Calibri"/>
            </a:endParaRPr>
          </a:p>
          <a:p>
            <a:pPr marL="626518" indent="-441102">
              <a:spcBef>
                <a:spcPts val="1173"/>
              </a:spcBef>
              <a:buSzPct val="145454"/>
              <a:buFont typeface="Arial MT"/>
              <a:buChar char="•"/>
              <a:tabLst>
                <a:tab pos="625671" algn="l"/>
                <a:tab pos="626518" algn="l"/>
              </a:tabLst>
            </a:pPr>
            <a:r>
              <a:rPr sz="2000" dirty="0">
                <a:latin typeface="Calibri"/>
                <a:cs typeface="Calibri"/>
              </a:rPr>
              <a:t>int[]</a:t>
            </a:r>
            <a:r>
              <a:rPr sz="2000" spc="-33" dirty="0">
                <a:latin typeface="Calibri"/>
                <a:cs typeface="Calibri"/>
              </a:rPr>
              <a:t> </a:t>
            </a:r>
            <a:r>
              <a:rPr sz="2000" dirty="0">
                <a:latin typeface="Calibri"/>
                <a:cs typeface="Calibri"/>
              </a:rPr>
              <a:t>values</a:t>
            </a:r>
            <a:r>
              <a:rPr sz="2000" spc="-40" dirty="0">
                <a:latin typeface="Calibri"/>
                <a:cs typeface="Calibri"/>
              </a:rPr>
              <a:t> </a:t>
            </a:r>
            <a:r>
              <a:rPr sz="2000" dirty="0">
                <a:latin typeface="Calibri"/>
                <a:cs typeface="Calibri"/>
              </a:rPr>
              <a:t>=</a:t>
            </a:r>
            <a:r>
              <a:rPr sz="2000" spc="-7" dirty="0">
                <a:latin typeface="Calibri"/>
                <a:cs typeface="Calibri"/>
              </a:rPr>
              <a:t> </a:t>
            </a:r>
            <a:r>
              <a:rPr sz="2000" dirty="0">
                <a:latin typeface="Calibri"/>
                <a:cs typeface="Calibri"/>
              </a:rPr>
              <a:t>{</a:t>
            </a:r>
            <a:r>
              <a:rPr sz="2000" spc="-13" dirty="0">
                <a:latin typeface="Calibri"/>
                <a:cs typeface="Calibri"/>
              </a:rPr>
              <a:t> </a:t>
            </a:r>
            <a:r>
              <a:rPr sz="2000" dirty="0">
                <a:latin typeface="Calibri"/>
                <a:cs typeface="Calibri"/>
              </a:rPr>
              <a:t>10,</a:t>
            </a:r>
            <a:r>
              <a:rPr sz="2000" spc="-20" dirty="0">
                <a:latin typeface="Calibri"/>
                <a:cs typeface="Calibri"/>
              </a:rPr>
              <a:t> </a:t>
            </a:r>
            <a:r>
              <a:rPr sz="2000" dirty="0">
                <a:latin typeface="Calibri"/>
                <a:cs typeface="Calibri"/>
              </a:rPr>
              <a:t>100,</a:t>
            </a:r>
            <a:r>
              <a:rPr sz="2000" spc="-13" dirty="0">
                <a:latin typeface="Calibri"/>
                <a:cs typeface="Calibri"/>
              </a:rPr>
              <a:t> </a:t>
            </a:r>
            <a:r>
              <a:rPr sz="2000" dirty="0">
                <a:latin typeface="Calibri"/>
                <a:cs typeface="Calibri"/>
              </a:rPr>
              <a:t>1000</a:t>
            </a:r>
            <a:r>
              <a:rPr sz="2000" spc="-27" dirty="0">
                <a:latin typeface="Calibri"/>
                <a:cs typeface="Calibri"/>
              </a:rPr>
              <a:t> </a:t>
            </a:r>
            <a:r>
              <a:rPr sz="2000" spc="-7" dirty="0">
                <a:latin typeface="Calibri"/>
                <a:cs typeface="Calibri"/>
              </a:rPr>
              <a:t>};</a:t>
            </a:r>
            <a:endParaRPr sz="2000" dirty="0">
              <a:latin typeface="Calibri"/>
              <a:cs typeface="Calibri"/>
            </a:endParaRPr>
          </a:p>
          <a:p>
            <a:pPr marL="626518" indent="-441102">
              <a:buSzPct val="145454"/>
              <a:buFont typeface="Arial MT"/>
              <a:buChar char="•"/>
              <a:tabLst>
                <a:tab pos="625671" algn="l"/>
                <a:tab pos="626518" algn="l"/>
              </a:tabLst>
            </a:pPr>
            <a:r>
              <a:rPr sz="2000" spc="-7" dirty="0">
                <a:latin typeface="Calibri"/>
                <a:cs typeface="Calibri"/>
              </a:rPr>
              <a:t>String[]</a:t>
            </a:r>
            <a:r>
              <a:rPr sz="2000" spc="-20" dirty="0">
                <a:latin typeface="Calibri"/>
                <a:cs typeface="Calibri"/>
              </a:rPr>
              <a:t> </a:t>
            </a:r>
            <a:r>
              <a:rPr sz="2000" dirty="0">
                <a:latin typeface="Calibri"/>
                <a:cs typeface="Calibri"/>
              </a:rPr>
              <a:t>names</a:t>
            </a:r>
            <a:r>
              <a:rPr sz="2000" spc="-40" dirty="0">
                <a:latin typeface="Calibri"/>
                <a:cs typeface="Calibri"/>
              </a:rPr>
              <a:t> </a:t>
            </a:r>
            <a:r>
              <a:rPr sz="2000" dirty="0">
                <a:latin typeface="Calibri"/>
                <a:cs typeface="Calibri"/>
              </a:rPr>
              <a:t>= </a:t>
            </a:r>
            <a:r>
              <a:rPr sz="2000" spc="-7" dirty="0">
                <a:latin typeface="Calibri"/>
                <a:cs typeface="Calibri"/>
              </a:rPr>
              <a:t>{"Joe",</a:t>
            </a:r>
            <a:r>
              <a:rPr sz="2000" spc="-27" dirty="0">
                <a:latin typeface="Calibri"/>
                <a:cs typeface="Calibri"/>
              </a:rPr>
              <a:t> </a:t>
            </a:r>
            <a:r>
              <a:rPr sz="2000" dirty="0">
                <a:latin typeface="Calibri"/>
                <a:cs typeface="Calibri"/>
              </a:rPr>
              <a:t>"Jane",</a:t>
            </a:r>
            <a:r>
              <a:rPr sz="2000" spc="-27" dirty="0">
                <a:latin typeface="Calibri"/>
                <a:cs typeface="Calibri"/>
              </a:rPr>
              <a:t> </a:t>
            </a:r>
            <a:r>
              <a:rPr sz="2000" spc="-7" dirty="0">
                <a:latin typeface="Calibri"/>
                <a:cs typeface="Calibri"/>
              </a:rPr>
              <a:t>"Juan"};</a:t>
            </a:r>
            <a:endParaRPr sz="2000" dirty="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647439" y="981455"/>
            <a:ext cx="4897120" cy="4895088"/>
          </a:xfrm>
          <a:prstGeom prst="rect">
            <a:avLst/>
          </a:prstGeom>
        </p:spPr>
      </p:pic>
      <p:sp>
        <p:nvSpPr>
          <p:cNvPr id="4" name="object 4"/>
          <p:cNvSpPr txBox="1">
            <a:spLocks noGrp="1"/>
          </p:cNvSpPr>
          <p:nvPr>
            <p:ph type="title"/>
          </p:nvPr>
        </p:nvSpPr>
        <p:spPr>
          <a:xfrm>
            <a:off x="4699338" y="2197412"/>
            <a:ext cx="2506980" cy="1371315"/>
          </a:xfrm>
          <a:prstGeom prst="rect">
            <a:avLst/>
          </a:prstGeom>
        </p:spPr>
        <p:txBody>
          <a:bodyPr vert="horz" wrap="square" lIns="0" tIns="16933" rIns="0" bIns="0" rtlCol="0" anchor="ctr">
            <a:spAutoFit/>
          </a:bodyPr>
          <a:lstStyle/>
          <a:p>
            <a:pPr marL="574026" marR="6773" indent="-557093">
              <a:lnSpc>
                <a:spcPct val="100000"/>
              </a:lnSpc>
              <a:spcBef>
                <a:spcPts val="133"/>
              </a:spcBef>
            </a:pPr>
            <a:r>
              <a:rPr dirty="0">
                <a:solidFill>
                  <a:srgbClr val="001F5F"/>
                </a:solidFill>
              </a:rPr>
              <a:t>String</a:t>
            </a:r>
            <a:r>
              <a:rPr spc="-133" dirty="0">
                <a:solidFill>
                  <a:srgbClr val="001F5F"/>
                </a:solidFill>
              </a:rPr>
              <a:t> </a:t>
            </a:r>
            <a:r>
              <a:rPr dirty="0">
                <a:solidFill>
                  <a:srgbClr val="001F5F"/>
                </a:solidFill>
              </a:rPr>
              <a:t>in </a:t>
            </a:r>
            <a:r>
              <a:rPr spc="-1320" dirty="0">
                <a:solidFill>
                  <a:srgbClr val="001F5F"/>
                </a:solidFill>
              </a:rPr>
              <a:t> </a:t>
            </a:r>
            <a:r>
              <a:rPr spc="-7" dirty="0">
                <a:solidFill>
                  <a:srgbClr val="001F5F"/>
                </a:solidFill>
              </a:rPr>
              <a:t>Java</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424423" y="3231896"/>
            <a:ext cx="0" cy="2598419"/>
          </a:xfrm>
          <a:custGeom>
            <a:avLst/>
            <a:gdLst/>
            <a:ahLst/>
            <a:cxnLst/>
            <a:rect l="l" t="t" r="r" b="b"/>
            <a:pathLst>
              <a:path h="1948814">
                <a:moveTo>
                  <a:pt x="0" y="0"/>
                </a:moveTo>
                <a:lnTo>
                  <a:pt x="0" y="1948789"/>
                </a:lnTo>
              </a:path>
            </a:pathLst>
          </a:custGeom>
          <a:ln w="19050">
            <a:solidFill>
              <a:srgbClr val="FFC000"/>
            </a:solidFill>
          </a:ln>
        </p:spPr>
        <p:txBody>
          <a:bodyPr wrap="square" lIns="0" tIns="0" rIns="0" bIns="0" rtlCol="0"/>
          <a:lstStyle/>
          <a:p>
            <a:endParaRPr sz="2400"/>
          </a:p>
        </p:txBody>
      </p:sp>
      <p:sp>
        <p:nvSpPr>
          <p:cNvPr id="7" name="object 7"/>
          <p:cNvSpPr txBox="1"/>
          <p:nvPr/>
        </p:nvSpPr>
        <p:spPr>
          <a:xfrm>
            <a:off x="1192216" y="2762053"/>
            <a:ext cx="3945391" cy="3353568"/>
          </a:xfrm>
          <a:prstGeom prst="rect">
            <a:avLst/>
          </a:prstGeom>
        </p:spPr>
        <p:txBody>
          <a:bodyPr vert="horz" wrap="square" lIns="0" tIns="16087" rIns="0" bIns="0" rtlCol="0">
            <a:spAutoFit/>
          </a:bodyPr>
          <a:lstStyle/>
          <a:p>
            <a:pPr marL="16933" algn="just">
              <a:lnSpc>
                <a:spcPts val="2493"/>
              </a:lnSpc>
              <a:spcBef>
                <a:spcPts val="127"/>
              </a:spcBef>
              <a:tabLst>
                <a:tab pos="457189" algn="l"/>
              </a:tabLst>
            </a:pPr>
            <a:r>
              <a:rPr sz="2000" spc="-7" dirty="0">
                <a:latin typeface="Segoe UI Symbol"/>
                <a:cs typeface="Segoe UI Symbol"/>
              </a:rPr>
              <a:t>❏	</a:t>
            </a:r>
            <a:r>
              <a:rPr sz="2000" dirty="0">
                <a:latin typeface="Calibri"/>
                <a:cs typeface="Calibri"/>
              </a:rPr>
              <a:t>String</a:t>
            </a:r>
            <a:r>
              <a:rPr sz="2000" spc="-53" dirty="0">
                <a:latin typeface="Calibri"/>
                <a:cs typeface="Calibri"/>
              </a:rPr>
              <a:t> </a:t>
            </a:r>
            <a:r>
              <a:rPr sz="2000" dirty="0">
                <a:latin typeface="Calibri"/>
                <a:cs typeface="Calibri"/>
              </a:rPr>
              <a:t>in</a:t>
            </a:r>
            <a:r>
              <a:rPr sz="2000" spc="-27" dirty="0">
                <a:latin typeface="Calibri"/>
                <a:cs typeface="Calibri"/>
              </a:rPr>
              <a:t> </a:t>
            </a:r>
            <a:r>
              <a:rPr sz="2000" dirty="0">
                <a:latin typeface="Calibri"/>
                <a:cs typeface="Calibri"/>
              </a:rPr>
              <a:t>Java</a:t>
            </a:r>
            <a:r>
              <a:rPr sz="2000" spc="-40" dirty="0">
                <a:latin typeface="Calibri"/>
                <a:cs typeface="Calibri"/>
              </a:rPr>
              <a:t> </a:t>
            </a:r>
            <a:r>
              <a:rPr sz="2000" dirty="0">
                <a:latin typeface="Calibri"/>
                <a:cs typeface="Calibri"/>
              </a:rPr>
              <a:t>represents</a:t>
            </a:r>
            <a:r>
              <a:rPr sz="2000" spc="-40" dirty="0">
                <a:latin typeface="Calibri"/>
                <a:cs typeface="Calibri"/>
              </a:rPr>
              <a:t> </a:t>
            </a:r>
            <a:r>
              <a:rPr sz="2000" dirty="0">
                <a:latin typeface="Calibri"/>
                <a:cs typeface="Calibri"/>
              </a:rPr>
              <a:t>a</a:t>
            </a:r>
            <a:r>
              <a:rPr sz="2000" spc="-13" dirty="0">
                <a:latin typeface="Calibri"/>
                <a:cs typeface="Calibri"/>
              </a:rPr>
              <a:t> </a:t>
            </a:r>
            <a:r>
              <a:rPr sz="2000" dirty="0">
                <a:latin typeface="Calibri"/>
                <a:cs typeface="Calibri"/>
              </a:rPr>
              <a:t>sequence</a:t>
            </a:r>
            <a:r>
              <a:rPr sz="2000" spc="-40" dirty="0">
                <a:latin typeface="Calibri"/>
                <a:cs typeface="Calibri"/>
              </a:rPr>
              <a:t> </a:t>
            </a:r>
            <a:r>
              <a:rPr sz="2000" dirty="0">
                <a:latin typeface="Calibri"/>
                <a:cs typeface="Calibri"/>
              </a:rPr>
              <a:t>of</a:t>
            </a:r>
            <a:r>
              <a:rPr lang="en-IN" sz="2000" dirty="0">
                <a:latin typeface="Calibri"/>
                <a:cs typeface="Calibri"/>
              </a:rPr>
              <a:t> </a:t>
            </a:r>
            <a:r>
              <a:rPr sz="2000" dirty="0">
                <a:latin typeface="Calibri"/>
                <a:cs typeface="Calibri"/>
              </a:rPr>
              <a:t>characters.</a:t>
            </a:r>
          </a:p>
          <a:p>
            <a:pPr algn="just">
              <a:spcBef>
                <a:spcPts val="13"/>
              </a:spcBef>
            </a:pPr>
            <a:endParaRPr sz="2000" dirty="0">
              <a:latin typeface="Calibri"/>
              <a:cs typeface="Calibri"/>
            </a:endParaRPr>
          </a:p>
          <a:p>
            <a:pPr marL="457189" marR="6773" indent="-441102" algn="just">
              <a:lnSpc>
                <a:spcPct val="97500"/>
              </a:lnSpc>
              <a:tabLst>
                <a:tab pos="457189" algn="l"/>
              </a:tabLst>
            </a:pPr>
            <a:r>
              <a:rPr sz="2000" spc="-7" dirty="0">
                <a:latin typeface="Segoe UI Symbol"/>
                <a:cs typeface="Segoe UI Symbol"/>
              </a:rPr>
              <a:t>❏	</a:t>
            </a:r>
            <a:r>
              <a:rPr sz="2000" dirty="0">
                <a:latin typeface="Calibri"/>
                <a:cs typeface="Calibri"/>
              </a:rPr>
              <a:t>For</a:t>
            </a:r>
            <a:r>
              <a:rPr sz="2000" spc="-20" dirty="0">
                <a:latin typeface="Calibri"/>
                <a:cs typeface="Calibri"/>
              </a:rPr>
              <a:t> </a:t>
            </a:r>
            <a:r>
              <a:rPr sz="2000" dirty="0">
                <a:latin typeface="Calibri"/>
                <a:cs typeface="Calibri"/>
              </a:rPr>
              <a:t>a</a:t>
            </a:r>
            <a:r>
              <a:rPr sz="2000" spc="-20" dirty="0">
                <a:latin typeface="Calibri"/>
                <a:cs typeface="Calibri"/>
              </a:rPr>
              <a:t> </a:t>
            </a:r>
            <a:r>
              <a:rPr sz="2000" spc="-7" dirty="0">
                <a:latin typeface="Calibri"/>
                <a:cs typeface="Calibri"/>
              </a:rPr>
              <a:t>single</a:t>
            </a:r>
            <a:r>
              <a:rPr sz="2000" spc="-13" dirty="0">
                <a:latin typeface="Calibri"/>
                <a:cs typeface="Calibri"/>
              </a:rPr>
              <a:t> </a:t>
            </a:r>
            <a:r>
              <a:rPr sz="2000" spc="-7" dirty="0">
                <a:latin typeface="Calibri"/>
                <a:cs typeface="Calibri"/>
              </a:rPr>
              <a:t>alphabet</a:t>
            </a:r>
            <a:r>
              <a:rPr sz="2000" spc="-33" dirty="0">
                <a:latin typeface="Calibri"/>
                <a:cs typeface="Calibri"/>
              </a:rPr>
              <a:t> </a:t>
            </a:r>
            <a:r>
              <a:rPr sz="2000" dirty="0">
                <a:latin typeface="Calibri"/>
                <a:cs typeface="Calibri"/>
              </a:rPr>
              <a:t>or</a:t>
            </a:r>
            <a:r>
              <a:rPr sz="2000" spc="-20" dirty="0">
                <a:latin typeface="Calibri"/>
                <a:cs typeface="Calibri"/>
              </a:rPr>
              <a:t> </a:t>
            </a:r>
            <a:r>
              <a:rPr sz="2000" dirty="0">
                <a:latin typeface="Calibri"/>
                <a:cs typeface="Calibri"/>
              </a:rPr>
              <a:t>letter,</a:t>
            </a:r>
            <a:r>
              <a:rPr sz="2000" spc="-27" dirty="0">
                <a:latin typeface="Calibri"/>
                <a:cs typeface="Calibri"/>
              </a:rPr>
              <a:t> </a:t>
            </a:r>
            <a:r>
              <a:rPr sz="2000" dirty="0">
                <a:latin typeface="Calibri"/>
                <a:cs typeface="Calibri"/>
              </a:rPr>
              <a:t>we</a:t>
            </a:r>
            <a:r>
              <a:rPr sz="2000" spc="-20" dirty="0">
                <a:latin typeface="Calibri"/>
                <a:cs typeface="Calibri"/>
              </a:rPr>
              <a:t> </a:t>
            </a:r>
            <a:r>
              <a:rPr sz="2000" dirty="0">
                <a:latin typeface="Calibri"/>
                <a:cs typeface="Calibri"/>
              </a:rPr>
              <a:t>have </a:t>
            </a:r>
            <a:r>
              <a:rPr sz="2000" spc="-313" dirty="0">
                <a:latin typeface="Calibri"/>
                <a:cs typeface="Calibri"/>
              </a:rPr>
              <a:t> </a:t>
            </a:r>
            <a:r>
              <a:rPr sz="2000" dirty="0">
                <a:latin typeface="Calibri"/>
                <a:cs typeface="Calibri"/>
              </a:rPr>
              <a:t>char data type </a:t>
            </a:r>
            <a:r>
              <a:rPr sz="2000" spc="-7" dirty="0">
                <a:latin typeface="Calibri"/>
                <a:cs typeface="Calibri"/>
              </a:rPr>
              <a:t>but </a:t>
            </a:r>
            <a:r>
              <a:rPr sz="2000" dirty="0">
                <a:latin typeface="Calibri"/>
                <a:cs typeface="Calibri"/>
              </a:rPr>
              <a:t>we need to store </a:t>
            </a:r>
            <a:r>
              <a:rPr sz="2000" spc="7" dirty="0">
                <a:latin typeface="Calibri"/>
                <a:cs typeface="Calibri"/>
              </a:rPr>
              <a:t> </a:t>
            </a:r>
            <a:r>
              <a:rPr sz="2000" dirty="0">
                <a:latin typeface="Calibri"/>
                <a:cs typeface="Calibri"/>
              </a:rPr>
              <a:t>data like words, </a:t>
            </a:r>
            <a:r>
              <a:rPr sz="2000" spc="-7" dirty="0">
                <a:latin typeface="Calibri"/>
                <a:cs typeface="Calibri"/>
              </a:rPr>
              <a:t>sentences </a:t>
            </a:r>
            <a:r>
              <a:rPr sz="2000" dirty="0">
                <a:latin typeface="Calibri"/>
                <a:cs typeface="Calibri"/>
              </a:rPr>
              <a:t>or </a:t>
            </a:r>
            <a:r>
              <a:rPr sz="2000" spc="7" dirty="0">
                <a:latin typeface="Calibri"/>
                <a:cs typeface="Calibri"/>
              </a:rPr>
              <a:t> </a:t>
            </a:r>
            <a:r>
              <a:rPr sz="2000" spc="-7" dirty="0">
                <a:latin typeface="Calibri"/>
                <a:cs typeface="Calibri"/>
              </a:rPr>
              <a:t>paragraphs,</a:t>
            </a:r>
            <a:r>
              <a:rPr sz="2000" spc="-40" dirty="0">
                <a:latin typeface="Calibri"/>
                <a:cs typeface="Calibri"/>
              </a:rPr>
              <a:t> </a:t>
            </a:r>
            <a:r>
              <a:rPr sz="2000" dirty="0">
                <a:latin typeface="Calibri"/>
                <a:cs typeface="Calibri"/>
              </a:rPr>
              <a:t>we</a:t>
            </a:r>
            <a:r>
              <a:rPr sz="2000" spc="7" dirty="0">
                <a:latin typeface="Calibri"/>
                <a:cs typeface="Calibri"/>
              </a:rPr>
              <a:t> </a:t>
            </a:r>
            <a:r>
              <a:rPr sz="2000" dirty="0">
                <a:latin typeface="Calibri"/>
                <a:cs typeface="Calibri"/>
              </a:rPr>
              <a:t>need</a:t>
            </a:r>
            <a:r>
              <a:rPr sz="2000" spc="-20" dirty="0">
                <a:latin typeface="Calibri"/>
                <a:cs typeface="Calibri"/>
              </a:rPr>
              <a:t> </a:t>
            </a:r>
            <a:r>
              <a:rPr sz="2000" spc="-7" dirty="0">
                <a:latin typeface="Calibri"/>
                <a:cs typeface="Calibri"/>
              </a:rPr>
              <a:t>Strings.</a:t>
            </a:r>
            <a:endParaRPr sz="2000" dirty="0">
              <a:latin typeface="Calibri"/>
              <a:cs typeface="Calibri"/>
            </a:endParaRPr>
          </a:p>
          <a:p>
            <a:pPr algn="just">
              <a:spcBef>
                <a:spcPts val="40"/>
              </a:spcBef>
            </a:pPr>
            <a:endParaRPr sz="2000" dirty="0">
              <a:latin typeface="Calibri"/>
              <a:cs typeface="Calibri"/>
            </a:endParaRPr>
          </a:p>
          <a:p>
            <a:pPr marL="457189" marR="12700" indent="-441102" algn="just">
              <a:lnSpc>
                <a:spcPct val="93000"/>
              </a:lnSpc>
              <a:tabLst>
                <a:tab pos="457189" algn="l"/>
              </a:tabLst>
            </a:pPr>
            <a:r>
              <a:rPr sz="2000" spc="-7" dirty="0">
                <a:latin typeface="Segoe UI Symbol"/>
                <a:cs typeface="Segoe UI Symbol"/>
              </a:rPr>
              <a:t>❏	</a:t>
            </a:r>
            <a:r>
              <a:rPr sz="2000" dirty="0">
                <a:latin typeface="Calibri"/>
                <a:cs typeface="Calibri"/>
              </a:rPr>
              <a:t>An</a:t>
            </a:r>
            <a:r>
              <a:rPr sz="2000" spc="-20" dirty="0">
                <a:latin typeface="Calibri"/>
                <a:cs typeface="Calibri"/>
              </a:rPr>
              <a:t> </a:t>
            </a:r>
            <a:r>
              <a:rPr sz="2000" dirty="0">
                <a:latin typeface="Calibri"/>
                <a:cs typeface="Calibri"/>
              </a:rPr>
              <a:t>array</a:t>
            </a:r>
            <a:r>
              <a:rPr sz="2000" spc="-20" dirty="0">
                <a:latin typeface="Calibri"/>
                <a:cs typeface="Calibri"/>
              </a:rPr>
              <a:t> </a:t>
            </a:r>
            <a:r>
              <a:rPr sz="2000" dirty="0">
                <a:latin typeface="Calibri"/>
                <a:cs typeface="Calibri"/>
              </a:rPr>
              <a:t>of</a:t>
            </a:r>
            <a:r>
              <a:rPr sz="2000" spc="-20" dirty="0">
                <a:latin typeface="Calibri"/>
                <a:cs typeface="Calibri"/>
              </a:rPr>
              <a:t> </a:t>
            </a:r>
            <a:r>
              <a:rPr sz="2000" dirty="0">
                <a:latin typeface="Calibri"/>
                <a:cs typeface="Calibri"/>
              </a:rPr>
              <a:t>characters</a:t>
            </a:r>
            <a:r>
              <a:rPr sz="2000" spc="-33" dirty="0">
                <a:latin typeface="Calibri"/>
                <a:cs typeface="Calibri"/>
              </a:rPr>
              <a:t> </a:t>
            </a:r>
            <a:r>
              <a:rPr sz="2000" dirty="0">
                <a:latin typeface="Calibri"/>
                <a:cs typeface="Calibri"/>
              </a:rPr>
              <a:t>works</a:t>
            </a:r>
            <a:r>
              <a:rPr sz="2000" spc="-47" dirty="0">
                <a:latin typeface="Calibri"/>
                <a:cs typeface="Calibri"/>
              </a:rPr>
              <a:t> </a:t>
            </a:r>
            <a:r>
              <a:rPr sz="2000" spc="-7" dirty="0">
                <a:latin typeface="Calibri"/>
                <a:cs typeface="Calibri"/>
              </a:rPr>
              <a:t>same</a:t>
            </a:r>
            <a:r>
              <a:rPr sz="2000" spc="-33" dirty="0">
                <a:latin typeface="Calibri"/>
                <a:cs typeface="Calibri"/>
              </a:rPr>
              <a:t> </a:t>
            </a:r>
            <a:r>
              <a:rPr sz="2000" dirty="0">
                <a:latin typeface="Calibri"/>
                <a:cs typeface="Calibri"/>
              </a:rPr>
              <a:t>as</a:t>
            </a:r>
            <a:r>
              <a:rPr sz="2000" spc="-20" dirty="0">
                <a:latin typeface="Calibri"/>
                <a:cs typeface="Calibri"/>
              </a:rPr>
              <a:t> </a:t>
            </a:r>
            <a:r>
              <a:rPr sz="2000" dirty="0">
                <a:latin typeface="Calibri"/>
                <a:cs typeface="Calibri"/>
              </a:rPr>
              <a:t>a </a:t>
            </a:r>
            <a:r>
              <a:rPr sz="2000" spc="-313" dirty="0">
                <a:latin typeface="Calibri"/>
                <a:cs typeface="Calibri"/>
              </a:rPr>
              <a:t> </a:t>
            </a:r>
            <a:r>
              <a:rPr sz="2000" dirty="0">
                <a:latin typeface="Calibri"/>
                <a:cs typeface="Calibri"/>
              </a:rPr>
              <a:t>Java</a:t>
            </a:r>
            <a:r>
              <a:rPr sz="2000" spc="-20" dirty="0">
                <a:latin typeface="Calibri"/>
                <a:cs typeface="Calibri"/>
              </a:rPr>
              <a:t> </a:t>
            </a:r>
            <a:r>
              <a:rPr sz="2000" spc="-7" dirty="0">
                <a:latin typeface="Calibri"/>
                <a:cs typeface="Calibri"/>
              </a:rPr>
              <a:t>String.</a:t>
            </a:r>
            <a:endParaRPr sz="2000" dirty="0">
              <a:latin typeface="Calibri"/>
              <a:cs typeface="Calibri"/>
            </a:endParaRPr>
          </a:p>
        </p:txBody>
      </p:sp>
      <p:sp>
        <p:nvSpPr>
          <p:cNvPr id="8" name="object 8"/>
          <p:cNvSpPr txBox="1"/>
          <p:nvPr/>
        </p:nvSpPr>
        <p:spPr>
          <a:xfrm>
            <a:off x="6274478" y="3213879"/>
            <a:ext cx="4664287" cy="2414721"/>
          </a:xfrm>
          <a:prstGeom prst="rect">
            <a:avLst/>
          </a:prstGeom>
        </p:spPr>
        <p:txBody>
          <a:bodyPr vert="horz" wrap="square" lIns="0" tIns="16087" rIns="0" bIns="0" rtlCol="0">
            <a:spAutoFit/>
          </a:bodyPr>
          <a:lstStyle/>
          <a:p>
            <a:pPr marL="16933">
              <a:lnSpc>
                <a:spcPts val="2493"/>
              </a:lnSpc>
              <a:spcBef>
                <a:spcPts val="127"/>
              </a:spcBef>
              <a:tabLst>
                <a:tab pos="457189" algn="l"/>
              </a:tabLst>
            </a:pPr>
            <a:r>
              <a:rPr sz="2000" spc="-7" dirty="0">
                <a:latin typeface="Segoe UI Symbol"/>
                <a:cs typeface="Segoe UI Symbol"/>
              </a:rPr>
              <a:t>❏	</a:t>
            </a:r>
            <a:r>
              <a:rPr sz="2000" spc="-7" dirty="0">
                <a:latin typeface="Calibri"/>
                <a:cs typeface="Calibri"/>
              </a:rPr>
              <a:t>String</a:t>
            </a:r>
            <a:r>
              <a:rPr sz="2000" spc="-40" dirty="0">
                <a:latin typeface="Calibri"/>
                <a:cs typeface="Calibri"/>
              </a:rPr>
              <a:t> </a:t>
            </a:r>
            <a:r>
              <a:rPr sz="2000" dirty="0">
                <a:latin typeface="Calibri"/>
                <a:cs typeface="Calibri"/>
              </a:rPr>
              <a:t>is a</a:t>
            </a:r>
            <a:r>
              <a:rPr sz="2000" spc="-13" dirty="0">
                <a:latin typeface="Calibri"/>
                <a:cs typeface="Calibri"/>
              </a:rPr>
              <a:t> </a:t>
            </a:r>
            <a:r>
              <a:rPr sz="2000" spc="-7" dirty="0">
                <a:latin typeface="Calibri"/>
                <a:cs typeface="Calibri"/>
              </a:rPr>
              <a:t>built-in</a:t>
            </a:r>
            <a:r>
              <a:rPr sz="2000" spc="-20" dirty="0">
                <a:latin typeface="Calibri"/>
                <a:cs typeface="Calibri"/>
              </a:rPr>
              <a:t> </a:t>
            </a:r>
            <a:r>
              <a:rPr sz="2000" dirty="0">
                <a:latin typeface="Calibri"/>
                <a:cs typeface="Calibri"/>
              </a:rPr>
              <a:t>class</a:t>
            </a:r>
            <a:r>
              <a:rPr sz="2000" spc="-47" dirty="0">
                <a:latin typeface="Calibri"/>
                <a:cs typeface="Calibri"/>
              </a:rPr>
              <a:t> </a:t>
            </a:r>
            <a:r>
              <a:rPr sz="2000" spc="-7" dirty="0">
                <a:latin typeface="Calibri"/>
                <a:cs typeface="Calibri"/>
              </a:rPr>
              <a:t>used</a:t>
            </a:r>
            <a:r>
              <a:rPr sz="2000" spc="-20"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create,</a:t>
            </a:r>
            <a:r>
              <a:rPr sz="2000" spc="-27" dirty="0">
                <a:latin typeface="Calibri"/>
                <a:cs typeface="Calibri"/>
              </a:rPr>
              <a:t> </a:t>
            </a:r>
            <a:r>
              <a:rPr sz="2000" dirty="0">
                <a:latin typeface="Calibri"/>
                <a:cs typeface="Calibri"/>
              </a:rPr>
              <a:t>process</a:t>
            </a:r>
            <a:r>
              <a:rPr sz="2000" spc="-33" dirty="0">
                <a:latin typeface="Calibri"/>
                <a:cs typeface="Calibri"/>
              </a:rPr>
              <a:t> </a:t>
            </a:r>
            <a:r>
              <a:rPr sz="2000" dirty="0">
                <a:latin typeface="Calibri"/>
                <a:cs typeface="Calibri"/>
              </a:rPr>
              <a:t>and</a:t>
            </a:r>
          </a:p>
          <a:p>
            <a:pPr marL="457189">
              <a:lnSpc>
                <a:spcPts val="1693"/>
              </a:lnSpc>
            </a:pPr>
            <a:r>
              <a:rPr sz="2000" dirty="0">
                <a:latin typeface="Calibri"/>
                <a:cs typeface="Calibri"/>
              </a:rPr>
              <a:t>manipulate</a:t>
            </a:r>
            <a:r>
              <a:rPr sz="2000" spc="-53" dirty="0">
                <a:latin typeface="Calibri"/>
                <a:cs typeface="Calibri"/>
              </a:rPr>
              <a:t> </a:t>
            </a:r>
            <a:r>
              <a:rPr sz="2000" spc="-7" dirty="0">
                <a:latin typeface="Calibri"/>
                <a:cs typeface="Calibri"/>
              </a:rPr>
              <a:t>Strings</a:t>
            </a:r>
            <a:r>
              <a:rPr sz="2000" spc="-33" dirty="0">
                <a:latin typeface="Calibri"/>
                <a:cs typeface="Calibri"/>
              </a:rPr>
              <a:t> </a:t>
            </a:r>
            <a:r>
              <a:rPr sz="2000" dirty="0">
                <a:latin typeface="Calibri"/>
                <a:cs typeface="Calibri"/>
              </a:rPr>
              <a:t>in</a:t>
            </a:r>
            <a:r>
              <a:rPr sz="2000" spc="-27" dirty="0">
                <a:latin typeface="Calibri"/>
                <a:cs typeface="Calibri"/>
              </a:rPr>
              <a:t> </a:t>
            </a:r>
            <a:r>
              <a:rPr sz="2000" spc="-7" dirty="0">
                <a:latin typeface="Calibri"/>
                <a:cs typeface="Calibri"/>
              </a:rPr>
              <a:t>java,</a:t>
            </a:r>
            <a:r>
              <a:rPr sz="2000" spc="-20" dirty="0">
                <a:latin typeface="Calibri"/>
                <a:cs typeface="Calibri"/>
              </a:rPr>
              <a:t> </a:t>
            </a:r>
            <a:r>
              <a:rPr sz="2000" dirty="0">
                <a:latin typeface="Calibri"/>
                <a:cs typeface="Calibri"/>
              </a:rPr>
              <a:t>it</a:t>
            </a:r>
            <a:r>
              <a:rPr sz="2000" spc="-13" dirty="0">
                <a:latin typeface="Calibri"/>
                <a:cs typeface="Calibri"/>
              </a:rPr>
              <a:t> </a:t>
            </a:r>
            <a:r>
              <a:rPr sz="2000" dirty="0">
                <a:latin typeface="Calibri"/>
                <a:cs typeface="Calibri"/>
              </a:rPr>
              <a:t>is</a:t>
            </a:r>
            <a:r>
              <a:rPr sz="2000" spc="-20" dirty="0">
                <a:latin typeface="Calibri"/>
                <a:cs typeface="Calibri"/>
              </a:rPr>
              <a:t> </a:t>
            </a:r>
            <a:r>
              <a:rPr sz="2000" dirty="0">
                <a:latin typeface="Calibri"/>
                <a:cs typeface="Calibri"/>
              </a:rPr>
              <a:t>in</a:t>
            </a:r>
            <a:r>
              <a:rPr sz="2000" spc="-13" dirty="0">
                <a:latin typeface="Calibri"/>
                <a:cs typeface="Calibri"/>
              </a:rPr>
              <a:t> </a:t>
            </a:r>
            <a:r>
              <a:rPr sz="2000" dirty="0">
                <a:latin typeface="Calibri"/>
                <a:cs typeface="Calibri"/>
              </a:rPr>
              <a:t>the</a:t>
            </a:r>
            <a:r>
              <a:rPr sz="2000" spc="-33" dirty="0">
                <a:latin typeface="Calibri"/>
                <a:cs typeface="Calibri"/>
              </a:rPr>
              <a:t> </a:t>
            </a:r>
            <a:r>
              <a:rPr sz="2000" spc="-7" dirty="0">
                <a:latin typeface="Calibri"/>
                <a:cs typeface="Calibri"/>
              </a:rPr>
              <a:t>java.lang</a:t>
            </a:r>
            <a:r>
              <a:rPr sz="2000" spc="-33" dirty="0">
                <a:latin typeface="Calibri"/>
                <a:cs typeface="Calibri"/>
              </a:rPr>
              <a:t> </a:t>
            </a:r>
            <a:r>
              <a:rPr sz="2000" dirty="0">
                <a:latin typeface="Calibri"/>
                <a:cs typeface="Calibri"/>
              </a:rPr>
              <a:t>package.</a:t>
            </a:r>
            <a:endParaRPr lang="en-US" sz="2000" dirty="0">
              <a:latin typeface="Calibri"/>
              <a:cs typeface="Calibri"/>
            </a:endParaRPr>
          </a:p>
          <a:p>
            <a:pPr marL="457189">
              <a:lnSpc>
                <a:spcPts val="1693"/>
              </a:lnSpc>
            </a:pPr>
            <a:endParaRPr lang="en-US" sz="2000" spc="-7" dirty="0">
              <a:latin typeface="Calibri"/>
              <a:cs typeface="Calibri"/>
            </a:endParaRPr>
          </a:p>
          <a:p>
            <a:pPr marL="457189">
              <a:lnSpc>
                <a:spcPts val="1693"/>
              </a:lnSpc>
            </a:pPr>
            <a:r>
              <a:rPr lang="en-US" sz="2000" spc="-7" dirty="0">
                <a:latin typeface="Calibri"/>
                <a:cs typeface="Calibri"/>
              </a:rPr>
              <a:t>String</a:t>
            </a:r>
            <a:r>
              <a:rPr lang="en-US" sz="2000" spc="-53" dirty="0">
                <a:latin typeface="Calibri"/>
                <a:cs typeface="Calibri"/>
              </a:rPr>
              <a:t> </a:t>
            </a:r>
            <a:r>
              <a:rPr lang="en-US" sz="2000" dirty="0">
                <a:latin typeface="Calibri"/>
                <a:cs typeface="Calibri"/>
              </a:rPr>
              <a:t>in</a:t>
            </a:r>
            <a:r>
              <a:rPr lang="en-US" sz="2000" spc="-20" dirty="0">
                <a:latin typeface="Calibri"/>
                <a:cs typeface="Calibri"/>
              </a:rPr>
              <a:t> </a:t>
            </a:r>
            <a:r>
              <a:rPr lang="en-US" sz="2000" dirty="0">
                <a:latin typeface="Calibri"/>
                <a:cs typeface="Calibri"/>
              </a:rPr>
              <a:t>Java</a:t>
            </a:r>
            <a:r>
              <a:rPr lang="en-US" sz="2000" spc="-33" dirty="0">
                <a:latin typeface="Calibri"/>
                <a:cs typeface="Calibri"/>
              </a:rPr>
              <a:t> </a:t>
            </a:r>
            <a:r>
              <a:rPr lang="en-US" sz="2000" dirty="0">
                <a:latin typeface="Calibri"/>
                <a:cs typeface="Calibri"/>
              </a:rPr>
              <a:t>is</a:t>
            </a:r>
            <a:r>
              <a:rPr lang="en-US" sz="2000" spc="-27" dirty="0">
                <a:latin typeface="Calibri"/>
                <a:cs typeface="Calibri"/>
              </a:rPr>
              <a:t> </a:t>
            </a:r>
            <a:r>
              <a:rPr lang="en-US" sz="2000" dirty="0">
                <a:latin typeface="Calibri"/>
                <a:cs typeface="Calibri"/>
              </a:rPr>
              <a:t>an</a:t>
            </a:r>
            <a:r>
              <a:rPr lang="en-US" sz="2000" spc="-27" dirty="0">
                <a:latin typeface="Calibri"/>
                <a:cs typeface="Calibri"/>
              </a:rPr>
              <a:t> </a:t>
            </a:r>
            <a:r>
              <a:rPr lang="en-US" sz="2000" dirty="0">
                <a:latin typeface="Calibri"/>
                <a:cs typeface="Calibri"/>
              </a:rPr>
              <a:t>object</a:t>
            </a:r>
          </a:p>
          <a:p>
            <a:pPr marL="457189">
              <a:lnSpc>
                <a:spcPts val="1693"/>
              </a:lnSpc>
            </a:pPr>
            <a:endParaRPr lang="en-US" sz="2000" dirty="0">
              <a:latin typeface="Calibri"/>
              <a:cs typeface="Calibri"/>
            </a:endParaRPr>
          </a:p>
          <a:p>
            <a:pPr marL="457189">
              <a:lnSpc>
                <a:spcPts val="1693"/>
              </a:lnSpc>
            </a:pPr>
            <a:r>
              <a:rPr lang="en-US" sz="2000" spc="-7" dirty="0">
                <a:latin typeface="Calibri"/>
                <a:cs typeface="Calibri"/>
              </a:rPr>
              <a:t>String</a:t>
            </a:r>
            <a:r>
              <a:rPr lang="en-US" sz="2000" spc="-47" dirty="0">
                <a:latin typeface="Calibri"/>
                <a:cs typeface="Calibri"/>
              </a:rPr>
              <a:t> </a:t>
            </a:r>
            <a:r>
              <a:rPr lang="en-US" sz="2000" dirty="0">
                <a:latin typeface="Calibri"/>
                <a:cs typeface="Calibri"/>
              </a:rPr>
              <a:t>is</a:t>
            </a:r>
            <a:r>
              <a:rPr lang="en-US" sz="2000" spc="-7" dirty="0">
                <a:latin typeface="Calibri"/>
                <a:cs typeface="Calibri"/>
              </a:rPr>
              <a:t> </a:t>
            </a:r>
            <a:r>
              <a:rPr lang="en-US" sz="2000" dirty="0">
                <a:latin typeface="Calibri"/>
                <a:cs typeface="Calibri"/>
              </a:rPr>
              <a:t>a</a:t>
            </a:r>
            <a:r>
              <a:rPr lang="en-US" sz="2000" spc="-20" dirty="0">
                <a:latin typeface="Calibri"/>
                <a:cs typeface="Calibri"/>
              </a:rPr>
              <a:t> </a:t>
            </a:r>
            <a:r>
              <a:rPr lang="en-US" sz="2000" dirty="0">
                <a:latin typeface="Calibri"/>
                <a:cs typeface="Calibri"/>
              </a:rPr>
              <a:t>reference</a:t>
            </a:r>
            <a:r>
              <a:rPr lang="en-US" sz="2000" spc="-20" dirty="0">
                <a:latin typeface="Calibri"/>
                <a:cs typeface="Calibri"/>
              </a:rPr>
              <a:t> </a:t>
            </a:r>
            <a:r>
              <a:rPr lang="en-US" sz="2000" dirty="0">
                <a:latin typeface="Calibri"/>
                <a:cs typeface="Calibri"/>
              </a:rPr>
              <a:t>type,</a:t>
            </a:r>
            <a:r>
              <a:rPr lang="en-US" sz="2000" spc="-20" dirty="0">
                <a:latin typeface="Calibri"/>
                <a:cs typeface="Calibri"/>
              </a:rPr>
              <a:t> </a:t>
            </a:r>
            <a:r>
              <a:rPr lang="en-US" sz="2000" dirty="0">
                <a:latin typeface="Calibri"/>
                <a:cs typeface="Calibri"/>
              </a:rPr>
              <a:t>not</a:t>
            </a:r>
            <a:r>
              <a:rPr lang="en-US" sz="2000" spc="-33" dirty="0">
                <a:latin typeface="Calibri"/>
                <a:cs typeface="Calibri"/>
              </a:rPr>
              <a:t> </a:t>
            </a:r>
            <a:r>
              <a:rPr lang="en-US" sz="2000" dirty="0">
                <a:latin typeface="Calibri"/>
                <a:cs typeface="Calibri"/>
              </a:rPr>
              <a:t>a</a:t>
            </a:r>
            <a:r>
              <a:rPr lang="en-US" sz="2000" spc="-20" dirty="0">
                <a:latin typeface="Calibri"/>
                <a:cs typeface="Calibri"/>
              </a:rPr>
              <a:t> </a:t>
            </a:r>
            <a:r>
              <a:rPr lang="en-US" sz="2000" dirty="0">
                <a:latin typeface="Calibri"/>
                <a:cs typeface="Calibri"/>
              </a:rPr>
              <a:t>primitive</a:t>
            </a:r>
            <a:r>
              <a:rPr lang="en-US" sz="2000" spc="-47" dirty="0">
                <a:latin typeface="Calibri"/>
                <a:cs typeface="Calibri"/>
              </a:rPr>
              <a:t> </a:t>
            </a:r>
            <a:r>
              <a:rPr lang="en-US" sz="2000" dirty="0">
                <a:latin typeface="Calibri"/>
                <a:cs typeface="Calibri"/>
              </a:rPr>
              <a:t>type.</a:t>
            </a:r>
          </a:p>
          <a:p>
            <a:pPr marL="457189">
              <a:lnSpc>
                <a:spcPts val="1693"/>
              </a:lnSpc>
            </a:pPr>
            <a:endParaRPr lang="en-US" sz="2000" dirty="0">
              <a:latin typeface="Calibri"/>
              <a:cs typeface="Calibri"/>
            </a:endParaRPr>
          </a:p>
        </p:txBody>
      </p:sp>
      <p:sp>
        <p:nvSpPr>
          <p:cNvPr id="9" name="object 9"/>
          <p:cNvSpPr txBox="1"/>
          <p:nvPr/>
        </p:nvSpPr>
        <p:spPr>
          <a:xfrm>
            <a:off x="6274478" y="4083537"/>
            <a:ext cx="3425701" cy="262465"/>
          </a:xfrm>
          <a:prstGeom prst="rect">
            <a:avLst/>
          </a:prstGeom>
        </p:spPr>
        <p:txBody>
          <a:bodyPr vert="horz" wrap="square" lIns="0" tIns="16087" rIns="0" bIns="0" rtlCol="0">
            <a:spAutoFit/>
          </a:bodyPr>
          <a:lstStyle/>
          <a:p>
            <a:pPr marL="16933">
              <a:spcBef>
                <a:spcPts val="1760"/>
              </a:spcBef>
            </a:pPr>
            <a:r>
              <a:rPr sz="1600" spc="-7" dirty="0">
                <a:latin typeface="Segoe UI Symbol"/>
                <a:cs typeface="Segoe UI Symbol"/>
              </a:rPr>
              <a:t>❏</a:t>
            </a:r>
            <a:endParaRPr sz="1600" dirty="0">
              <a:latin typeface="Segoe UI Symbol"/>
              <a:cs typeface="Segoe UI Symbol"/>
            </a:endParaRPr>
          </a:p>
        </p:txBody>
      </p:sp>
      <p:sp>
        <p:nvSpPr>
          <p:cNvPr id="15" name="object 5">
            <a:extLst>
              <a:ext uri="{FF2B5EF4-FFF2-40B4-BE49-F238E27FC236}">
                <a16:creationId xmlns:a16="http://schemas.microsoft.com/office/drawing/2014/main" id="{59BFC491-C61A-D2B6-A03B-F1B409330F83}"/>
              </a:ext>
            </a:extLst>
          </p:cNvPr>
          <p:cNvSpPr txBox="1">
            <a:spLocks/>
          </p:cNvSpPr>
          <p:nvPr/>
        </p:nvSpPr>
        <p:spPr>
          <a:xfrm>
            <a:off x="1450081" y="924108"/>
            <a:ext cx="4824397" cy="1489296"/>
          </a:xfrm>
          <a:prstGeom prst="rect">
            <a:avLst/>
          </a:prstGeom>
        </p:spPr>
        <p:txBody>
          <a:bodyPr vert="horz" wrap="square" lIns="0" tIns="52493" rIns="0" bIns="0" rtlCol="0" anchor="ctr">
            <a:spAutoFit/>
          </a:bodyPr>
          <a:lstStyle>
            <a:lvl1pPr algn="l" defTabSz="914400" rtl="0" eaLnBrk="1" latinLnBrk="0" hangingPunct="1">
              <a:lnSpc>
                <a:spcPct val="85000"/>
              </a:lnSpc>
              <a:spcBef>
                <a:spcPct val="0"/>
              </a:spcBef>
              <a:buNone/>
              <a:defRPr sz="4800" b="1" i="0" kern="1200" spc="-50" baseline="0">
                <a:solidFill>
                  <a:schemeClr val="bg1"/>
                </a:solidFill>
                <a:latin typeface="Arial"/>
                <a:ea typeface="+mj-ea"/>
                <a:cs typeface="Arial"/>
              </a:defRPr>
            </a:lvl1pPr>
          </a:lstStyle>
          <a:p>
            <a:pPr marL="16933" marR="6773">
              <a:lnSpc>
                <a:spcPts val="5613"/>
              </a:lnSpc>
              <a:spcBef>
                <a:spcPts val="413"/>
              </a:spcBef>
            </a:pPr>
            <a:r>
              <a:rPr lang="en-IN" dirty="0">
                <a:solidFill>
                  <a:schemeClr val="tx1"/>
                </a:solidFill>
              </a:rPr>
              <a:t>What</a:t>
            </a:r>
            <a:r>
              <a:rPr lang="en-IN" spc="1333" dirty="0">
                <a:solidFill>
                  <a:schemeClr val="tx1"/>
                </a:solidFill>
              </a:rPr>
              <a:t> </a:t>
            </a:r>
            <a:r>
              <a:rPr lang="en-IN" dirty="0">
                <a:solidFill>
                  <a:schemeClr val="tx1"/>
                </a:solidFill>
              </a:rPr>
              <a:t>is </a:t>
            </a:r>
            <a:r>
              <a:rPr lang="en-IN" spc="7" dirty="0">
                <a:solidFill>
                  <a:schemeClr val="tx1"/>
                </a:solidFill>
              </a:rPr>
              <a:t> </a:t>
            </a:r>
            <a:r>
              <a:rPr lang="en-IN" dirty="0">
                <a:solidFill>
                  <a:schemeClr val="tx1"/>
                </a:solidFill>
              </a:rPr>
              <a:t>Java</a:t>
            </a:r>
            <a:r>
              <a:rPr lang="en-IN" spc="-113" dirty="0">
                <a:solidFill>
                  <a:schemeClr val="tx1"/>
                </a:solidFill>
              </a:rPr>
              <a:t> </a:t>
            </a:r>
            <a:r>
              <a:rPr lang="en-IN" spc="-7" dirty="0">
                <a:solidFill>
                  <a:schemeClr val="tx1"/>
                </a:solidFill>
              </a:rPr>
              <a:t>String?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6641" y="1007549"/>
            <a:ext cx="3862493" cy="1489296"/>
          </a:xfrm>
          <a:prstGeom prst="rect">
            <a:avLst/>
          </a:prstGeom>
        </p:spPr>
        <p:txBody>
          <a:bodyPr vert="horz" wrap="square" lIns="0" tIns="52493" rIns="0" bIns="0" rtlCol="0" anchor="ctr">
            <a:spAutoFit/>
          </a:bodyPr>
          <a:lstStyle/>
          <a:p>
            <a:pPr marL="16933" marR="6773">
              <a:lnSpc>
                <a:spcPts val="5613"/>
              </a:lnSpc>
              <a:spcBef>
                <a:spcPts val="413"/>
              </a:spcBef>
            </a:pPr>
            <a:r>
              <a:rPr dirty="0">
                <a:solidFill>
                  <a:srgbClr val="000000"/>
                </a:solidFill>
              </a:rPr>
              <a:t>Creating </a:t>
            </a:r>
            <a:r>
              <a:rPr spc="-7" dirty="0">
                <a:solidFill>
                  <a:srgbClr val="000000"/>
                </a:solidFill>
              </a:rPr>
              <a:t>a </a:t>
            </a:r>
            <a:r>
              <a:rPr dirty="0">
                <a:solidFill>
                  <a:srgbClr val="000000"/>
                </a:solidFill>
              </a:rPr>
              <a:t> String</a:t>
            </a:r>
            <a:r>
              <a:rPr spc="-133" dirty="0">
                <a:solidFill>
                  <a:srgbClr val="000000"/>
                </a:solidFill>
              </a:rPr>
              <a:t> </a:t>
            </a:r>
            <a:r>
              <a:rPr dirty="0">
                <a:solidFill>
                  <a:srgbClr val="000000"/>
                </a:solidFill>
              </a:rPr>
              <a:t>Object</a:t>
            </a:r>
          </a:p>
        </p:txBody>
      </p:sp>
      <p:sp>
        <p:nvSpPr>
          <p:cNvPr id="4" name="object 4"/>
          <p:cNvSpPr/>
          <p:nvPr/>
        </p:nvSpPr>
        <p:spPr>
          <a:xfrm>
            <a:off x="6407912" y="2949447"/>
            <a:ext cx="0" cy="3242733"/>
          </a:xfrm>
          <a:custGeom>
            <a:avLst/>
            <a:gdLst/>
            <a:ahLst/>
            <a:cxnLst/>
            <a:rect l="l" t="t" r="r" b="b"/>
            <a:pathLst>
              <a:path h="2432050">
                <a:moveTo>
                  <a:pt x="0" y="0"/>
                </a:moveTo>
                <a:lnTo>
                  <a:pt x="0" y="2431440"/>
                </a:lnTo>
              </a:path>
            </a:pathLst>
          </a:custGeom>
          <a:ln w="19050">
            <a:solidFill>
              <a:srgbClr val="FFC000"/>
            </a:solidFill>
          </a:ln>
        </p:spPr>
        <p:txBody>
          <a:bodyPr wrap="square" lIns="0" tIns="0" rIns="0" bIns="0" rtlCol="0"/>
          <a:lstStyle/>
          <a:p>
            <a:endParaRPr sz="2400"/>
          </a:p>
        </p:txBody>
      </p:sp>
      <p:sp>
        <p:nvSpPr>
          <p:cNvPr id="5" name="object 5"/>
          <p:cNvSpPr/>
          <p:nvPr/>
        </p:nvSpPr>
        <p:spPr>
          <a:xfrm>
            <a:off x="1661871" y="3838956"/>
            <a:ext cx="504613" cy="250613"/>
          </a:xfrm>
          <a:custGeom>
            <a:avLst/>
            <a:gdLst/>
            <a:ahLst/>
            <a:cxnLst/>
            <a:rect l="l" t="t" r="r" b="b"/>
            <a:pathLst>
              <a:path w="378459" h="187960">
                <a:moveTo>
                  <a:pt x="377952" y="0"/>
                </a:moveTo>
                <a:lnTo>
                  <a:pt x="0" y="0"/>
                </a:lnTo>
                <a:lnTo>
                  <a:pt x="0" y="187451"/>
                </a:lnTo>
                <a:lnTo>
                  <a:pt x="377952" y="187451"/>
                </a:lnTo>
                <a:lnTo>
                  <a:pt x="377952" y="0"/>
                </a:lnTo>
                <a:close/>
              </a:path>
            </a:pathLst>
          </a:custGeom>
          <a:solidFill>
            <a:srgbClr val="0000FF"/>
          </a:solidFill>
        </p:spPr>
        <p:txBody>
          <a:bodyPr wrap="square" lIns="0" tIns="0" rIns="0" bIns="0" rtlCol="0"/>
          <a:lstStyle/>
          <a:p>
            <a:endParaRPr sz="2400"/>
          </a:p>
        </p:txBody>
      </p:sp>
      <p:sp>
        <p:nvSpPr>
          <p:cNvPr id="6" name="object 6"/>
          <p:cNvSpPr/>
          <p:nvPr/>
        </p:nvSpPr>
        <p:spPr>
          <a:xfrm>
            <a:off x="2165774" y="3838955"/>
            <a:ext cx="1288625" cy="250613"/>
          </a:xfrm>
          <a:custGeom>
            <a:avLst/>
            <a:gdLst/>
            <a:ahLst/>
            <a:cxnLst/>
            <a:rect l="l" t="t" r="r" b="b"/>
            <a:pathLst>
              <a:path w="966469" h="187960">
                <a:moveTo>
                  <a:pt x="966216" y="0"/>
                </a:moveTo>
                <a:lnTo>
                  <a:pt x="35052" y="0"/>
                </a:lnTo>
                <a:lnTo>
                  <a:pt x="0" y="0"/>
                </a:lnTo>
                <a:lnTo>
                  <a:pt x="0" y="187452"/>
                </a:lnTo>
                <a:lnTo>
                  <a:pt x="35052" y="187452"/>
                </a:lnTo>
                <a:lnTo>
                  <a:pt x="966216" y="187452"/>
                </a:lnTo>
                <a:lnTo>
                  <a:pt x="966216" y="0"/>
                </a:lnTo>
                <a:close/>
              </a:path>
            </a:pathLst>
          </a:custGeom>
          <a:solidFill>
            <a:srgbClr val="0000FF"/>
          </a:solidFill>
        </p:spPr>
        <p:txBody>
          <a:bodyPr wrap="square" lIns="0" tIns="0" rIns="0" bIns="0" rtlCol="0"/>
          <a:lstStyle/>
          <a:p>
            <a:endParaRPr sz="2400"/>
          </a:p>
        </p:txBody>
      </p:sp>
      <p:sp>
        <p:nvSpPr>
          <p:cNvPr id="7" name="object 7"/>
          <p:cNvSpPr txBox="1"/>
          <p:nvPr/>
        </p:nvSpPr>
        <p:spPr>
          <a:xfrm>
            <a:off x="924636" y="2949447"/>
            <a:ext cx="5326380" cy="1689351"/>
          </a:xfrm>
          <a:prstGeom prst="rect">
            <a:avLst/>
          </a:prstGeom>
          <a:solidFill>
            <a:schemeClr val="bg1"/>
          </a:solidFill>
        </p:spPr>
        <p:txBody>
          <a:bodyPr vert="horz" wrap="square" lIns="0" tIns="16933" rIns="0" bIns="0" rtlCol="0">
            <a:spAutoFit/>
          </a:bodyPr>
          <a:lstStyle/>
          <a:p>
            <a:pPr marL="457189" indent="-441102">
              <a:spcBef>
                <a:spcPts val="133"/>
              </a:spcBef>
              <a:buSzPct val="133333"/>
              <a:buFont typeface="Arial MT"/>
              <a:buChar char="•"/>
              <a:tabLst>
                <a:tab pos="457189" algn="l"/>
                <a:tab pos="458035" algn="l"/>
              </a:tabLst>
            </a:pPr>
            <a:r>
              <a:rPr sz="1600" spc="-7" dirty="0">
                <a:latin typeface="Calibri"/>
                <a:cs typeface="Calibri"/>
              </a:rPr>
              <a:t>There</a:t>
            </a:r>
            <a:r>
              <a:rPr sz="1600" spc="-33" dirty="0">
                <a:latin typeface="Calibri"/>
                <a:cs typeface="Calibri"/>
              </a:rPr>
              <a:t> </a:t>
            </a:r>
            <a:r>
              <a:rPr sz="1600" spc="-7" dirty="0">
                <a:latin typeface="Calibri"/>
                <a:cs typeface="Calibri"/>
              </a:rPr>
              <a:t>are </a:t>
            </a:r>
            <a:r>
              <a:rPr sz="1600" spc="-13" dirty="0">
                <a:latin typeface="Calibri"/>
                <a:cs typeface="Calibri"/>
              </a:rPr>
              <a:t>two</a:t>
            </a:r>
            <a:r>
              <a:rPr sz="1600" spc="7" dirty="0">
                <a:latin typeface="Calibri"/>
                <a:cs typeface="Calibri"/>
              </a:rPr>
              <a:t> </a:t>
            </a:r>
            <a:r>
              <a:rPr sz="1600" spc="-27" dirty="0">
                <a:latin typeface="Calibri"/>
                <a:cs typeface="Calibri"/>
              </a:rPr>
              <a:t>ways</a:t>
            </a:r>
            <a:r>
              <a:rPr sz="1600" spc="13" dirty="0">
                <a:latin typeface="Calibri"/>
                <a:cs typeface="Calibri"/>
              </a:rPr>
              <a:t> </a:t>
            </a:r>
            <a:r>
              <a:rPr sz="1600" spc="-7" dirty="0">
                <a:latin typeface="Calibri"/>
                <a:cs typeface="Calibri"/>
              </a:rPr>
              <a:t>to</a:t>
            </a:r>
            <a:r>
              <a:rPr sz="1600" spc="7" dirty="0">
                <a:latin typeface="Calibri"/>
                <a:cs typeface="Calibri"/>
              </a:rPr>
              <a:t> </a:t>
            </a:r>
            <a:r>
              <a:rPr sz="1600" spc="-13" dirty="0">
                <a:latin typeface="Calibri"/>
                <a:cs typeface="Calibri"/>
              </a:rPr>
              <a:t>create</a:t>
            </a:r>
            <a:r>
              <a:rPr sz="1600" spc="-7" dirty="0">
                <a:latin typeface="Calibri"/>
                <a:cs typeface="Calibri"/>
              </a:rPr>
              <a:t> </a:t>
            </a:r>
            <a:r>
              <a:rPr sz="1600" dirty="0">
                <a:latin typeface="Calibri"/>
                <a:cs typeface="Calibri"/>
              </a:rPr>
              <a:t>a new</a:t>
            </a:r>
            <a:r>
              <a:rPr sz="1600" spc="-13" dirty="0">
                <a:latin typeface="Calibri"/>
                <a:cs typeface="Calibri"/>
              </a:rPr>
              <a:t> </a:t>
            </a:r>
            <a:r>
              <a:rPr sz="1600" dirty="0">
                <a:latin typeface="Calibri"/>
                <a:cs typeface="Calibri"/>
              </a:rPr>
              <a:t>String</a:t>
            </a:r>
            <a:r>
              <a:rPr sz="1600" spc="-47" dirty="0">
                <a:latin typeface="Calibri"/>
                <a:cs typeface="Calibri"/>
              </a:rPr>
              <a:t> </a:t>
            </a:r>
            <a:r>
              <a:rPr sz="1600" spc="-7" dirty="0">
                <a:latin typeface="Calibri"/>
                <a:cs typeface="Calibri"/>
              </a:rPr>
              <a:t>object:</a:t>
            </a:r>
            <a:endParaRPr sz="1600" dirty="0">
              <a:latin typeface="Calibri"/>
              <a:cs typeface="Calibri"/>
            </a:endParaRPr>
          </a:p>
          <a:p>
            <a:pPr marL="855959" lvl="1" indent="-230288">
              <a:buSzPct val="133333"/>
              <a:buFont typeface="Wingdings"/>
              <a:buChar char=""/>
              <a:tabLst>
                <a:tab pos="856805" algn="l"/>
              </a:tabLst>
            </a:pPr>
            <a:r>
              <a:rPr sz="1600" b="1" spc="-13" dirty="0">
                <a:latin typeface="Calibri"/>
                <a:cs typeface="Calibri"/>
              </a:rPr>
              <a:t>By</a:t>
            </a:r>
            <a:r>
              <a:rPr sz="1600" b="1" spc="-47" dirty="0">
                <a:latin typeface="Calibri"/>
                <a:cs typeface="Calibri"/>
              </a:rPr>
              <a:t> </a:t>
            </a:r>
            <a:r>
              <a:rPr sz="1600" b="1" dirty="0">
                <a:latin typeface="Calibri"/>
                <a:cs typeface="Calibri"/>
              </a:rPr>
              <a:t>String</a:t>
            </a:r>
            <a:r>
              <a:rPr sz="1600" b="1" spc="-40" dirty="0">
                <a:latin typeface="Calibri"/>
                <a:cs typeface="Calibri"/>
              </a:rPr>
              <a:t> </a:t>
            </a:r>
            <a:r>
              <a:rPr sz="1600" b="1" spc="-7" dirty="0">
                <a:latin typeface="Calibri"/>
                <a:cs typeface="Calibri"/>
              </a:rPr>
              <a:t>literal:</a:t>
            </a:r>
            <a:endParaRPr sz="1600" dirty="0">
              <a:latin typeface="Calibri"/>
              <a:cs typeface="Calibri"/>
            </a:endParaRPr>
          </a:p>
          <a:p>
            <a:pPr marL="1066773">
              <a:spcBef>
                <a:spcPts val="400"/>
              </a:spcBef>
            </a:pPr>
            <a:r>
              <a:rPr sz="1600" spc="-13" dirty="0">
                <a:latin typeface="Calibri"/>
                <a:cs typeface="Calibri"/>
              </a:rPr>
              <a:t>Java</a:t>
            </a:r>
            <a:r>
              <a:rPr sz="1600" spc="-7" dirty="0">
                <a:latin typeface="Calibri"/>
                <a:cs typeface="Calibri"/>
              </a:rPr>
              <a:t> </a:t>
            </a:r>
            <a:r>
              <a:rPr sz="1600" dirty="0">
                <a:latin typeface="Calibri"/>
                <a:cs typeface="Calibri"/>
              </a:rPr>
              <a:t>String</a:t>
            </a:r>
            <a:r>
              <a:rPr sz="1600" spc="-53" dirty="0">
                <a:latin typeface="Calibri"/>
                <a:cs typeface="Calibri"/>
              </a:rPr>
              <a:t> </a:t>
            </a:r>
            <a:r>
              <a:rPr sz="1600" spc="-7" dirty="0">
                <a:latin typeface="Calibri"/>
                <a:cs typeface="Calibri"/>
              </a:rPr>
              <a:t>literal</a:t>
            </a:r>
            <a:r>
              <a:rPr sz="1600" spc="-33" dirty="0">
                <a:latin typeface="Calibri"/>
                <a:cs typeface="Calibri"/>
              </a:rPr>
              <a:t> </a:t>
            </a:r>
            <a:r>
              <a:rPr sz="1600" dirty="0">
                <a:latin typeface="Calibri"/>
                <a:cs typeface="Calibri"/>
              </a:rPr>
              <a:t>is</a:t>
            </a:r>
            <a:r>
              <a:rPr sz="1600" spc="13" dirty="0">
                <a:latin typeface="Calibri"/>
                <a:cs typeface="Calibri"/>
              </a:rPr>
              <a:t> </a:t>
            </a:r>
            <a:r>
              <a:rPr sz="1600" spc="-13" dirty="0">
                <a:latin typeface="Calibri"/>
                <a:cs typeface="Calibri"/>
              </a:rPr>
              <a:t>created</a:t>
            </a:r>
            <a:r>
              <a:rPr sz="1600" spc="-20" dirty="0">
                <a:latin typeface="Calibri"/>
                <a:cs typeface="Calibri"/>
              </a:rPr>
              <a:t> </a:t>
            </a:r>
            <a:r>
              <a:rPr sz="1600" dirty="0">
                <a:latin typeface="Calibri"/>
                <a:cs typeface="Calibri"/>
              </a:rPr>
              <a:t>by</a:t>
            </a:r>
            <a:r>
              <a:rPr sz="1600" spc="-40" dirty="0">
                <a:latin typeface="Calibri"/>
                <a:cs typeface="Calibri"/>
              </a:rPr>
              <a:t> </a:t>
            </a:r>
            <a:r>
              <a:rPr sz="1600" spc="-7" dirty="0">
                <a:latin typeface="Calibri"/>
                <a:cs typeface="Calibri"/>
              </a:rPr>
              <a:t>using</a:t>
            </a:r>
            <a:r>
              <a:rPr sz="1600" spc="-33" dirty="0">
                <a:latin typeface="Calibri"/>
                <a:cs typeface="Calibri"/>
              </a:rPr>
              <a:t> </a:t>
            </a:r>
            <a:r>
              <a:rPr sz="1600" dirty="0">
                <a:latin typeface="Calibri"/>
                <a:cs typeface="Calibri"/>
              </a:rPr>
              <a:t>double</a:t>
            </a:r>
            <a:r>
              <a:rPr sz="1600" spc="-33" dirty="0">
                <a:latin typeface="Calibri"/>
                <a:cs typeface="Calibri"/>
              </a:rPr>
              <a:t> </a:t>
            </a:r>
            <a:r>
              <a:rPr sz="1600" spc="-7" dirty="0">
                <a:latin typeface="Calibri"/>
                <a:cs typeface="Calibri"/>
              </a:rPr>
              <a:t>quotes.</a:t>
            </a:r>
            <a:endParaRPr sz="1600" dirty="0">
              <a:latin typeface="Calibri"/>
              <a:cs typeface="Calibri"/>
            </a:endParaRPr>
          </a:p>
          <a:p>
            <a:pPr marL="1066773">
              <a:spcBef>
                <a:spcPts val="400"/>
              </a:spcBef>
            </a:pPr>
            <a:r>
              <a:rPr sz="1600" b="1" i="1" dirty="0">
                <a:latin typeface="Calibri"/>
                <a:cs typeface="Calibri"/>
              </a:rPr>
              <a:t>String</a:t>
            </a:r>
            <a:r>
              <a:rPr sz="1600" b="1" i="1" spc="-27" dirty="0">
                <a:latin typeface="Calibri"/>
                <a:cs typeface="Calibri"/>
              </a:rPr>
              <a:t> </a:t>
            </a:r>
            <a:r>
              <a:rPr sz="1600" b="1" i="1" dirty="0">
                <a:latin typeface="Calibri"/>
                <a:cs typeface="Calibri"/>
              </a:rPr>
              <a:t>s</a:t>
            </a:r>
            <a:r>
              <a:rPr sz="1600" b="1" i="1" spc="-33" dirty="0">
                <a:latin typeface="Calibri"/>
                <a:cs typeface="Calibri"/>
              </a:rPr>
              <a:t> </a:t>
            </a:r>
            <a:r>
              <a:rPr sz="1600" b="1" i="1" spc="-13" dirty="0">
                <a:latin typeface="Calibri"/>
                <a:cs typeface="Calibri"/>
              </a:rPr>
              <a:t>="Welcome";</a:t>
            </a:r>
            <a:endParaRPr sz="1600" dirty="0">
              <a:latin typeface="Calibri"/>
              <a:cs typeface="Calibri"/>
            </a:endParaRPr>
          </a:p>
          <a:p>
            <a:pPr>
              <a:spcBef>
                <a:spcPts val="33"/>
              </a:spcBef>
            </a:pPr>
            <a:endParaRPr sz="2200" dirty="0">
              <a:latin typeface="Calibri"/>
              <a:cs typeface="Calibri"/>
            </a:endParaRPr>
          </a:p>
          <a:p>
            <a:pPr marL="855959" lvl="1" indent="-230288">
              <a:buSzPct val="133333"/>
              <a:buFont typeface="Wingdings"/>
              <a:buChar char=""/>
              <a:tabLst>
                <a:tab pos="856805" algn="l"/>
              </a:tabLst>
            </a:pPr>
            <a:r>
              <a:rPr sz="1600" b="1" spc="-13" dirty="0">
                <a:latin typeface="Calibri"/>
                <a:cs typeface="Calibri"/>
              </a:rPr>
              <a:t>By</a:t>
            </a:r>
            <a:r>
              <a:rPr sz="1600" b="1" spc="-40" dirty="0">
                <a:latin typeface="Calibri"/>
                <a:cs typeface="Calibri"/>
              </a:rPr>
              <a:t> </a:t>
            </a:r>
            <a:r>
              <a:rPr sz="1600" b="1" spc="-7" dirty="0">
                <a:latin typeface="Calibri"/>
                <a:cs typeface="Calibri"/>
              </a:rPr>
              <a:t>new</a:t>
            </a:r>
            <a:r>
              <a:rPr sz="1600" b="1" spc="-27" dirty="0">
                <a:latin typeface="Calibri"/>
                <a:cs typeface="Calibri"/>
              </a:rPr>
              <a:t> </a:t>
            </a:r>
            <a:r>
              <a:rPr sz="1600" b="1" spc="-13" dirty="0">
                <a:latin typeface="Calibri"/>
                <a:cs typeface="Calibri"/>
              </a:rPr>
              <a:t>keyword</a:t>
            </a:r>
            <a:endParaRPr sz="1600" dirty="0">
              <a:latin typeface="Calibri"/>
              <a:cs typeface="Calibri"/>
            </a:endParaRPr>
          </a:p>
        </p:txBody>
      </p:sp>
      <p:sp>
        <p:nvSpPr>
          <p:cNvPr id="8" name="object 8"/>
          <p:cNvSpPr txBox="1"/>
          <p:nvPr/>
        </p:nvSpPr>
        <p:spPr>
          <a:xfrm>
            <a:off x="1661871" y="4722877"/>
            <a:ext cx="2873587" cy="243656"/>
          </a:xfrm>
          <a:prstGeom prst="rect">
            <a:avLst/>
          </a:prstGeom>
          <a:solidFill>
            <a:schemeClr val="bg1"/>
          </a:solidFill>
        </p:spPr>
        <p:txBody>
          <a:bodyPr vert="horz" wrap="square" lIns="0" tIns="0" rIns="0" bIns="0" rtlCol="0">
            <a:spAutoFit/>
          </a:bodyPr>
          <a:lstStyle/>
          <a:p>
            <a:pPr>
              <a:lnSpc>
                <a:spcPts val="1867"/>
              </a:lnSpc>
            </a:pPr>
            <a:r>
              <a:rPr sz="1600" b="1" i="1" dirty="0">
                <a:latin typeface="Calibri"/>
                <a:cs typeface="Calibri"/>
              </a:rPr>
              <a:t>String</a:t>
            </a:r>
            <a:r>
              <a:rPr sz="1600" b="1" i="1" spc="7" dirty="0">
                <a:latin typeface="Calibri"/>
                <a:cs typeface="Calibri"/>
              </a:rPr>
              <a:t> </a:t>
            </a:r>
            <a:r>
              <a:rPr sz="1600" b="1" i="1" dirty="0">
                <a:latin typeface="Calibri"/>
                <a:cs typeface="Calibri"/>
              </a:rPr>
              <a:t>s</a:t>
            </a:r>
            <a:r>
              <a:rPr sz="1600" b="1" i="1" spc="-7" dirty="0">
                <a:latin typeface="Calibri"/>
                <a:cs typeface="Calibri"/>
              </a:rPr>
              <a:t> </a:t>
            </a:r>
            <a:r>
              <a:rPr sz="1600" b="1" i="1" dirty="0">
                <a:latin typeface="Calibri"/>
                <a:cs typeface="Calibri"/>
              </a:rPr>
              <a:t>=</a:t>
            </a:r>
            <a:r>
              <a:rPr sz="1600" b="1" i="1" spc="7" dirty="0">
                <a:latin typeface="Calibri"/>
                <a:cs typeface="Calibri"/>
              </a:rPr>
              <a:t> </a:t>
            </a:r>
            <a:r>
              <a:rPr sz="1600" b="1" i="1" spc="-7" dirty="0">
                <a:latin typeface="Calibri"/>
                <a:cs typeface="Calibri"/>
              </a:rPr>
              <a:t>new</a:t>
            </a:r>
            <a:r>
              <a:rPr sz="1600" b="1" i="1" spc="13" dirty="0">
                <a:latin typeface="Calibri"/>
                <a:cs typeface="Calibri"/>
              </a:rPr>
              <a:t> </a:t>
            </a:r>
            <a:r>
              <a:rPr sz="1600" b="1" i="1" spc="-13" dirty="0">
                <a:latin typeface="Calibri"/>
                <a:cs typeface="Calibri"/>
              </a:rPr>
              <a:t>String("Welcome");</a:t>
            </a:r>
            <a:endParaRPr sz="1600" dirty="0">
              <a:latin typeface="Calibri"/>
              <a:cs typeface="Calibri"/>
            </a:endParaRPr>
          </a:p>
        </p:txBody>
      </p:sp>
      <p:sp>
        <p:nvSpPr>
          <p:cNvPr id="9" name="object 9"/>
          <p:cNvSpPr txBox="1"/>
          <p:nvPr/>
        </p:nvSpPr>
        <p:spPr>
          <a:xfrm>
            <a:off x="1661872" y="5312155"/>
            <a:ext cx="3204633" cy="243656"/>
          </a:xfrm>
          <a:prstGeom prst="rect">
            <a:avLst/>
          </a:prstGeom>
          <a:solidFill>
            <a:schemeClr val="bg1"/>
          </a:solidFill>
        </p:spPr>
        <p:txBody>
          <a:bodyPr vert="horz" wrap="square" lIns="0" tIns="0" rIns="0" bIns="0" rtlCol="0">
            <a:spAutoFit/>
          </a:bodyPr>
          <a:lstStyle/>
          <a:p>
            <a:pPr>
              <a:lnSpc>
                <a:spcPts val="1867"/>
              </a:lnSpc>
            </a:pPr>
            <a:r>
              <a:rPr sz="1600" b="1" i="1" spc="-7" dirty="0">
                <a:latin typeface="Calibri"/>
                <a:cs typeface="Calibri"/>
              </a:rPr>
              <a:t>char[]</a:t>
            </a:r>
            <a:r>
              <a:rPr sz="1600" b="1" i="1" spc="40" dirty="0">
                <a:latin typeface="Calibri"/>
                <a:cs typeface="Calibri"/>
              </a:rPr>
              <a:t> </a:t>
            </a:r>
            <a:r>
              <a:rPr sz="1600" b="1" i="1" spc="-7" dirty="0">
                <a:latin typeface="Calibri"/>
                <a:cs typeface="Calibri"/>
              </a:rPr>
              <a:t>ch</a:t>
            </a:r>
            <a:r>
              <a:rPr sz="1600" b="1" i="1" spc="33" dirty="0">
                <a:latin typeface="Calibri"/>
                <a:cs typeface="Calibri"/>
              </a:rPr>
              <a:t> </a:t>
            </a:r>
            <a:r>
              <a:rPr sz="1600" b="1" i="1" dirty="0">
                <a:latin typeface="Calibri"/>
                <a:cs typeface="Calibri"/>
              </a:rPr>
              <a:t>=</a:t>
            </a:r>
            <a:r>
              <a:rPr sz="1600" b="1" i="1" spc="7" dirty="0">
                <a:latin typeface="Calibri"/>
                <a:cs typeface="Calibri"/>
              </a:rPr>
              <a:t> </a:t>
            </a:r>
            <a:r>
              <a:rPr sz="1600" b="1" i="1" spc="-7" dirty="0">
                <a:latin typeface="Calibri"/>
                <a:cs typeface="Calibri"/>
              </a:rPr>
              <a:t>{'j','a','v','a','p','o','i','n','t'};</a:t>
            </a:r>
            <a:endParaRPr sz="1600" dirty="0">
              <a:latin typeface="Calibri"/>
              <a:cs typeface="Calibri"/>
            </a:endParaRPr>
          </a:p>
        </p:txBody>
      </p:sp>
      <p:sp>
        <p:nvSpPr>
          <p:cNvPr id="10" name="object 10"/>
          <p:cNvSpPr txBox="1"/>
          <p:nvPr/>
        </p:nvSpPr>
        <p:spPr>
          <a:xfrm>
            <a:off x="1661872" y="5606795"/>
            <a:ext cx="2107353" cy="243656"/>
          </a:xfrm>
          <a:prstGeom prst="rect">
            <a:avLst/>
          </a:prstGeom>
          <a:solidFill>
            <a:schemeClr val="bg1"/>
          </a:solidFill>
        </p:spPr>
        <p:txBody>
          <a:bodyPr vert="horz" wrap="square" lIns="0" tIns="0" rIns="0" bIns="0" rtlCol="0">
            <a:spAutoFit/>
          </a:bodyPr>
          <a:lstStyle/>
          <a:p>
            <a:pPr>
              <a:lnSpc>
                <a:spcPts val="1867"/>
              </a:lnSpc>
            </a:pPr>
            <a:r>
              <a:rPr sz="1600" b="1" i="1" dirty="0">
                <a:latin typeface="Calibri"/>
                <a:cs typeface="Calibri"/>
              </a:rPr>
              <a:t>String s</a:t>
            </a:r>
            <a:r>
              <a:rPr sz="1600" b="1" i="1" spc="-13" dirty="0">
                <a:latin typeface="Calibri"/>
                <a:cs typeface="Calibri"/>
              </a:rPr>
              <a:t> </a:t>
            </a:r>
            <a:r>
              <a:rPr sz="1600" b="1" i="1" dirty="0">
                <a:latin typeface="Calibri"/>
                <a:cs typeface="Calibri"/>
              </a:rPr>
              <a:t>= </a:t>
            </a:r>
            <a:r>
              <a:rPr sz="1600" b="1" i="1" spc="-7" dirty="0">
                <a:latin typeface="Calibri"/>
                <a:cs typeface="Calibri"/>
              </a:rPr>
              <a:t>new</a:t>
            </a:r>
            <a:r>
              <a:rPr sz="1600" b="1" i="1" spc="7" dirty="0">
                <a:latin typeface="Calibri"/>
                <a:cs typeface="Calibri"/>
              </a:rPr>
              <a:t> </a:t>
            </a:r>
            <a:r>
              <a:rPr sz="1600" b="1" i="1" spc="-7" dirty="0">
                <a:latin typeface="Calibri"/>
                <a:cs typeface="Calibri"/>
              </a:rPr>
              <a:t>String(ch);</a:t>
            </a:r>
            <a:endParaRPr sz="1600">
              <a:latin typeface="Calibri"/>
              <a:cs typeface="Calibri"/>
            </a:endParaRPr>
          </a:p>
        </p:txBody>
      </p:sp>
      <p:sp>
        <p:nvSpPr>
          <p:cNvPr id="14" name="object 14"/>
          <p:cNvSpPr txBox="1"/>
          <p:nvPr/>
        </p:nvSpPr>
        <p:spPr>
          <a:xfrm>
            <a:off x="6864096" y="3332481"/>
            <a:ext cx="4671905" cy="1889470"/>
          </a:xfrm>
          <a:prstGeom prst="rect">
            <a:avLst/>
          </a:prstGeom>
          <a:solidFill>
            <a:schemeClr val="accent1"/>
          </a:solidFill>
        </p:spPr>
        <p:txBody>
          <a:bodyPr vert="horz" wrap="square" lIns="0" tIns="1693" rIns="0" bIns="0" rtlCol="0">
            <a:spAutoFit/>
          </a:bodyPr>
          <a:lstStyle/>
          <a:p>
            <a:pPr>
              <a:spcBef>
                <a:spcPts val="13"/>
              </a:spcBef>
            </a:pPr>
            <a:endParaRPr dirty="0">
              <a:latin typeface="Times New Roman"/>
              <a:cs typeface="Times New Roman"/>
            </a:endParaRPr>
          </a:p>
          <a:p>
            <a:pPr marL="456342" marR="447875" algn="ctr">
              <a:lnSpc>
                <a:spcPct val="120800"/>
              </a:lnSpc>
            </a:pPr>
            <a:r>
              <a:rPr spc="-13" dirty="0">
                <a:latin typeface="Calibri"/>
                <a:cs typeface="Calibri"/>
              </a:rPr>
              <a:t>Java </a:t>
            </a:r>
            <a:r>
              <a:rPr dirty="0">
                <a:latin typeface="Calibri"/>
                <a:cs typeface="Calibri"/>
              </a:rPr>
              <a:t>String </a:t>
            </a:r>
            <a:r>
              <a:rPr spc="-7" dirty="0">
                <a:latin typeface="Calibri"/>
                <a:cs typeface="Calibri"/>
              </a:rPr>
              <a:t>Pool </a:t>
            </a:r>
            <a:r>
              <a:rPr spc="-20" dirty="0">
                <a:latin typeface="Calibri"/>
                <a:cs typeface="Calibri"/>
              </a:rPr>
              <a:t>refers </a:t>
            </a:r>
            <a:r>
              <a:rPr spc="-7" dirty="0">
                <a:latin typeface="Calibri"/>
                <a:cs typeface="Calibri"/>
              </a:rPr>
              <a:t>to </a:t>
            </a:r>
            <a:r>
              <a:rPr dirty="0">
                <a:latin typeface="Calibri"/>
                <a:cs typeface="Calibri"/>
              </a:rPr>
              <a:t>a </a:t>
            </a:r>
            <a:r>
              <a:rPr spc="-7" dirty="0">
                <a:latin typeface="Calibri"/>
                <a:cs typeface="Calibri"/>
              </a:rPr>
              <a:t>collection of </a:t>
            </a:r>
            <a:r>
              <a:rPr dirty="0">
                <a:latin typeface="Calibri"/>
                <a:cs typeface="Calibri"/>
              </a:rPr>
              <a:t>String </a:t>
            </a:r>
            <a:r>
              <a:rPr spc="-347" dirty="0">
                <a:latin typeface="Calibri"/>
                <a:cs typeface="Calibri"/>
              </a:rPr>
              <a:t> </a:t>
            </a:r>
            <a:r>
              <a:rPr spc="-7" dirty="0">
                <a:latin typeface="Calibri"/>
                <a:cs typeface="Calibri"/>
              </a:rPr>
              <a:t>literals</a:t>
            </a:r>
            <a:r>
              <a:rPr spc="-20" dirty="0">
                <a:latin typeface="Calibri"/>
                <a:cs typeface="Calibri"/>
              </a:rPr>
              <a:t> </a:t>
            </a:r>
            <a:r>
              <a:rPr spc="-7" dirty="0">
                <a:latin typeface="Calibri"/>
                <a:cs typeface="Calibri"/>
              </a:rPr>
              <a:t>which</a:t>
            </a:r>
            <a:r>
              <a:rPr spc="-13" dirty="0">
                <a:latin typeface="Calibri"/>
                <a:cs typeface="Calibri"/>
              </a:rPr>
              <a:t> </a:t>
            </a:r>
            <a:r>
              <a:rPr spc="-7" dirty="0">
                <a:latin typeface="Calibri"/>
                <a:cs typeface="Calibri"/>
              </a:rPr>
              <a:t>are </a:t>
            </a:r>
            <a:r>
              <a:rPr spc="-13" dirty="0">
                <a:latin typeface="Calibri"/>
                <a:cs typeface="Calibri"/>
              </a:rPr>
              <a:t>stored</a:t>
            </a:r>
            <a:r>
              <a:rPr spc="-27" dirty="0">
                <a:latin typeface="Calibri"/>
                <a:cs typeface="Calibri"/>
              </a:rPr>
              <a:t> </a:t>
            </a:r>
            <a:r>
              <a:rPr dirty="0">
                <a:latin typeface="Calibri"/>
                <a:cs typeface="Calibri"/>
              </a:rPr>
              <a:t>in</a:t>
            </a:r>
            <a:r>
              <a:rPr spc="-13" dirty="0">
                <a:latin typeface="Calibri"/>
                <a:cs typeface="Calibri"/>
              </a:rPr>
              <a:t> </a:t>
            </a:r>
            <a:r>
              <a:rPr dirty="0">
                <a:latin typeface="Calibri"/>
                <a:cs typeface="Calibri"/>
              </a:rPr>
              <a:t>heap</a:t>
            </a:r>
            <a:r>
              <a:rPr spc="-20" dirty="0">
                <a:latin typeface="Calibri"/>
                <a:cs typeface="Calibri"/>
              </a:rPr>
              <a:t> memory.</a:t>
            </a:r>
            <a:endParaRPr dirty="0">
              <a:latin typeface="Calibri"/>
              <a:cs typeface="Calibri"/>
            </a:endParaRPr>
          </a:p>
          <a:p>
            <a:pPr algn="ctr">
              <a:spcBef>
                <a:spcPts val="400"/>
              </a:spcBef>
            </a:pPr>
            <a:r>
              <a:rPr dirty="0">
                <a:latin typeface="Calibri"/>
                <a:cs typeface="Calibri"/>
              </a:rPr>
              <a:t>String</a:t>
            </a:r>
            <a:r>
              <a:rPr spc="-53" dirty="0">
                <a:latin typeface="Calibri"/>
                <a:cs typeface="Calibri"/>
              </a:rPr>
              <a:t> </a:t>
            </a:r>
            <a:r>
              <a:rPr spc="-13" dirty="0">
                <a:latin typeface="Calibri"/>
                <a:cs typeface="Calibri"/>
              </a:rPr>
              <a:t>Pool</a:t>
            </a:r>
            <a:r>
              <a:rPr dirty="0">
                <a:latin typeface="Calibri"/>
                <a:cs typeface="Calibri"/>
              </a:rPr>
              <a:t> helps</a:t>
            </a:r>
            <a:r>
              <a:rPr spc="-13" dirty="0">
                <a:latin typeface="Calibri"/>
                <a:cs typeface="Calibri"/>
              </a:rPr>
              <a:t> </a:t>
            </a:r>
            <a:r>
              <a:rPr dirty="0">
                <a:latin typeface="Calibri"/>
                <a:cs typeface="Calibri"/>
              </a:rPr>
              <a:t>in</a:t>
            </a:r>
            <a:r>
              <a:rPr spc="-27" dirty="0">
                <a:latin typeface="Calibri"/>
                <a:cs typeface="Calibri"/>
              </a:rPr>
              <a:t> </a:t>
            </a:r>
            <a:r>
              <a:rPr spc="-13" dirty="0">
                <a:latin typeface="Calibri"/>
                <a:cs typeface="Calibri"/>
              </a:rPr>
              <a:t>saving</a:t>
            </a:r>
            <a:r>
              <a:rPr dirty="0">
                <a:latin typeface="Calibri"/>
                <a:cs typeface="Calibri"/>
              </a:rPr>
              <a:t> memory</a:t>
            </a:r>
            <a:r>
              <a:rPr spc="-7" dirty="0">
                <a:latin typeface="Calibri"/>
                <a:cs typeface="Calibri"/>
              </a:rPr>
              <a:t> space</a:t>
            </a:r>
            <a:r>
              <a:rPr dirty="0">
                <a:latin typeface="Calibri"/>
                <a:cs typeface="Calibri"/>
              </a:rPr>
              <a:t> </a:t>
            </a:r>
            <a:r>
              <a:rPr spc="-13" dirty="0">
                <a:latin typeface="Calibri"/>
                <a:cs typeface="Calibri"/>
              </a:rPr>
              <a:t>for</a:t>
            </a:r>
            <a:r>
              <a:rPr spc="-20" dirty="0">
                <a:latin typeface="Calibri"/>
                <a:cs typeface="Calibri"/>
              </a:rPr>
              <a:t> Java</a:t>
            </a:r>
            <a:endParaRPr dirty="0">
              <a:latin typeface="Calibri"/>
              <a:cs typeface="Calibri"/>
            </a:endParaRPr>
          </a:p>
          <a:p>
            <a:pPr algn="ctr">
              <a:spcBef>
                <a:spcPts val="7"/>
              </a:spcBef>
            </a:pPr>
            <a:r>
              <a:rPr spc="-7" dirty="0">
                <a:latin typeface="Calibri"/>
                <a:cs typeface="Calibri"/>
              </a:rPr>
              <a:t>runtime.</a:t>
            </a:r>
            <a:endParaRPr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
            <a:ext cx="9144000" cy="1296537"/>
          </a:xfrm>
        </p:spPr>
        <p:txBody>
          <a:bodyPr>
            <a:normAutofit/>
          </a:bodyPr>
          <a:lstStyle/>
          <a:p>
            <a:r>
              <a:rPr lang="en-US" sz="4000" b="1" dirty="0">
                <a:latin typeface="Century Schoolbook" panose="02040604050505020304" pitchFamily="18" charset="0"/>
              </a:rPr>
              <a:t>Manual testing</a:t>
            </a:r>
          </a:p>
        </p:txBody>
      </p:sp>
      <p:sp>
        <p:nvSpPr>
          <p:cNvPr id="3" name="Content Placeholder 2"/>
          <p:cNvSpPr>
            <a:spLocks noGrp="1"/>
          </p:cNvSpPr>
          <p:nvPr>
            <p:ph idx="1"/>
          </p:nvPr>
        </p:nvSpPr>
        <p:spPr>
          <a:xfrm>
            <a:off x="1602556" y="1574276"/>
            <a:ext cx="9502219" cy="5175316"/>
          </a:xfrm>
        </p:spPr>
        <p:txBody>
          <a:bodyPr anchor="t">
            <a:normAutofit/>
          </a:bodyPr>
          <a:lstStyle/>
          <a:p>
            <a:endParaRPr lang="en-US" sz="2600" dirty="0">
              <a:solidFill>
                <a:schemeClr val="accent1">
                  <a:lumMod val="75000"/>
                </a:schemeClr>
              </a:solidFill>
              <a:latin typeface="Century Schoolbook" panose="02040604050505020304" pitchFamily="18" charset="0"/>
            </a:endParaRPr>
          </a:p>
          <a:p>
            <a:endParaRPr lang="en-US" sz="2600" dirty="0">
              <a:solidFill>
                <a:schemeClr val="accent1">
                  <a:lumMod val="75000"/>
                </a:schemeClr>
              </a:solidFill>
              <a:latin typeface="Century Schoolbook" panose="02040604050505020304" pitchFamily="18" charset="0"/>
            </a:endParaRPr>
          </a:p>
          <a:p>
            <a:endParaRPr lang="en-US" sz="2600" dirty="0">
              <a:solidFill>
                <a:schemeClr val="accent1">
                  <a:lumMod val="75000"/>
                </a:schemeClr>
              </a:solidFill>
              <a:latin typeface="Century Schoolbook" panose="02040604050505020304" pitchFamily="18" charset="0"/>
            </a:endParaRPr>
          </a:p>
          <a:p>
            <a:endParaRPr lang="en-US" sz="2600" dirty="0">
              <a:solidFill>
                <a:schemeClr val="accent1">
                  <a:lumMod val="75000"/>
                </a:schemeClr>
              </a:solidFill>
              <a:latin typeface="Century Schoolbook" panose="02040604050505020304" pitchFamily="18" charset="0"/>
            </a:endParaRPr>
          </a:p>
          <a:p>
            <a:pPr algn="just"/>
            <a:r>
              <a:rPr lang="en-US" dirty="0">
                <a:latin typeface="Arial" panose="020B0604020202020204" pitchFamily="34" charset="0"/>
                <a:cs typeface="Arial" panose="020B0604020202020204" pitchFamily="34" charset="0"/>
              </a:rPr>
              <a:t>Manual testing is process of manually testing software application with the intension of finding defects.</a:t>
            </a:r>
          </a:p>
        </p:txBody>
      </p:sp>
      <p:pic>
        <p:nvPicPr>
          <p:cNvPr id="6" name="Picture 5"/>
          <p:cNvPicPr>
            <a:picLocks noChangeAspect="1"/>
          </p:cNvPicPr>
          <p:nvPr/>
        </p:nvPicPr>
        <p:blipFill>
          <a:blip r:embed="rId2"/>
          <a:stretch>
            <a:fillRect/>
          </a:stretch>
        </p:blipFill>
        <p:spPr>
          <a:xfrm>
            <a:off x="2952945" y="1070296"/>
            <a:ext cx="6049652" cy="2257366"/>
          </a:xfrm>
          <a:prstGeom prst="rect">
            <a:avLst/>
          </a:prstGeom>
        </p:spPr>
      </p:pic>
    </p:spTree>
    <p:extLst>
      <p:ext uri="{BB962C8B-B14F-4D97-AF65-F5344CB8AC3E}">
        <p14:creationId xmlns:p14="http://schemas.microsoft.com/office/powerpoint/2010/main" val="4004100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42383" y="912731"/>
            <a:ext cx="3285913" cy="755762"/>
          </a:xfrm>
          <a:prstGeom prst="rect">
            <a:avLst/>
          </a:prstGeom>
        </p:spPr>
        <p:txBody>
          <a:bodyPr vert="horz" wrap="square" lIns="0" tIns="16933" rIns="0" bIns="0" rtlCol="0" anchor="ctr">
            <a:spAutoFit/>
          </a:bodyPr>
          <a:lstStyle/>
          <a:p>
            <a:pPr marL="16933">
              <a:lnSpc>
                <a:spcPct val="100000"/>
              </a:lnSpc>
              <a:spcBef>
                <a:spcPts val="133"/>
              </a:spcBef>
            </a:pPr>
            <a:r>
              <a:rPr b="1" dirty="0">
                <a:solidFill>
                  <a:schemeClr val="tx1"/>
                </a:solidFill>
              </a:rPr>
              <a:t>String</a:t>
            </a:r>
            <a:r>
              <a:rPr b="1" spc="-120" dirty="0">
                <a:solidFill>
                  <a:schemeClr val="tx1"/>
                </a:solidFill>
              </a:rPr>
              <a:t> </a:t>
            </a:r>
            <a:r>
              <a:rPr b="1" dirty="0">
                <a:solidFill>
                  <a:schemeClr val="tx1"/>
                </a:solidFill>
              </a:rPr>
              <a:t>Pool</a:t>
            </a:r>
          </a:p>
        </p:txBody>
      </p:sp>
      <p:sp>
        <p:nvSpPr>
          <p:cNvPr id="4" name="object 4"/>
          <p:cNvSpPr/>
          <p:nvPr/>
        </p:nvSpPr>
        <p:spPr>
          <a:xfrm>
            <a:off x="6173638" y="2388051"/>
            <a:ext cx="0" cy="3722793"/>
          </a:xfrm>
          <a:custGeom>
            <a:avLst/>
            <a:gdLst/>
            <a:ahLst/>
            <a:cxnLst/>
            <a:rect l="l" t="t" r="r" b="b"/>
            <a:pathLst>
              <a:path h="2792095">
                <a:moveTo>
                  <a:pt x="0" y="0"/>
                </a:moveTo>
                <a:lnTo>
                  <a:pt x="0" y="2791739"/>
                </a:lnTo>
              </a:path>
            </a:pathLst>
          </a:custGeom>
          <a:ln w="19050">
            <a:solidFill>
              <a:srgbClr val="FFC000"/>
            </a:solidFill>
          </a:ln>
        </p:spPr>
        <p:txBody>
          <a:bodyPr wrap="square" lIns="0" tIns="0" rIns="0" bIns="0" rtlCol="0"/>
          <a:lstStyle/>
          <a:p>
            <a:endParaRPr sz="2400"/>
          </a:p>
        </p:txBody>
      </p:sp>
      <p:sp>
        <p:nvSpPr>
          <p:cNvPr id="5" name="object 5"/>
          <p:cNvSpPr/>
          <p:nvPr/>
        </p:nvSpPr>
        <p:spPr>
          <a:xfrm>
            <a:off x="1253744" y="2475257"/>
            <a:ext cx="502073" cy="230293"/>
          </a:xfrm>
          <a:custGeom>
            <a:avLst/>
            <a:gdLst/>
            <a:ahLst/>
            <a:cxnLst/>
            <a:rect l="l" t="t" r="r" b="b"/>
            <a:pathLst>
              <a:path w="376555" h="172719">
                <a:moveTo>
                  <a:pt x="376428" y="0"/>
                </a:moveTo>
                <a:lnTo>
                  <a:pt x="0" y="0"/>
                </a:lnTo>
                <a:lnTo>
                  <a:pt x="0" y="172211"/>
                </a:lnTo>
                <a:lnTo>
                  <a:pt x="376428" y="172211"/>
                </a:lnTo>
                <a:lnTo>
                  <a:pt x="376428" y="0"/>
                </a:lnTo>
                <a:close/>
              </a:path>
            </a:pathLst>
          </a:custGeom>
          <a:solidFill>
            <a:srgbClr val="0000FF"/>
          </a:solidFill>
        </p:spPr>
        <p:txBody>
          <a:bodyPr wrap="square" lIns="0" tIns="0" rIns="0" bIns="0" rtlCol="0"/>
          <a:lstStyle/>
          <a:p>
            <a:endParaRPr sz="2400"/>
          </a:p>
        </p:txBody>
      </p:sp>
      <p:sp>
        <p:nvSpPr>
          <p:cNvPr id="6" name="object 6"/>
          <p:cNvSpPr txBox="1"/>
          <p:nvPr/>
        </p:nvSpPr>
        <p:spPr>
          <a:xfrm>
            <a:off x="1253743" y="2475257"/>
            <a:ext cx="3264818" cy="218008"/>
          </a:xfrm>
          <a:prstGeom prst="rect">
            <a:avLst/>
          </a:prstGeom>
          <a:solidFill>
            <a:schemeClr val="bg1"/>
          </a:solidFill>
        </p:spPr>
        <p:txBody>
          <a:bodyPr vert="horz" wrap="square" lIns="0" tIns="0" rIns="0" bIns="0" rtlCol="0">
            <a:spAutoFit/>
          </a:bodyPr>
          <a:lstStyle/>
          <a:p>
            <a:pPr>
              <a:lnSpc>
                <a:spcPts val="1727"/>
              </a:lnSpc>
            </a:pPr>
            <a:r>
              <a:rPr sz="1467" b="1" i="1" dirty="0">
                <a:latin typeface="Calibri"/>
                <a:cs typeface="Calibri"/>
              </a:rPr>
              <a:t>String</a:t>
            </a:r>
            <a:r>
              <a:rPr sz="1467" b="1" i="1" spc="-27" dirty="0">
                <a:latin typeface="Calibri"/>
                <a:cs typeface="Calibri"/>
              </a:rPr>
              <a:t> </a:t>
            </a:r>
            <a:r>
              <a:rPr sz="1467" b="1" i="1" dirty="0">
                <a:latin typeface="Calibri"/>
                <a:cs typeface="Calibri"/>
              </a:rPr>
              <a:t>str =</a:t>
            </a:r>
            <a:r>
              <a:rPr sz="1467" b="1" i="1" spc="-20" dirty="0">
                <a:latin typeface="Calibri"/>
                <a:cs typeface="Calibri"/>
              </a:rPr>
              <a:t> </a:t>
            </a:r>
            <a:r>
              <a:rPr sz="1467" b="1" i="1" spc="-7" dirty="0">
                <a:latin typeface="Calibri"/>
                <a:cs typeface="Calibri"/>
              </a:rPr>
              <a:t>“Hello</a:t>
            </a:r>
            <a:r>
              <a:rPr sz="1467" b="1" i="1" spc="-13" dirty="0">
                <a:latin typeface="Calibri"/>
                <a:cs typeface="Calibri"/>
              </a:rPr>
              <a:t> </a:t>
            </a:r>
            <a:r>
              <a:rPr sz="1467" b="1" i="1" spc="-7" dirty="0">
                <a:latin typeface="Calibri"/>
                <a:cs typeface="Calibri"/>
              </a:rPr>
              <a:t>World”;</a:t>
            </a:r>
            <a:r>
              <a:rPr sz="1467" b="1" i="1" spc="-60" dirty="0">
                <a:latin typeface="Calibri"/>
                <a:cs typeface="Calibri"/>
              </a:rPr>
              <a:t> </a:t>
            </a:r>
            <a:r>
              <a:rPr sz="1467" b="1" i="1" dirty="0">
                <a:latin typeface="Calibri"/>
                <a:cs typeface="Calibri"/>
              </a:rPr>
              <a:t>//String</a:t>
            </a:r>
            <a:r>
              <a:rPr sz="1467" b="1" i="1" spc="-33" dirty="0">
                <a:latin typeface="Calibri"/>
                <a:cs typeface="Calibri"/>
              </a:rPr>
              <a:t> </a:t>
            </a:r>
            <a:r>
              <a:rPr sz="1467" b="1" i="1" dirty="0">
                <a:latin typeface="Calibri"/>
                <a:cs typeface="Calibri"/>
              </a:rPr>
              <a:t>literal</a:t>
            </a:r>
            <a:endParaRPr sz="1467" dirty="0">
              <a:latin typeface="Calibri"/>
              <a:cs typeface="Calibri"/>
            </a:endParaRPr>
          </a:p>
        </p:txBody>
      </p:sp>
      <p:sp>
        <p:nvSpPr>
          <p:cNvPr id="7" name="object 7"/>
          <p:cNvSpPr txBox="1"/>
          <p:nvPr/>
        </p:nvSpPr>
        <p:spPr>
          <a:xfrm>
            <a:off x="1253743" y="2749578"/>
            <a:ext cx="3197013" cy="218008"/>
          </a:xfrm>
          <a:prstGeom prst="rect">
            <a:avLst/>
          </a:prstGeom>
          <a:solidFill>
            <a:schemeClr val="bg1"/>
          </a:solidFill>
        </p:spPr>
        <p:txBody>
          <a:bodyPr vert="horz" wrap="square" lIns="0" tIns="0" rIns="0" bIns="0" rtlCol="0">
            <a:spAutoFit/>
          </a:bodyPr>
          <a:lstStyle/>
          <a:p>
            <a:pPr>
              <a:lnSpc>
                <a:spcPts val="1727"/>
              </a:lnSpc>
            </a:pPr>
            <a:r>
              <a:rPr sz="1467" b="1" i="1" dirty="0">
                <a:latin typeface="Calibri"/>
                <a:cs typeface="Calibri"/>
              </a:rPr>
              <a:t>String</a:t>
            </a:r>
            <a:r>
              <a:rPr sz="1467" b="1" i="1" spc="-33" dirty="0">
                <a:latin typeface="Calibri"/>
                <a:cs typeface="Calibri"/>
              </a:rPr>
              <a:t> </a:t>
            </a:r>
            <a:r>
              <a:rPr sz="1467" b="1" i="1" spc="-7" dirty="0">
                <a:latin typeface="Calibri"/>
                <a:cs typeface="Calibri"/>
              </a:rPr>
              <a:t>str1</a:t>
            </a:r>
            <a:r>
              <a:rPr sz="1467" b="1" i="1" spc="13" dirty="0">
                <a:latin typeface="Calibri"/>
                <a:cs typeface="Calibri"/>
              </a:rPr>
              <a:t> </a:t>
            </a:r>
            <a:r>
              <a:rPr sz="1467" b="1" i="1" dirty="0">
                <a:latin typeface="Calibri"/>
                <a:cs typeface="Calibri"/>
              </a:rPr>
              <a:t>=</a:t>
            </a:r>
            <a:r>
              <a:rPr sz="1467" b="1" i="1" spc="-20" dirty="0">
                <a:latin typeface="Calibri"/>
                <a:cs typeface="Calibri"/>
              </a:rPr>
              <a:t> </a:t>
            </a:r>
            <a:r>
              <a:rPr sz="1467" b="1" i="1" dirty="0">
                <a:latin typeface="Calibri"/>
                <a:cs typeface="Calibri"/>
              </a:rPr>
              <a:t>Hello</a:t>
            </a:r>
            <a:r>
              <a:rPr sz="1467" b="1" i="1" spc="-13" dirty="0">
                <a:latin typeface="Calibri"/>
                <a:cs typeface="Calibri"/>
              </a:rPr>
              <a:t> </a:t>
            </a:r>
            <a:r>
              <a:rPr sz="1467" b="1" i="1" spc="-7" dirty="0">
                <a:latin typeface="Calibri"/>
                <a:cs typeface="Calibri"/>
              </a:rPr>
              <a:t>World”;</a:t>
            </a:r>
            <a:r>
              <a:rPr sz="1467" b="1" i="1" spc="-40" dirty="0">
                <a:latin typeface="Calibri"/>
                <a:cs typeface="Calibri"/>
              </a:rPr>
              <a:t> </a:t>
            </a:r>
            <a:r>
              <a:rPr sz="1467" b="1" i="1" dirty="0">
                <a:latin typeface="Calibri"/>
                <a:cs typeface="Calibri"/>
              </a:rPr>
              <a:t>//String</a:t>
            </a:r>
            <a:r>
              <a:rPr sz="1467" b="1" i="1" spc="-40" dirty="0">
                <a:latin typeface="Calibri"/>
                <a:cs typeface="Calibri"/>
              </a:rPr>
              <a:t> </a:t>
            </a:r>
            <a:r>
              <a:rPr sz="1467" b="1" i="1" dirty="0">
                <a:latin typeface="Calibri"/>
                <a:cs typeface="Calibri"/>
              </a:rPr>
              <a:t>literal</a:t>
            </a:r>
            <a:endParaRPr sz="1467" dirty="0">
              <a:latin typeface="Calibri"/>
              <a:cs typeface="Calibri"/>
            </a:endParaRPr>
          </a:p>
        </p:txBody>
      </p:sp>
      <p:sp>
        <p:nvSpPr>
          <p:cNvPr id="8" name="object 8"/>
          <p:cNvSpPr txBox="1"/>
          <p:nvPr/>
        </p:nvSpPr>
        <p:spPr>
          <a:xfrm>
            <a:off x="1253743" y="3298217"/>
            <a:ext cx="3095413" cy="218008"/>
          </a:xfrm>
          <a:prstGeom prst="rect">
            <a:avLst/>
          </a:prstGeom>
          <a:solidFill>
            <a:schemeClr val="bg1"/>
          </a:solidFill>
        </p:spPr>
        <p:txBody>
          <a:bodyPr vert="horz" wrap="square" lIns="0" tIns="0" rIns="0" bIns="0" rtlCol="0">
            <a:spAutoFit/>
          </a:bodyPr>
          <a:lstStyle/>
          <a:p>
            <a:pPr>
              <a:lnSpc>
                <a:spcPts val="1727"/>
              </a:lnSpc>
            </a:pPr>
            <a:r>
              <a:rPr sz="1467" b="1" i="1" dirty="0">
                <a:latin typeface="Calibri"/>
                <a:cs typeface="Calibri"/>
              </a:rPr>
              <a:t>String</a:t>
            </a:r>
            <a:r>
              <a:rPr sz="1467" b="1" i="1" spc="-33" dirty="0">
                <a:latin typeface="Calibri"/>
                <a:cs typeface="Calibri"/>
              </a:rPr>
              <a:t> </a:t>
            </a:r>
            <a:r>
              <a:rPr sz="1467" b="1" i="1" spc="-7" dirty="0">
                <a:latin typeface="Calibri"/>
                <a:cs typeface="Calibri"/>
              </a:rPr>
              <a:t>str2</a:t>
            </a:r>
            <a:r>
              <a:rPr sz="1467" b="1" i="1" spc="13" dirty="0">
                <a:latin typeface="Calibri"/>
                <a:cs typeface="Calibri"/>
              </a:rPr>
              <a:t> </a:t>
            </a:r>
            <a:r>
              <a:rPr sz="1467" b="1" i="1" dirty="0">
                <a:latin typeface="Calibri"/>
                <a:cs typeface="Calibri"/>
              </a:rPr>
              <a:t>=</a:t>
            </a:r>
            <a:r>
              <a:rPr sz="1467" b="1" i="1" spc="-20" dirty="0">
                <a:latin typeface="Calibri"/>
                <a:cs typeface="Calibri"/>
              </a:rPr>
              <a:t> </a:t>
            </a:r>
            <a:r>
              <a:rPr sz="1467" b="1" i="1" dirty="0">
                <a:latin typeface="Calibri"/>
                <a:cs typeface="Calibri"/>
              </a:rPr>
              <a:t>new</a:t>
            </a:r>
            <a:r>
              <a:rPr sz="1467" b="1" i="1" spc="-20" dirty="0">
                <a:latin typeface="Calibri"/>
                <a:cs typeface="Calibri"/>
              </a:rPr>
              <a:t> </a:t>
            </a:r>
            <a:r>
              <a:rPr sz="1467" b="1" i="1" dirty="0">
                <a:latin typeface="Calibri"/>
                <a:cs typeface="Calibri"/>
              </a:rPr>
              <a:t>String(“Hello</a:t>
            </a:r>
            <a:r>
              <a:rPr sz="1467" b="1" i="1" spc="-53" dirty="0">
                <a:latin typeface="Calibri"/>
                <a:cs typeface="Calibri"/>
              </a:rPr>
              <a:t> </a:t>
            </a:r>
            <a:r>
              <a:rPr sz="1467" b="1" i="1" spc="-7" dirty="0">
                <a:latin typeface="Calibri"/>
                <a:cs typeface="Calibri"/>
              </a:rPr>
              <a:t>World”);</a:t>
            </a:r>
            <a:endParaRPr sz="1467" dirty="0">
              <a:latin typeface="Calibri"/>
              <a:cs typeface="Calibri"/>
            </a:endParaRPr>
          </a:p>
        </p:txBody>
      </p:sp>
      <p:sp>
        <p:nvSpPr>
          <p:cNvPr id="9" name="object 9"/>
          <p:cNvSpPr txBox="1"/>
          <p:nvPr/>
        </p:nvSpPr>
        <p:spPr>
          <a:xfrm>
            <a:off x="1253743" y="3572537"/>
            <a:ext cx="3095413" cy="218008"/>
          </a:xfrm>
          <a:prstGeom prst="rect">
            <a:avLst/>
          </a:prstGeom>
          <a:solidFill>
            <a:schemeClr val="bg1"/>
          </a:solidFill>
        </p:spPr>
        <p:txBody>
          <a:bodyPr vert="horz" wrap="square" lIns="0" tIns="0" rIns="0" bIns="0" rtlCol="0">
            <a:spAutoFit/>
          </a:bodyPr>
          <a:lstStyle/>
          <a:p>
            <a:pPr>
              <a:lnSpc>
                <a:spcPts val="1727"/>
              </a:lnSpc>
            </a:pPr>
            <a:r>
              <a:rPr sz="1467" b="1" i="1" dirty="0">
                <a:latin typeface="Calibri"/>
                <a:cs typeface="Calibri"/>
              </a:rPr>
              <a:t>String</a:t>
            </a:r>
            <a:r>
              <a:rPr sz="1467" b="1" i="1" spc="-33" dirty="0">
                <a:latin typeface="Calibri"/>
                <a:cs typeface="Calibri"/>
              </a:rPr>
              <a:t> </a:t>
            </a:r>
            <a:r>
              <a:rPr sz="1467" b="1" i="1" spc="-7" dirty="0">
                <a:latin typeface="Calibri"/>
                <a:cs typeface="Calibri"/>
              </a:rPr>
              <a:t>str3</a:t>
            </a:r>
            <a:r>
              <a:rPr sz="1467" b="1" i="1" spc="13" dirty="0">
                <a:latin typeface="Calibri"/>
                <a:cs typeface="Calibri"/>
              </a:rPr>
              <a:t> </a:t>
            </a:r>
            <a:r>
              <a:rPr sz="1467" b="1" i="1" dirty="0">
                <a:latin typeface="Calibri"/>
                <a:cs typeface="Calibri"/>
              </a:rPr>
              <a:t>=</a:t>
            </a:r>
            <a:r>
              <a:rPr sz="1467" b="1" i="1" spc="-20" dirty="0">
                <a:latin typeface="Calibri"/>
                <a:cs typeface="Calibri"/>
              </a:rPr>
              <a:t> </a:t>
            </a:r>
            <a:r>
              <a:rPr sz="1467" b="1" i="1" spc="-7" dirty="0">
                <a:latin typeface="Calibri"/>
                <a:cs typeface="Calibri"/>
              </a:rPr>
              <a:t>“Core</a:t>
            </a:r>
            <a:r>
              <a:rPr sz="1467" b="1" i="1" spc="-27" dirty="0">
                <a:latin typeface="Calibri"/>
                <a:cs typeface="Calibri"/>
              </a:rPr>
              <a:t> </a:t>
            </a:r>
            <a:r>
              <a:rPr sz="1467" b="1" i="1" spc="-7" dirty="0">
                <a:latin typeface="Calibri"/>
                <a:cs typeface="Calibri"/>
              </a:rPr>
              <a:t>Java”;</a:t>
            </a:r>
            <a:r>
              <a:rPr sz="1467" b="1" i="1" spc="-60" dirty="0">
                <a:latin typeface="Calibri"/>
                <a:cs typeface="Calibri"/>
              </a:rPr>
              <a:t> </a:t>
            </a:r>
            <a:r>
              <a:rPr sz="1467" b="1" i="1" dirty="0">
                <a:latin typeface="Calibri"/>
                <a:cs typeface="Calibri"/>
              </a:rPr>
              <a:t>//String</a:t>
            </a:r>
            <a:r>
              <a:rPr sz="1467" b="1" i="1" spc="-47" dirty="0">
                <a:latin typeface="Calibri"/>
                <a:cs typeface="Calibri"/>
              </a:rPr>
              <a:t> </a:t>
            </a:r>
            <a:r>
              <a:rPr sz="1467" b="1" i="1" dirty="0">
                <a:latin typeface="Calibri"/>
                <a:cs typeface="Calibri"/>
              </a:rPr>
              <a:t>literal</a:t>
            </a:r>
            <a:endParaRPr sz="1467" dirty="0">
              <a:latin typeface="Calibri"/>
              <a:cs typeface="Calibri"/>
            </a:endParaRPr>
          </a:p>
        </p:txBody>
      </p:sp>
      <p:sp>
        <p:nvSpPr>
          <p:cNvPr id="10" name="object 10"/>
          <p:cNvSpPr txBox="1"/>
          <p:nvPr/>
        </p:nvSpPr>
        <p:spPr>
          <a:xfrm>
            <a:off x="1253743" y="3846857"/>
            <a:ext cx="3095413" cy="218008"/>
          </a:xfrm>
          <a:prstGeom prst="rect">
            <a:avLst/>
          </a:prstGeom>
          <a:solidFill>
            <a:schemeClr val="bg1"/>
          </a:solidFill>
        </p:spPr>
        <p:txBody>
          <a:bodyPr vert="horz" wrap="square" lIns="0" tIns="0" rIns="0" bIns="0" rtlCol="0">
            <a:spAutoFit/>
          </a:bodyPr>
          <a:lstStyle/>
          <a:p>
            <a:pPr>
              <a:lnSpc>
                <a:spcPts val="1727"/>
              </a:lnSpc>
            </a:pPr>
            <a:r>
              <a:rPr sz="1467" b="1" i="1" dirty="0">
                <a:latin typeface="Calibri"/>
                <a:cs typeface="Calibri"/>
              </a:rPr>
              <a:t>String</a:t>
            </a:r>
            <a:r>
              <a:rPr sz="1467" b="1" i="1" spc="-33" dirty="0">
                <a:latin typeface="Calibri"/>
                <a:cs typeface="Calibri"/>
              </a:rPr>
              <a:t> </a:t>
            </a:r>
            <a:r>
              <a:rPr sz="1467" b="1" i="1" spc="-7" dirty="0">
                <a:latin typeface="Calibri"/>
                <a:cs typeface="Calibri"/>
              </a:rPr>
              <a:t>str4</a:t>
            </a:r>
            <a:r>
              <a:rPr sz="1467" b="1" i="1" spc="13" dirty="0">
                <a:latin typeface="Calibri"/>
                <a:cs typeface="Calibri"/>
              </a:rPr>
              <a:t> </a:t>
            </a:r>
            <a:r>
              <a:rPr sz="1467" b="1" i="1" dirty="0">
                <a:latin typeface="Calibri"/>
                <a:cs typeface="Calibri"/>
              </a:rPr>
              <a:t>=</a:t>
            </a:r>
            <a:r>
              <a:rPr sz="1467" b="1" i="1" spc="-20" dirty="0">
                <a:latin typeface="Calibri"/>
                <a:cs typeface="Calibri"/>
              </a:rPr>
              <a:t> </a:t>
            </a:r>
            <a:r>
              <a:rPr sz="1467" b="1" i="1" dirty="0">
                <a:latin typeface="Calibri"/>
                <a:cs typeface="Calibri"/>
              </a:rPr>
              <a:t>new</a:t>
            </a:r>
            <a:r>
              <a:rPr sz="1467" b="1" i="1" spc="-20" dirty="0">
                <a:latin typeface="Calibri"/>
                <a:cs typeface="Calibri"/>
              </a:rPr>
              <a:t> </a:t>
            </a:r>
            <a:r>
              <a:rPr sz="1467" b="1" i="1" dirty="0">
                <a:latin typeface="Calibri"/>
                <a:cs typeface="Calibri"/>
              </a:rPr>
              <a:t>String(“Hello</a:t>
            </a:r>
            <a:r>
              <a:rPr sz="1467" b="1" i="1" spc="-53" dirty="0">
                <a:latin typeface="Calibri"/>
                <a:cs typeface="Calibri"/>
              </a:rPr>
              <a:t> </a:t>
            </a:r>
            <a:r>
              <a:rPr sz="1467" b="1" i="1" spc="-7" dirty="0">
                <a:latin typeface="Calibri"/>
                <a:cs typeface="Calibri"/>
              </a:rPr>
              <a:t>World”);</a:t>
            </a:r>
            <a:endParaRPr sz="1467" dirty="0">
              <a:latin typeface="Calibri"/>
              <a:cs typeface="Calibri"/>
            </a:endParaRPr>
          </a:p>
        </p:txBody>
      </p:sp>
      <p:sp>
        <p:nvSpPr>
          <p:cNvPr id="11" name="object 11"/>
          <p:cNvSpPr txBox="1"/>
          <p:nvPr/>
        </p:nvSpPr>
        <p:spPr>
          <a:xfrm>
            <a:off x="1253964" y="4373652"/>
            <a:ext cx="2757593" cy="242866"/>
          </a:xfrm>
          <a:prstGeom prst="rect">
            <a:avLst/>
          </a:prstGeom>
        </p:spPr>
        <p:txBody>
          <a:bodyPr vert="horz" wrap="square" lIns="0" tIns="16933" rIns="0" bIns="0" rtlCol="0">
            <a:spAutoFit/>
          </a:bodyPr>
          <a:lstStyle/>
          <a:p>
            <a:pPr>
              <a:spcBef>
                <a:spcPts val="133"/>
              </a:spcBef>
            </a:pPr>
            <a:r>
              <a:rPr sz="1467" spc="-7" dirty="0">
                <a:latin typeface="Calibri"/>
                <a:cs typeface="Calibri"/>
              </a:rPr>
              <a:t>String</a:t>
            </a:r>
            <a:r>
              <a:rPr sz="1467" spc="-33" dirty="0">
                <a:latin typeface="Calibri"/>
                <a:cs typeface="Calibri"/>
              </a:rPr>
              <a:t> </a:t>
            </a:r>
            <a:r>
              <a:rPr sz="1467" dirty="0">
                <a:latin typeface="Calibri"/>
                <a:cs typeface="Calibri"/>
              </a:rPr>
              <a:t>Literals</a:t>
            </a:r>
            <a:r>
              <a:rPr sz="1467" spc="-33" dirty="0">
                <a:latin typeface="Calibri"/>
                <a:cs typeface="Calibri"/>
              </a:rPr>
              <a:t> </a:t>
            </a:r>
            <a:r>
              <a:rPr sz="1467" dirty="0">
                <a:latin typeface="Calibri"/>
                <a:cs typeface="Calibri"/>
              </a:rPr>
              <a:t>are created</a:t>
            </a:r>
            <a:r>
              <a:rPr sz="1467" spc="-27" dirty="0">
                <a:latin typeface="Calibri"/>
                <a:cs typeface="Calibri"/>
              </a:rPr>
              <a:t> </a:t>
            </a:r>
            <a:r>
              <a:rPr sz="1467" dirty="0">
                <a:latin typeface="Calibri"/>
                <a:cs typeface="Calibri"/>
              </a:rPr>
              <a:t>only</a:t>
            </a:r>
            <a:r>
              <a:rPr sz="1467" spc="-27" dirty="0">
                <a:latin typeface="Calibri"/>
                <a:cs typeface="Calibri"/>
              </a:rPr>
              <a:t> </a:t>
            </a:r>
            <a:r>
              <a:rPr sz="1467" dirty="0">
                <a:latin typeface="Calibri"/>
                <a:cs typeface="Calibri"/>
              </a:rPr>
              <a:t>once.</a:t>
            </a:r>
          </a:p>
        </p:txBody>
      </p:sp>
      <p:sp>
        <p:nvSpPr>
          <p:cNvPr id="12" name="object 12"/>
          <p:cNvSpPr txBox="1"/>
          <p:nvPr/>
        </p:nvSpPr>
        <p:spPr>
          <a:xfrm>
            <a:off x="1422620" y="4648311"/>
            <a:ext cx="3299460" cy="242866"/>
          </a:xfrm>
          <a:prstGeom prst="rect">
            <a:avLst/>
          </a:prstGeom>
        </p:spPr>
        <p:txBody>
          <a:bodyPr vert="horz" wrap="square" lIns="0" tIns="16933" rIns="0" bIns="0" rtlCol="0">
            <a:spAutoFit/>
          </a:bodyPr>
          <a:lstStyle/>
          <a:p>
            <a:pPr marL="440256" indent="-441102">
              <a:spcBef>
                <a:spcPts val="133"/>
              </a:spcBef>
              <a:buSzPct val="145454"/>
              <a:buFont typeface="Wingdings"/>
              <a:buChar char=""/>
              <a:tabLst>
                <a:tab pos="440256" algn="l"/>
                <a:tab pos="441102" algn="l"/>
              </a:tabLst>
            </a:pPr>
            <a:r>
              <a:rPr sz="1467" spc="-7" dirty="0">
                <a:latin typeface="Calibri"/>
                <a:cs typeface="Calibri"/>
              </a:rPr>
              <a:t>They</a:t>
            </a:r>
            <a:r>
              <a:rPr sz="1467" spc="-13" dirty="0">
                <a:latin typeface="Calibri"/>
                <a:cs typeface="Calibri"/>
              </a:rPr>
              <a:t> </a:t>
            </a:r>
            <a:r>
              <a:rPr sz="1467" dirty="0">
                <a:latin typeface="Calibri"/>
                <a:cs typeface="Calibri"/>
              </a:rPr>
              <a:t>are </a:t>
            </a:r>
            <a:r>
              <a:rPr sz="1467" spc="-7" dirty="0">
                <a:latin typeface="Calibri"/>
                <a:cs typeface="Calibri"/>
              </a:rPr>
              <a:t>shared,</a:t>
            </a:r>
            <a:r>
              <a:rPr sz="1467" spc="-13" dirty="0">
                <a:latin typeface="Calibri"/>
                <a:cs typeface="Calibri"/>
              </a:rPr>
              <a:t> </a:t>
            </a:r>
            <a:r>
              <a:rPr sz="1467" spc="-7" dirty="0">
                <a:latin typeface="Calibri"/>
                <a:cs typeface="Calibri"/>
              </a:rPr>
              <a:t>save</a:t>
            </a:r>
            <a:r>
              <a:rPr sz="1467" spc="-27" dirty="0">
                <a:latin typeface="Calibri"/>
                <a:cs typeface="Calibri"/>
              </a:rPr>
              <a:t> </a:t>
            </a:r>
            <a:r>
              <a:rPr sz="1467" dirty="0">
                <a:latin typeface="Calibri"/>
                <a:cs typeface="Calibri"/>
              </a:rPr>
              <a:t>memory</a:t>
            </a:r>
            <a:r>
              <a:rPr sz="1467" spc="-40" dirty="0">
                <a:latin typeface="Calibri"/>
                <a:cs typeface="Calibri"/>
              </a:rPr>
              <a:t> </a:t>
            </a:r>
            <a:r>
              <a:rPr sz="1467" spc="-7" dirty="0">
                <a:latin typeface="Calibri"/>
                <a:cs typeface="Calibri"/>
              </a:rPr>
              <a:t>space.</a:t>
            </a:r>
            <a:endParaRPr sz="1467">
              <a:latin typeface="Calibri"/>
              <a:cs typeface="Calibri"/>
            </a:endParaRPr>
          </a:p>
        </p:txBody>
      </p:sp>
      <p:sp>
        <p:nvSpPr>
          <p:cNvPr id="13" name="object 13"/>
          <p:cNvSpPr txBox="1"/>
          <p:nvPr/>
        </p:nvSpPr>
        <p:spPr>
          <a:xfrm>
            <a:off x="1405686" y="4871832"/>
            <a:ext cx="1951567" cy="242866"/>
          </a:xfrm>
          <a:prstGeom prst="rect">
            <a:avLst/>
          </a:prstGeom>
        </p:spPr>
        <p:txBody>
          <a:bodyPr vert="horz" wrap="square" lIns="0" tIns="16933" rIns="0" bIns="0" rtlCol="0">
            <a:spAutoFit/>
          </a:bodyPr>
          <a:lstStyle/>
          <a:p>
            <a:pPr marL="457189" indent="-441102">
              <a:spcBef>
                <a:spcPts val="133"/>
              </a:spcBef>
              <a:buSzPct val="145454"/>
              <a:buFont typeface="Wingdings"/>
              <a:buChar char=""/>
              <a:tabLst>
                <a:tab pos="457189" algn="l"/>
                <a:tab pos="458035" algn="l"/>
              </a:tabLst>
            </a:pPr>
            <a:r>
              <a:rPr sz="1467" spc="-7" dirty="0">
                <a:latin typeface="Calibri"/>
                <a:cs typeface="Calibri"/>
              </a:rPr>
              <a:t>They</a:t>
            </a:r>
            <a:r>
              <a:rPr sz="1467" spc="-47" dirty="0">
                <a:latin typeface="Calibri"/>
                <a:cs typeface="Calibri"/>
              </a:rPr>
              <a:t> </a:t>
            </a:r>
            <a:r>
              <a:rPr sz="1467" dirty="0">
                <a:latin typeface="Calibri"/>
                <a:cs typeface="Calibri"/>
              </a:rPr>
              <a:t>are</a:t>
            </a:r>
            <a:r>
              <a:rPr sz="1467" spc="-27" dirty="0">
                <a:latin typeface="Calibri"/>
                <a:cs typeface="Calibri"/>
              </a:rPr>
              <a:t> </a:t>
            </a:r>
            <a:r>
              <a:rPr sz="1467" spc="-7" dirty="0">
                <a:latin typeface="Calibri"/>
                <a:cs typeface="Calibri"/>
              </a:rPr>
              <a:t>constants.</a:t>
            </a:r>
            <a:endParaRPr sz="1467">
              <a:latin typeface="Calibri"/>
              <a:cs typeface="Calibri"/>
            </a:endParaRPr>
          </a:p>
        </p:txBody>
      </p:sp>
      <p:sp>
        <p:nvSpPr>
          <p:cNvPr id="14" name="object 14"/>
          <p:cNvSpPr txBox="1"/>
          <p:nvPr/>
        </p:nvSpPr>
        <p:spPr>
          <a:xfrm>
            <a:off x="1237030" y="5370552"/>
            <a:ext cx="3246120" cy="796992"/>
          </a:xfrm>
          <a:prstGeom prst="rect">
            <a:avLst/>
          </a:prstGeom>
        </p:spPr>
        <p:txBody>
          <a:bodyPr vert="horz" wrap="square" lIns="0" tIns="67733" rIns="0" bIns="0" rtlCol="0">
            <a:spAutoFit/>
          </a:bodyPr>
          <a:lstStyle/>
          <a:p>
            <a:pPr marL="16933">
              <a:spcBef>
                <a:spcPts val="533"/>
              </a:spcBef>
            </a:pPr>
            <a:r>
              <a:rPr sz="1467" dirty="0">
                <a:latin typeface="Calibri"/>
                <a:cs typeface="Calibri"/>
              </a:rPr>
              <a:t>If</a:t>
            </a:r>
            <a:r>
              <a:rPr sz="1467" spc="-13" dirty="0">
                <a:latin typeface="Calibri"/>
                <a:cs typeface="Calibri"/>
              </a:rPr>
              <a:t> </a:t>
            </a:r>
            <a:r>
              <a:rPr sz="1467" spc="-7" dirty="0">
                <a:latin typeface="Calibri"/>
                <a:cs typeface="Calibri"/>
              </a:rPr>
              <a:t>String</a:t>
            </a:r>
            <a:r>
              <a:rPr sz="1467" spc="-40" dirty="0">
                <a:latin typeface="Calibri"/>
                <a:cs typeface="Calibri"/>
              </a:rPr>
              <a:t> </a:t>
            </a:r>
            <a:r>
              <a:rPr sz="1467" dirty="0">
                <a:latin typeface="Calibri"/>
                <a:cs typeface="Calibri"/>
              </a:rPr>
              <a:t>is</a:t>
            </a:r>
            <a:r>
              <a:rPr sz="1467" spc="-20" dirty="0">
                <a:latin typeface="Calibri"/>
                <a:cs typeface="Calibri"/>
              </a:rPr>
              <a:t> </a:t>
            </a:r>
            <a:r>
              <a:rPr sz="1467" dirty="0">
                <a:latin typeface="Calibri"/>
                <a:cs typeface="Calibri"/>
              </a:rPr>
              <a:t>created</a:t>
            </a:r>
            <a:r>
              <a:rPr sz="1467" spc="-27" dirty="0">
                <a:latin typeface="Calibri"/>
                <a:cs typeface="Calibri"/>
              </a:rPr>
              <a:t> </a:t>
            </a:r>
            <a:r>
              <a:rPr sz="1467" spc="-7" dirty="0">
                <a:latin typeface="Calibri"/>
                <a:cs typeface="Calibri"/>
              </a:rPr>
              <a:t>using</a:t>
            </a:r>
            <a:r>
              <a:rPr sz="1467" spc="-40" dirty="0">
                <a:latin typeface="Calibri"/>
                <a:cs typeface="Calibri"/>
              </a:rPr>
              <a:t> </a:t>
            </a:r>
            <a:r>
              <a:rPr sz="1467" dirty="0">
                <a:latin typeface="Calibri"/>
                <a:cs typeface="Calibri"/>
              </a:rPr>
              <a:t>new</a:t>
            </a:r>
            <a:r>
              <a:rPr sz="1467" spc="-20" dirty="0">
                <a:latin typeface="Calibri"/>
                <a:cs typeface="Calibri"/>
              </a:rPr>
              <a:t> </a:t>
            </a:r>
            <a:r>
              <a:rPr sz="1467" dirty="0">
                <a:latin typeface="Calibri"/>
                <a:cs typeface="Calibri"/>
              </a:rPr>
              <a:t>keyword,</a:t>
            </a:r>
          </a:p>
          <a:p>
            <a:pPr marL="16933">
              <a:spcBef>
                <a:spcPts val="400"/>
              </a:spcBef>
            </a:pPr>
            <a:r>
              <a:rPr sz="1467" dirty="0">
                <a:latin typeface="Calibri"/>
                <a:cs typeface="Calibri"/>
              </a:rPr>
              <a:t>a</a:t>
            </a:r>
            <a:r>
              <a:rPr sz="1467" spc="-13" dirty="0">
                <a:latin typeface="Calibri"/>
                <a:cs typeface="Calibri"/>
              </a:rPr>
              <a:t> </a:t>
            </a:r>
            <a:r>
              <a:rPr sz="1467" spc="-7" dirty="0">
                <a:latin typeface="Calibri"/>
                <a:cs typeface="Calibri"/>
              </a:rPr>
              <a:t>new</a:t>
            </a:r>
            <a:r>
              <a:rPr sz="1467" spc="-20" dirty="0">
                <a:latin typeface="Calibri"/>
                <a:cs typeface="Calibri"/>
              </a:rPr>
              <a:t> </a:t>
            </a:r>
            <a:r>
              <a:rPr sz="1467" dirty="0">
                <a:latin typeface="Calibri"/>
                <a:cs typeface="Calibri"/>
              </a:rPr>
              <a:t>object</a:t>
            </a:r>
            <a:r>
              <a:rPr sz="1467" spc="-47" dirty="0">
                <a:latin typeface="Calibri"/>
                <a:cs typeface="Calibri"/>
              </a:rPr>
              <a:t> </a:t>
            </a:r>
            <a:r>
              <a:rPr sz="1467" dirty="0">
                <a:latin typeface="Calibri"/>
                <a:cs typeface="Calibri"/>
              </a:rPr>
              <a:t>is</a:t>
            </a:r>
            <a:r>
              <a:rPr sz="1467" spc="-20" dirty="0">
                <a:latin typeface="Calibri"/>
                <a:cs typeface="Calibri"/>
              </a:rPr>
              <a:t> </a:t>
            </a:r>
            <a:r>
              <a:rPr sz="1467" dirty="0">
                <a:latin typeface="Calibri"/>
                <a:cs typeface="Calibri"/>
              </a:rPr>
              <a:t>always</a:t>
            </a:r>
            <a:r>
              <a:rPr sz="1467" spc="-33" dirty="0">
                <a:latin typeface="Calibri"/>
                <a:cs typeface="Calibri"/>
              </a:rPr>
              <a:t> </a:t>
            </a:r>
            <a:r>
              <a:rPr sz="1467" dirty="0">
                <a:latin typeface="Calibri"/>
                <a:cs typeface="Calibri"/>
              </a:rPr>
              <a:t>created</a:t>
            </a:r>
            <a:r>
              <a:rPr sz="1467" spc="-40" dirty="0">
                <a:latin typeface="Calibri"/>
                <a:cs typeface="Calibri"/>
              </a:rPr>
              <a:t> </a:t>
            </a:r>
            <a:r>
              <a:rPr sz="1467" dirty="0">
                <a:latin typeface="Calibri"/>
                <a:cs typeface="Calibri"/>
              </a:rPr>
              <a:t>in</a:t>
            </a:r>
            <a:r>
              <a:rPr sz="1467" spc="-13" dirty="0">
                <a:latin typeface="Calibri"/>
                <a:cs typeface="Calibri"/>
              </a:rPr>
              <a:t> </a:t>
            </a:r>
            <a:r>
              <a:rPr lang="en-IN" sz="1467" spc="-13" dirty="0">
                <a:latin typeface="Calibri"/>
                <a:cs typeface="Calibri"/>
              </a:rPr>
              <a:t>heap </a:t>
            </a:r>
            <a:r>
              <a:rPr sz="1467" dirty="0">
                <a:latin typeface="Calibri"/>
                <a:cs typeface="Calibri"/>
              </a:rPr>
              <a:t>memory.</a:t>
            </a:r>
          </a:p>
        </p:txBody>
      </p:sp>
      <p:grpSp>
        <p:nvGrpSpPr>
          <p:cNvPr id="15" name="object 15"/>
          <p:cNvGrpSpPr/>
          <p:nvPr/>
        </p:nvGrpSpPr>
        <p:grpSpPr>
          <a:xfrm>
            <a:off x="7822353" y="724605"/>
            <a:ext cx="4369647" cy="5456767"/>
            <a:chOff x="5449633" y="557593"/>
            <a:chExt cx="3277235" cy="4092575"/>
          </a:xfrm>
          <a:solidFill>
            <a:schemeClr val="accent1"/>
          </a:solidFill>
        </p:grpSpPr>
        <p:sp>
          <p:nvSpPr>
            <p:cNvPr id="16" name="object 16"/>
            <p:cNvSpPr/>
            <p:nvPr/>
          </p:nvSpPr>
          <p:spPr>
            <a:xfrm>
              <a:off x="5454396" y="562355"/>
              <a:ext cx="3267710" cy="4083050"/>
            </a:xfrm>
            <a:custGeom>
              <a:avLst/>
              <a:gdLst/>
              <a:ahLst/>
              <a:cxnLst/>
              <a:rect l="l" t="t" r="r" b="b"/>
              <a:pathLst>
                <a:path w="3267709" h="4083050">
                  <a:moveTo>
                    <a:pt x="2722879" y="0"/>
                  </a:moveTo>
                  <a:lnTo>
                    <a:pt x="544576" y="0"/>
                  </a:lnTo>
                  <a:lnTo>
                    <a:pt x="497591" y="1999"/>
                  </a:lnTo>
                  <a:lnTo>
                    <a:pt x="451716" y="7887"/>
                  </a:lnTo>
                  <a:lnTo>
                    <a:pt x="407113" y="17501"/>
                  </a:lnTo>
                  <a:lnTo>
                    <a:pt x="363946" y="30677"/>
                  </a:lnTo>
                  <a:lnTo>
                    <a:pt x="322380" y="47252"/>
                  </a:lnTo>
                  <a:lnTo>
                    <a:pt x="282576" y="67062"/>
                  </a:lnTo>
                  <a:lnTo>
                    <a:pt x="244700" y="89943"/>
                  </a:lnTo>
                  <a:lnTo>
                    <a:pt x="208914" y="115733"/>
                  </a:lnTo>
                  <a:lnTo>
                    <a:pt x="175381" y="144266"/>
                  </a:lnTo>
                  <a:lnTo>
                    <a:pt x="144266" y="175381"/>
                  </a:lnTo>
                  <a:lnTo>
                    <a:pt x="115733" y="208914"/>
                  </a:lnTo>
                  <a:lnTo>
                    <a:pt x="89943" y="244700"/>
                  </a:lnTo>
                  <a:lnTo>
                    <a:pt x="67062" y="282576"/>
                  </a:lnTo>
                  <a:lnTo>
                    <a:pt x="47252" y="322380"/>
                  </a:lnTo>
                  <a:lnTo>
                    <a:pt x="30677" y="363946"/>
                  </a:lnTo>
                  <a:lnTo>
                    <a:pt x="17501" y="407113"/>
                  </a:lnTo>
                  <a:lnTo>
                    <a:pt x="7887" y="451716"/>
                  </a:lnTo>
                  <a:lnTo>
                    <a:pt x="1999" y="497591"/>
                  </a:lnTo>
                  <a:lnTo>
                    <a:pt x="0" y="544576"/>
                  </a:lnTo>
                  <a:lnTo>
                    <a:pt x="0" y="3538220"/>
                  </a:lnTo>
                  <a:lnTo>
                    <a:pt x="1999" y="3585208"/>
                  </a:lnTo>
                  <a:lnTo>
                    <a:pt x="7887" y="3631086"/>
                  </a:lnTo>
                  <a:lnTo>
                    <a:pt x="17501" y="3675691"/>
                  </a:lnTo>
                  <a:lnTo>
                    <a:pt x="30677" y="3718859"/>
                  </a:lnTo>
                  <a:lnTo>
                    <a:pt x="47252" y="3760426"/>
                  </a:lnTo>
                  <a:lnTo>
                    <a:pt x="67062" y="3800230"/>
                  </a:lnTo>
                  <a:lnTo>
                    <a:pt x="89943" y="3838106"/>
                  </a:lnTo>
                  <a:lnTo>
                    <a:pt x="115733" y="3873892"/>
                  </a:lnTo>
                  <a:lnTo>
                    <a:pt x="144266" y="3907424"/>
                  </a:lnTo>
                  <a:lnTo>
                    <a:pt x="175381" y="3938538"/>
                  </a:lnTo>
                  <a:lnTo>
                    <a:pt x="208914" y="3967070"/>
                  </a:lnTo>
                  <a:lnTo>
                    <a:pt x="244700" y="3992858"/>
                  </a:lnTo>
                  <a:lnTo>
                    <a:pt x="282576" y="4015738"/>
                  </a:lnTo>
                  <a:lnTo>
                    <a:pt x="322380" y="4035547"/>
                  </a:lnTo>
                  <a:lnTo>
                    <a:pt x="363946" y="4052121"/>
                  </a:lnTo>
                  <a:lnTo>
                    <a:pt x="407113" y="4065296"/>
                  </a:lnTo>
                  <a:lnTo>
                    <a:pt x="451716" y="4074909"/>
                  </a:lnTo>
                  <a:lnTo>
                    <a:pt x="497591" y="4080797"/>
                  </a:lnTo>
                  <a:lnTo>
                    <a:pt x="544576" y="4082796"/>
                  </a:lnTo>
                  <a:lnTo>
                    <a:pt x="2722879" y="4082796"/>
                  </a:lnTo>
                  <a:lnTo>
                    <a:pt x="2769864" y="4080797"/>
                  </a:lnTo>
                  <a:lnTo>
                    <a:pt x="2815739" y="4074909"/>
                  </a:lnTo>
                  <a:lnTo>
                    <a:pt x="2860342" y="4065296"/>
                  </a:lnTo>
                  <a:lnTo>
                    <a:pt x="2903509" y="4052121"/>
                  </a:lnTo>
                  <a:lnTo>
                    <a:pt x="2945075" y="4035547"/>
                  </a:lnTo>
                  <a:lnTo>
                    <a:pt x="2984879" y="4015738"/>
                  </a:lnTo>
                  <a:lnTo>
                    <a:pt x="3022755" y="3992858"/>
                  </a:lnTo>
                  <a:lnTo>
                    <a:pt x="3058541" y="3967070"/>
                  </a:lnTo>
                  <a:lnTo>
                    <a:pt x="3092074" y="3938538"/>
                  </a:lnTo>
                  <a:lnTo>
                    <a:pt x="3123189" y="3907424"/>
                  </a:lnTo>
                  <a:lnTo>
                    <a:pt x="3151722" y="3873892"/>
                  </a:lnTo>
                  <a:lnTo>
                    <a:pt x="3177512" y="3838106"/>
                  </a:lnTo>
                  <a:lnTo>
                    <a:pt x="3200393" y="3800230"/>
                  </a:lnTo>
                  <a:lnTo>
                    <a:pt x="3220203" y="3760426"/>
                  </a:lnTo>
                  <a:lnTo>
                    <a:pt x="3236778" y="3718859"/>
                  </a:lnTo>
                  <a:lnTo>
                    <a:pt x="3249954" y="3675691"/>
                  </a:lnTo>
                  <a:lnTo>
                    <a:pt x="3259568" y="3631086"/>
                  </a:lnTo>
                  <a:lnTo>
                    <a:pt x="3265456" y="3585208"/>
                  </a:lnTo>
                  <a:lnTo>
                    <a:pt x="3267455" y="3538220"/>
                  </a:lnTo>
                  <a:lnTo>
                    <a:pt x="3267455" y="544576"/>
                  </a:lnTo>
                  <a:lnTo>
                    <a:pt x="3265456" y="497591"/>
                  </a:lnTo>
                  <a:lnTo>
                    <a:pt x="3259568" y="451716"/>
                  </a:lnTo>
                  <a:lnTo>
                    <a:pt x="3249954" y="407113"/>
                  </a:lnTo>
                  <a:lnTo>
                    <a:pt x="3236778" y="363946"/>
                  </a:lnTo>
                  <a:lnTo>
                    <a:pt x="3220203" y="322380"/>
                  </a:lnTo>
                  <a:lnTo>
                    <a:pt x="3200393" y="282576"/>
                  </a:lnTo>
                  <a:lnTo>
                    <a:pt x="3177512" y="244700"/>
                  </a:lnTo>
                  <a:lnTo>
                    <a:pt x="3151722" y="208914"/>
                  </a:lnTo>
                  <a:lnTo>
                    <a:pt x="3123189" y="175381"/>
                  </a:lnTo>
                  <a:lnTo>
                    <a:pt x="3092074" y="144266"/>
                  </a:lnTo>
                  <a:lnTo>
                    <a:pt x="3058541" y="115733"/>
                  </a:lnTo>
                  <a:lnTo>
                    <a:pt x="3022755" y="89943"/>
                  </a:lnTo>
                  <a:lnTo>
                    <a:pt x="2984879" y="67062"/>
                  </a:lnTo>
                  <a:lnTo>
                    <a:pt x="2945075" y="47252"/>
                  </a:lnTo>
                  <a:lnTo>
                    <a:pt x="2903509" y="30677"/>
                  </a:lnTo>
                  <a:lnTo>
                    <a:pt x="2860342" y="17501"/>
                  </a:lnTo>
                  <a:lnTo>
                    <a:pt x="2815739" y="7887"/>
                  </a:lnTo>
                  <a:lnTo>
                    <a:pt x="2769864" y="1999"/>
                  </a:lnTo>
                  <a:lnTo>
                    <a:pt x="2722879" y="0"/>
                  </a:lnTo>
                  <a:close/>
                </a:path>
              </a:pathLst>
            </a:custGeom>
            <a:grpFill/>
          </p:spPr>
          <p:txBody>
            <a:bodyPr wrap="square" lIns="0" tIns="0" rIns="0" bIns="0" rtlCol="0"/>
            <a:lstStyle/>
            <a:p>
              <a:endParaRPr sz="2400"/>
            </a:p>
          </p:txBody>
        </p:sp>
        <p:sp>
          <p:nvSpPr>
            <p:cNvPr id="17" name="object 17"/>
            <p:cNvSpPr/>
            <p:nvPr/>
          </p:nvSpPr>
          <p:spPr>
            <a:xfrm>
              <a:off x="5454396" y="562355"/>
              <a:ext cx="3267710" cy="4083050"/>
            </a:xfrm>
            <a:custGeom>
              <a:avLst/>
              <a:gdLst/>
              <a:ahLst/>
              <a:cxnLst/>
              <a:rect l="l" t="t" r="r" b="b"/>
              <a:pathLst>
                <a:path w="3267709" h="4083050">
                  <a:moveTo>
                    <a:pt x="0" y="544576"/>
                  </a:moveTo>
                  <a:lnTo>
                    <a:pt x="1999" y="497591"/>
                  </a:lnTo>
                  <a:lnTo>
                    <a:pt x="7887" y="451716"/>
                  </a:lnTo>
                  <a:lnTo>
                    <a:pt x="17501" y="407113"/>
                  </a:lnTo>
                  <a:lnTo>
                    <a:pt x="30677" y="363946"/>
                  </a:lnTo>
                  <a:lnTo>
                    <a:pt x="47252" y="322380"/>
                  </a:lnTo>
                  <a:lnTo>
                    <a:pt x="67062" y="282576"/>
                  </a:lnTo>
                  <a:lnTo>
                    <a:pt x="89943" y="244700"/>
                  </a:lnTo>
                  <a:lnTo>
                    <a:pt x="115733" y="208914"/>
                  </a:lnTo>
                  <a:lnTo>
                    <a:pt x="144266" y="175381"/>
                  </a:lnTo>
                  <a:lnTo>
                    <a:pt x="175381" y="144266"/>
                  </a:lnTo>
                  <a:lnTo>
                    <a:pt x="208914" y="115733"/>
                  </a:lnTo>
                  <a:lnTo>
                    <a:pt x="244700" y="89943"/>
                  </a:lnTo>
                  <a:lnTo>
                    <a:pt x="282576" y="67062"/>
                  </a:lnTo>
                  <a:lnTo>
                    <a:pt x="322380" y="47252"/>
                  </a:lnTo>
                  <a:lnTo>
                    <a:pt x="363946" y="30677"/>
                  </a:lnTo>
                  <a:lnTo>
                    <a:pt x="407113" y="17501"/>
                  </a:lnTo>
                  <a:lnTo>
                    <a:pt x="451716" y="7887"/>
                  </a:lnTo>
                  <a:lnTo>
                    <a:pt x="497591" y="1999"/>
                  </a:lnTo>
                  <a:lnTo>
                    <a:pt x="544576" y="0"/>
                  </a:lnTo>
                  <a:lnTo>
                    <a:pt x="2722879" y="0"/>
                  </a:lnTo>
                  <a:lnTo>
                    <a:pt x="2769864" y="1999"/>
                  </a:lnTo>
                  <a:lnTo>
                    <a:pt x="2815739" y="7887"/>
                  </a:lnTo>
                  <a:lnTo>
                    <a:pt x="2860342" y="17501"/>
                  </a:lnTo>
                  <a:lnTo>
                    <a:pt x="2903509" y="30677"/>
                  </a:lnTo>
                  <a:lnTo>
                    <a:pt x="2945075" y="47252"/>
                  </a:lnTo>
                  <a:lnTo>
                    <a:pt x="2984879" y="67062"/>
                  </a:lnTo>
                  <a:lnTo>
                    <a:pt x="3022755" y="89943"/>
                  </a:lnTo>
                  <a:lnTo>
                    <a:pt x="3058541" y="115733"/>
                  </a:lnTo>
                  <a:lnTo>
                    <a:pt x="3092074" y="144266"/>
                  </a:lnTo>
                  <a:lnTo>
                    <a:pt x="3123189" y="175381"/>
                  </a:lnTo>
                  <a:lnTo>
                    <a:pt x="3151722" y="208914"/>
                  </a:lnTo>
                  <a:lnTo>
                    <a:pt x="3177512" y="244700"/>
                  </a:lnTo>
                  <a:lnTo>
                    <a:pt x="3200393" y="282576"/>
                  </a:lnTo>
                  <a:lnTo>
                    <a:pt x="3220203" y="322380"/>
                  </a:lnTo>
                  <a:lnTo>
                    <a:pt x="3236778" y="363946"/>
                  </a:lnTo>
                  <a:lnTo>
                    <a:pt x="3249954" y="407113"/>
                  </a:lnTo>
                  <a:lnTo>
                    <a:pt x="3259568" y="451716"/>
                  </a:lnTo>
                  <a:lnTo>
                    <a:pt x="3265456" y="497591"/>
                  </a:lnTo>
                  <a:lnTo>
                    <a:pt x="3267455" y="544576"/>
                  </a:lnTo>
                  <a:lnTo>
                    <a:pt x="3267455" y="3538220"/>
                  </a:lnTo>
                  <a:lnTo>
                    <a:pt x="3265456" y="3585208"/>
                  </a:lnTo>
                  <a:lnTo>
                    <a:pt x="3259568" y="3631086"/>
                  </a:lnTo>
                  <a:lnTo>
                    <a:pt x="3249954" y="3675691"/>
                  </a:lnTo>
                  <a:lnTo>
                    <a:pt x="3236778" y="3718859"/>
                  </a:lnTo>
                  <a:lnTo>
                    <a:pt x="3220203" y="3760426"/>
                  </a:lnTo>
                  <a:lnTo>
                    <a:pt x="3200393" y="3800230"/>
                  </a:lnTo>
                  <a:lnTo>
                    <a:pt x="3177512" y="3838106"/>
                  </a:lnTo>
                  <a:lnTo>
                    <a:pt x="3151722" y="3873892"/>
                  </a:lnTo>
                  <a:lnTo>
                    <a:pt x="3123189" y="3907424"/>
                  </a:lnTo>
                  <a:lnTo>
                    <a:pt x="3092074" y="3938538"/>
                  </a:lnTo>
                  <a:lnTo>
                    <a:pt x="3058541" y="3967070"/>
                  </a:lnTo>
                  <a:lnTo>
                    <a:pt x="3022755" y="3992858"/>
                  </a:lnTo>
                  <a:lnTo>
                    <a:pt x="2984879" y="4015738"/>
                  </a:lnTo>
                  <a:lnTo>
                    <a:pt x="2945075" y="4035547"/>
                  </a:lnTo>
                  <a:lnTo>
                    <a:pt x="2903509" y="4052121"/>
                  </a:lnTo>
                  <a:lnTo>
                    <a:pt x="2860342" y="4065296"/>
                  </a:lnTo>
                  <a:lnTo>
                    <a:pt x="2815739" y="4074909"/>
                  </a:lnTo>
                  <a:lnTo>
                    <a:pt x="2769864" y="4080797"/>
                  </a:lnTo>
                  <a:lnTo>
                    <a:pt x="2722879" y="4082796"/>
                  </a:lnTo>
                  <a:lnTo>
                    <a:pt x="544576" y="4082796"/>
                  </a:lnTo>
                  <a:lnTo>
                    <a:pt x="497591" y="4080797"/>
                  </a:lnTo>
                  <a:lnTo>
                    <a:pt x="451716" y="4074909"/>
                  </a:lnTo>
                  <a:lnTo>
                    <a:pt x="407113" y="4065296"/>
                  </a:lnTo>
                  <a:lnTo>
                    <a:pt x="363946" y="4052121"/>
                  </a:lnTo>
                  <a:lnTo>
                    <a:pt x="322380" y="4035547"/>
                  </a:lnTo>
                  <a:lnTo>
                    <a:pt x="282576" y="4015738"/>
                  </a:lnTo>
                  <a:lnTo>
                    <a:pt x="244700" y="3992858"/>
                  </a:lnTo>
                  <a:lnTo>
                    <a:pt x="208914" y="3967070"/>
                  </a:lnTo>
                  <a:lnTo>
                    <a:pt x="175381" y="3938538"/>
                  </a:lnTo>
                  <a:lnTo>
                    <a:pt x="144266" y="3907424"/>
                  </a:lnTo>
                  <a:lnTo>
                    <a:pt x="115733" y="3873892"/>
                  </a:lnTo>
                  <a:lnTo>
                    <a:pt x="89943" y="3838106"/>
                  </a:lnTo>
                  <a:lnTo>
                    <a:pt x="67062" y="3800230"/>
                  </a:lnTo>
                  <a:lnTo>
                    <a:pt x="47252" y="3760426"/>
                  </a:lnTo>
                  <a:lnTo>
                    <a:pt x="30677" y="3718859"/>
                  </a:lnTo>
                  <a:lnTo>
                    <a:pt x="17501" y="3675691"/>
                  </a:lnTo>
                  <a:lnTo>
                    <a:pt x="7887" y="3631086"/>
                  </a:lnTo>
                  <a:lnTo>
                    <a:pt x="1999" y="3585208"/>
                  </a:lnTo>
                  <a:lnTo>
                    <a:pt x="0" y="3538220"/>
                  </a:lnTo>
                  <a:lnTo>
                    <a:pt x="0" y="544576"/>
                  </a:lnTo>
                  <a:close/>
                </a:path>
              </a:pathLst>
            </a:custGeom>
            <a:grpFill/>
            <a:ln w="9524">
              <a:solidFill>
                <a:srgbClr val="1F487C"/>
              </a:solidFill>
            </a:ln>
          </p:spPr>
          <p:txBody>
            <a:bodyPr wrap="square" lIns="0" tIns="0" rIns="0" bIns="0" rtlCol="0"/>
            <a:lstStyle/>
            <a:p>
              <a:endParaRPr sz="2400"/>
            </a:p>
          </p:txBody>
        </p:sp>
      </p:grpSp>
      <p:sp>
        <p:nvSpPr>
          <p:cNvPr id="18" name="object 18"/>
          <p:cNvSpPr txBox="1"/>
          <p:nvPr/>
        </p:nvSpPr>
        <p:spPr>
          <a:xfrm>
            <a:off x="9453965" y="5341698"/>
            <a:ext cx="962660"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Hello</a:t>
            </a:r>
            <a:r>
              <a:rPr sz="1467" b="1" spc="-80" dirty="0">
                <a:latin typeface="Calibri"/>
                <a:cs typeface="Calibri"/>
              </a:rPr>
              <a:t> </a:t>
            </a:r>
            <a:r>
              <a:rPr sz="1467" b="1" spc="-7" dirty="0">
                <a:latin typeface="Calibri"/>
                <a:cs typeface="Calibri"/>
              </a:rPr>
              <a:t>World</a:t>
            </a:r>
            <a:endParaRPr sz="1467">
              <a:latin typeface="Calibri"/>
              <a:cs typeface="Calibri"/>
            </a:endParaRPr>
          </a:p>
        </p:txBody>
      </p:sp>
      <p:grpSp>
        <p:nvGrpSpPr>
          <p:cNvPr id="19" name="object 19"/>
          <p:cNvGrpSpPr/>
          <p:nvPr/>
        </p:nvGrpSpPr>
        <p:grpSpPr>
          <a:xfrm>
            <a:off x="8281584" y="1508957"/>
            <a:ext cx="2494280" cy="2959100"/>
            <a:chOff x="5794057" y="1145857"/>
            <a:chExt cx="1870710" cy="2219325"/>
          </a:xfrm>
        </p:grpSpPr>
        <p:sp>
          <p:nvSpPr>
            <p:cNvPr id="20" name="object 20"/>
            <p:cNvSpPr/>
            <p:nvPr/>
          </p:nvSpPr>
          <p:spPr>
            <a:xfrm>
              <a:off x="5798820" y="1150619"/>
              <a:ext cx="1861185" cy="2209800"/>
            </a:xfrm>
            <a:custGeom>
              <a:avLst/>
              <a:gdLst/>
              <a:ahLst/>
              <a:cxnLst/>
              <a:rect l="l" t="t" r="r" b="b"/>
              <a:pathLst>
                <a:path w="1861184" h="2209800">
                  <a:moveTo>
                    <a:pt x="930401" y="0"/>
                  </a:moveTo>
                  <a:lnTo>
                    <a:pt x="886604" y="1202"/>
                  </a:lnTo>
                  <a:lnTo>
                    <a:pt x="843327" y="4774"/>
                  </a:lnTo>
                  <a:lnTo>
                    <a:pt x="800616" y="10664"/>
                  </a:lnTo>
                  <a:lnTo>
                    <a:pt x="758516" y="18816"/>
                  </a:lnTo>
                  <a:lnTo>
                    <a:pt x="717070" y="29180"/>
                  </a:lnTo>
                  <a:lnTo>
                    <a:pt x="676325" y="41701"/>
                  </a:lnTo>
                  <a:lnTo>
                    <a:pt x="636324" y="56327"/>
                  </a:lnTo>
                  <a:lnTo>
                    <a:pt x="597113" y="73004"/>
                  </a:lnTo>
                  <a:lnTo>
                    <a:pt x="558735" y="91679"/>
                  </a:lnTo>
                  <a:lnTo>
                    <a:pt x="521236" y="112300"/>
                  </a:lnTo>
                  <a:lnTo>
                    <a:pt x="484661" y="134813"/>
                  </a:lnTo>
                  <a:lnTo>
                    <a:pt x="449053" y="159166"/>
                  </a:lnTo>
                  <a:lnTo>
                    <a:pt x="414458" y="185305"/>
                  </a:lnTo>
                  <a:lnTo>
                    <a:pt x="380920" y="213177"/>
                  </a:lnTo>
                  <a:lnTo>
                    <a:pt x="348485" y="242729"/>
                  </a:lnTo>
                  <a:lnTo>
                    <a:pt x="317196" y="273908"/>
                  </a:lnTo>
                  <a:lnTo>
                    <a:pt x="287098" y="306661"/>
                  </a:lnTo>
                  <a:lnTo>
                    <a:pt x="258236" y="340935"/>
                  </a:lnTo>
                  <a:lnTo>
                    <a:pt x="230655" y="376677"/>
                  </a:lnTo>
                  <a:lnTo>
                    <a:pt x="204400" y="413834"/>
                  </a:lnTo>
                  <a:lnTo>
                    <a:pt x="179515" y="452353"/>
                  </a:lnTo>
                  <a:lnTo>
                    <a:pt x="156044" y="492181"/>
                  </a:lnTo>
                  <a:lnTo>
                    <a:pt x="134033" y="533264"/>
                  </a:lnTo>
                  <a:lnTo>
                    <a:pt x="113526" y="575550"/>
                  </a:lnTo>
                  <a:lnTo>
                    <a:pt x="94567" y="618986"/>
                  </a:lnTo>
                  <a:lnTo>
                    <a:pt x="77203" y="663518"/>
                  </a:lnTo>
                  <a:lnTo>
                    <a:pt x="61476" y="709094"/>
                  </a:lnTo>
                  <a:lnTo>
                    <a:pt x="47432" y="755660"/>
                  </a:lnTo>
                  <a:lnTo>
                    <a:pt x="35116" y="803163"/>
                  </a:lnTo>
                  <a:lnTo>
                    <a:pt x="24572" y="851551"/>
                  </a:lnTo>
                  <a:lnTo>
                    <a:pt x="15845" y="900770"/>
                  </a:lnTo>
                  <a:lnTo>
                    <a:pt x="8980" y="950768"/>
                  </a:lnTo>
                  <a:lnTo>
                    <a:pt x="4021" y="1001491"/>
                  </a:lnTo>
                  <a:lnTo>
                    <a:pt x="1012" y="1052886"/>
                  </a:lnTo>
                  <a:lnTo>
                    <a:pt x="0" y="1104899"/>
                  </a:lnTo>
                  <a:lnTo>
                    <a:pt x="1012" y="1156913"/>
                  </a:lnTo>
                  <a:lnTo>
                    <a:pt x="4021" y="1208308"/>
                  </a:lnTo>
                  <a:lnTo>
                    <a:pt x="8980" y="1259031"/>
                  </a:lnTo>
                  <a:lnTo>
                    <a:pt x="15845" y="1309029"/>
                  </a:lnTo>
                  <a:lnTo>
                    <a:pt x="24572" y="1358248"/>
                  </a:lnTo>
                  <a:lnTo>
                    <a:pt x="35116" y="1406636"/>
                  </a:lnTo>
                  <a:lnTo>
                    <a:pt x="47432" y="1454139"/>
                  </a:lnTo>
                  <a:lnTo>
                    <a:pt x="61476" y="1500705"/>
                  </a:lnTo>
                  <a:lnTo>
                    <a:pt x="77203" y="1546281"/>
                  </a:lnTo>
                  <a:lnTo>
                    <a:pt x="94567" y="1590813"/>
                  </a:lnTo>
                  <a:lnTo>
                    <a:pt x="113526" y="1634249"/>
                  </a:lnTo>
                  <a:lnTo>
                    <a:pt x="134033" y="1676535"/>
                  </a:lnTo>
                  <a:lnTo>
                    <a:pt x="156044" y="1717618"/>
                  </a:lnTo>
                  <a:lnTo>
                    <a:pt x="179515" y="1757446"/>
                  </a:lnTo>
                  <a:lnTo>
                    <a:pt x="204400" y="1795965"/>
                  </a:lnTo>
                  <a:lnTo>
                    <a:pt x="230655" y="1833122"/>
                  </a:lnTo>
                  <a:lnTo>
                    <a:pt x="258236" y="1868864"/>
                  </a:lnTo>
                  <a:lnTo>
                    <a:pt x="287098" y="1903138"/>
                  </a:lnTo>
                  <a:lnTo>
                    <a:pt x="317196" y="1935891"/>
                  </a:lnTo>
                  <a:lnTo>
                    <a:pt x="348485" y="1967070"/>
                  </a:lnTo>
                  <a:lnTo>
                    <a:pt x="380920" y="1996622"/>
                  </a:lnTo>
                  <a:lnTo>
                    <a:pt x="414458" y="2024494"/>
                  </a:lnTo>
                  <a:lnTo>
                    <a:pt x="449053" y="2050633"/>
                  </a:lnTo>
                  <a:lnTo>
                    <a:pt x="484661" y="2074986"/>
                  </a:lnTo>
                  <a:lnTo>
                    <a:pt x="521236" y="2097499"/>
                  </a:lnTo>
                  <a:lnTo>
                    <a:pt x="558735" y="2118120"/>
                  </a:lnTo>
                  <a:lnTo>
                    <a:pt x="597113" y="2136795"/>
                  </a:lnTo>
                  <a:lnTo>
                    <a:pt x="636324" y="2153472"/>
                  </a:lnTo>
                  <a:lnTo>
                    <a:pt x="676325" y="2168098"/>
                  </a:lnTo>
                  <a:lnTo>
                    <a:pt x="717070" y="2180619"/>
                  </a:lnTo>
                  <a:lnTo>
                    <a:pt x="758516" y="2190983"/>
                  </a:lnTo>
                  <a:lnTo>
                    <a:pt x="800616" y="2199135"/>
                  </a:lnTo>
                  <a:lnTo>
                    <a:pt x="843327" y="2205025"/>
                  </a:lnTo>
                  <a:lnTo>
                    <a:pt x="886604" y="2208597"/>
                  </a:lnTo>
                  <a:lnTo>
                    <a:pt x="930401" y="2209799"/>
                  </a:lnTo>
                  <a:lnTo>
                    <a:pt x="974199" y="2208597"/>
                  </a:lnTo>
                  <a:lnTo>
                    <a:pt x="1017476" y="2205025"/>
                  </a:lnTo>
                  <a:lnTo>
                    <a:pt x="1060187" y="2199135"/>
                  </a:lnTo>
                  <a:lnTo>
                    <a:pt x="1102287" y="2190983"/>
                  </a:lnTo>
                  <a:lnTo>
                    <a:pt x="1143733" y="2180619"/>
                  </a:lnTo>
                  <a:lnTo>
                    <a:pt x="1184478" y="2168098"/>
                  </a:lnTo>
                  <a:lnTo>
                    <a:pt x="1224479" y="2153472"/>
                  </a:lnTo>
                  <a:lnTo>
                    <a:pt x="1263690" y="2136795"/>
                  </a:lnTo>
                  <a:lnTo>
                    <a:pt x="1302068" y="2118120"/>
                  </a:lnTo>
                  <a:lnTo>
                    <a:pt x="1339567" y="2097499"/>
                  </a:lnTo>
                  <a:lnTo>
                    <a:pt x="1376142" y="2074986"/>
                  </a:lnTo>
                  <a:lnTo>
                    <a:pt x="1411750" y="2050633"/>
                  </a:lnTo>
                  <a:lnTo>
                    <a:pt x="1446345" y="2024494"/>
                  </a:lnTo>
                  <a:lnTo>
                    <a:pt x="1479883" y="1996622"/>
                  </a:lnTo>
                  <a:lnTo>
                    <a:pt x="1512318" y="1967070"/>
                  </a:lnTo>
                  <a:lnTo>
                    <a:pt x="1543607" y="1935891"/>
                  </a:lnTo>
                  <a:lnTo>
                    <a:pt x="1573705" y="1903138"/>
                  </a:lnTo>
                  <a:lnTo>
                    <a:pt x="1602567" y="1868864"/>
                  </a:lnTo>
                  <a:lnTo>
                    <a:pt x="1630148" y="1833122"/>
                  </a:lnTo>
                  <a:lnTo>
                    <a:pt x="1656403" y="1795965"/>
                  </a:lnTo>
                  <a:lnTo>
                    <a:pt x="1681288" y="1757446"/>
                  </a:lnTo>
                  <a:lnTo>
                    <a:pt x="1704759" y="1717618"/>
                  </a:lnTo>
                  <a:lnTo>
                    <a:pt x="1726770" y="1676535"/>
                  </a:lnTo>
                  <a:lnTo>
                    <a:pt x="1747277" y="1634249"/>
                  </a:lnTo>
                  <a:lnTo>
                    <a:pt x="1766236" y="1590813"/>
                  </a:lnTo>
                  <a:lnTo>
                    <a:pt x="1783600" y="1546281"/>
                  </a:lnTo>
                  <a:lnTo>
                    <a:pt x="1799327" y="1500705"/>
                  </a:lnTo>
                  <a:lnTo>
                    <a:pt x="1813371" y="1454139"/>
                  </a:lnTo>
                  <a:lnTo>
                    <a:pt x="1825687" y="1406636"/>
                  </a:lnTo>
                  <a:lnTo>
                    <a:pt x="1836231" y="1358248"/>
                  </a:lnTo>
                  <a:lnTo>
                    <a:pt x="1844958" y="1309029"/>
                  </a:lnTo>
                  <a:lnTo>
                    <a:pt x="1851823" y="1259031"/>
                  </a:lnTo>
                  <a:lnTo>
                    <a:pt x="1856782" y="1208308"/>
                  </a:lnTo>
                  <a:lnTo>
                    <a:pt x="1859791" y="1156913"/>
                  </a:lnTo>
                  <a:lnTo>
                    <a:pt x="1860803" y="1104899"/>
                  </a:lnTo>
                  <a:lnTo>
                    <a:pt x="1859791" y="1052886"/>
                  </a:lnTo>
                  <a:lnTo>
                    <a:pt x="1856782" y="1001491"/>
                  </a:lnTo>
                  <a:lnTo>
                    <a:pt x="1851823" y="950768"/>
                  </a:lnTo>
                  <a:lnTo>
                    <a:pt x="1844958" y="900770"/>
                  </a:lnTo>
                  <a:lnTo>
                    <a:pt x="1836231" y="851551"/>
                  </a:lnTo>
                  <a:lnTo>
                    <a:pt x="1825687" y="803163"/>
                  </a:lnTo>
                  <a:lnTo>
                    <a:pt x="1813371" y="755660"/>
                  </a:lnTo>
                  <a:lnTo>
                    <a:pt x="1799327" y="709094"/>
                  </a:lnTo>
                  <a:lnTo>
                    <a:pt x="1783600" y="663518"/>
                  </a:lnTo>
                  <a:lnTo>
                    <a:pt x="1766236" y="618986"/>
                  </a:lnTo>
                  <a:lnTo>
                    <a:pt x="1747277" y="575550"/>
                  </a:lnTo>
                  <a:lnTo>
                    <a:pt x="1726770" y="533264"/>
                  </a:lnTo>
                  <a:lnTo>
                    <a:pt x="1704759" y="492181"/>
                  </a:lnTo>
                  <a:lnTo>
                    <a:pt x="1681288" y="452353"/>
                  </a:lnTo>
                  <a:lnTo>
                    <a:pt x="1656403" y="413834"/>
                  </a:lnTo>
                  <a:lnTo>
                    <a:pt x="1630148" y="376677"/>
                  </a:lnTo>
                  <a:lnTo>
                    <a:pt x="1602567" y="340935"/>
                  </a:lnTo>
                  <a:lnTo>
                    <a:pt x="1573705" y="306661"/>
                  </a:lnTo>
                  <a:lnTo>
                    <a:pt x="1543607" y="273908"/>
                  </a:lnTo>
                  <a:lnTo>
                    <a:pt x="1512318" y="242729"/>
                  </a:lnTo>
                  <a:lnTo>
                    <a:pt x="1479883" y="213177"/>
                  </a:lnTo>
                  <a:lnTo>
                    <a:pt x="1446345" y="185305"/>
                  </a:lnTo>
                  <a:lnTo>
                    <a:pt x="1411750" y="159166"/>
                  </a:lnTo>
                  <a:lnTo>
                    <a:pt x="1376142" y="134813"/>
                  </a:lnTo>
                  <a:lnTo>
                    <a:pt x="1339567" y="112300"/>
                  </a:lnTo>
                  <a:lnTo>
                    <a:pt x="1302068" y="91679"/>
                  </a:lnTo>
                  <a:lnTo>
                    <a:pt x="1263690" y="73004"/>
                  </a:lnTo>
                  <a:lnTo>
                    <a:pt x="1224479" y="56327"/>
                  </a:lnTo>
                  <a:lnTo>
                    <a:pt x="1184478" y="41701"/>
                  </a:lnTo>
                  <a:lnTo>
                    <a:pt x="1143733" y="29180"/>
                  </a:lnTo>
                  <a:lnTo>
                    <a:pt x="1102287" y="18816"/>
                  </a:lnTo>
                  <a:lnTo>
                    <a:pt x="1060187" y="10664"/>
                  </a:lnTo>
                  <a:lnTo>
                    <a:pt x="1017476" y="4774"/>
                  </a:lnTo>
                  <a:lnTo>
                    <a:pt x="974199" y="1202"/>
                  </a:lnTo>
                  <a:lnTo>
                    <a:pt x="930401" y="0"/>
                  </a:lnTo>
                  <a:close/>
                </a:path>
              </a:pathLst>
            </a:custGeom>
            <a:solidFill>
              <a:srgbClr val="FFCC00"/>
            </a:solidFill>
          </p:spPr>
          <p:txBody>
            <a:bodyPr wrap="square" lIns="0" tIns="0" rIns="0" bIns="0" rtlCol="0"/>
            <a:lstStyle/>
            <a:p>
              <a:endParaRPr sz="2400"/>
            </a:p>
          </p:txBody>
        </p:sp>
        <p:sp>
          <p:nvSpPr>
            <p:cNvPr id="21" name="object 21"/>
            <p:cNvSpPr/>
            <p:nvPr/>
          </p:nvSpPr>
          <p:spPr>
            <a:xfrm>
              <a:off x="5798820" y="1150619"/>
              <a:ext cx="1861185" cy="2209800"/>
            </a:xfrm>
            <a:custGeom>
              <a:avLst/>
              <a:gdLst/>
              <a:ahLst/>
              <a:cxnLst/>
              <a:rect l="l" t="t" r="r" b="b"/>
              <a:pathLst>
                <a:path w="1861184" h="2209800">
                  <a:moveTo>
                    <a:pt x="0" y="1104899"/>
                  </a:moveTo>
                  <a:lnTo>
                    <a:pt x="1012" y="1052886"/>
                  </a:lnTo>
                  <a:lnTo>
                    <a:pt x="4021" y="1001491"/>
                  </a:lnTo>
                  <a:lnTo>
                    <a:pt x="8980" y="950768"/>
                  </a:lnTo>
                  <a:lnTo>
                    <a:pt x="15845" y="900770"/>
                  </a:lnTo>
                  <a:lnTo>
                    <a:pt x="24572" y="851551"/>
                  </a:lnTo>
                  <a:lnTo>
                    <a:pt x="35116" y="803163"/>
                  </a:lnTo>
                  <a:lnTo>
                    <a:pt x="47432" y="755660"/>
                  </a:lnTo>
                  <a:lnTo>
                    <a:pt x="61476" y="709094"/>
                  </a:lnTo>
                  <a:lnTo>
                    <a:pt x="77203" y="663518"/>
                  </a:lnTo>
                  <a:lnTo>
                    <a:pt x="94567" y="618986"/>
                  </a:lnTo>
                  <a:lnTo>
                    <a:pt x="113526" y="575550"/>
                  </a:lnTo>
                  <a:lnTo>
                    <a:pt x="134033" y="533264"/>
                  </a:lnTo>
                  <a:lnTo>
                    <a:pt x="156044" y="492181"/>
                  </a:lnTo>
                  <a:lnTo>
                    <a:pt x="179515" y="452353"/>
                  </a:lnTo>
                  <a:lnTo>
                    <a:pt x="204400" y="413834"/>
                  </a:lnTo>
                  <a:lnTo>
                    <a:pt x="230655" y="376677"/>
                  </a:lnTo>
                  <a:lnTo>
                    <a:pt x="258236" y="340935"/>
                  </a:lnTo>
                  <a:lnTo>
                    <a:pt x="287098" y="306661"/>
                  </a:lnTo>
                  <a:lnTo>
                    <a:pt x="317196" y="273908"/>
                  </a:lnTo>
                  <a:lnTo>
                    <a:pt x="348485" y="242729"/>
                  </a:lnTo>
                  <a:lnTo>
                    <a:pt x="380920" y="213177"/>
                  </a:lnTo>
                  <a:lnTo>
                    <a:pt x="414458" y="185305"/>
                  </a:lnTo>
                  <a:lnTo>
                    <a:pt x="449053" y="159166"/>
                  </a:lnTo>
                  <a:lnTo>
                    <a:pt x="484661" y="134813"/>
                  </a:lnTo>
                  <a:lnTo>
                    <a:pt x="521236" y="112300"/>
                  </a:lnTo>
                  <a:lnTo>
                    <a:pt x="558735" y="91679"/>
                  </a:lnTo>
                  <a:lnTo>
                    <a:pt x="597113" y="73004"/>
                  </a:lnTo>
                  <a:lnTo>
                    <a:pt x="636324" y="56327"/>
                  </a:lnTo>
                  <a:lnTo>
                    <a:pt x="676325" y="41701"/>
                  </a:lnTo>
                  <a:lnTo>
                    <a:pt x="717070" y="29180"/>
                  </a:lnTo>
                  <a:lnTo>
                    <a:pt x="758516" y="18816"/>
                  </a:lnTo>
                  <a:lnTo>
                    <a:pt x="800616" y="10664"/>
                  </a:lnTo>
                  <a:lnTo>
                    <a:pt x="843327" y="4774"/>
                  </a:lnTo>
                  <a:lnTo>
                    <a:pt x="886604" y="1202"/>
                  </a:lnTo>
                  <a:lnTo>
                    <a:pt x="930401" y="0"/>
                  </a:lnTo>
                  <a:lnTo>
                    <a:pt x="974199" y="1202"/>
                  </a:lnTo>
                  <a:lnTo>
                    <a:pt x="1017476" y="4774"/>
                  </a:lnTo>
                  <a:lnTo>
                    <a:pt x="1060187" y="10664"/>
                  </a:lnTo>
                  <a:lnTo>
                    <a:pt x="1102287" y="18816"/>
                  </a:lnTo>
                  <a:lnTo>
                    <a:pt x="1143733" y="29180"/>
                  </a:lnTo>
                  <a:lnTo>
                    <a:pt x="1184478" y="41701"/>
                  </a:lnTo>
                  <a:lnTo>
                    <a:pt x="1224479" y="56327"/>
                  </a:lnTo>
                  <a:lnTo>
                    <a:pt x="1263690" y="73004"/>
                  </a:lnTo>
                  <a:lnTo>
                    <a:pt x="1302068" y="91679"/>
                  </a:lnTo>
                  <a:lnTo>
                    <a:pt x="1339567" y="112300"/>
                  </a:lnTo>
                  <a:lnTo>
                    <a:pt x="1376142" y="134813"/>
                  </a:lnTo>
                  <a:lnTo>
                    <a:pt x="1411750" y="159166"/>
                  </a:lnTo>
                  <a:lnTo>
                    <a:pt x="1446345" y="185305"/>
                  </a:lnTo>
                  <a:lnTo>
                    <a:pt x="1479883" y="213177"/>
                  </a:lnTo>
                  <a:lnTo>
                    <a:pt x="1512318" y="242729"/>
                  </a:lnTo>
                  <a:lnTo>
                    <a:pt x="1543607" y="273908"/>
                  </a:lnTo>
                  <a:lnTo>
                    <a:pt x="1573705" y="306661"/>
                  </a:lnTo>
                  <a:lnTo>
                    <a:pt x="1602567" y="340935"/>
                  </a:lnTo>
                  <a:lnTo>
                    <a:pt x="1630148" y="376677"/>
                  </a:lnTo>
                  <a:lnTo>
                    <a:pt x="1656403" y="413834"/>
                  </a:lnTo>
                  <a:lnTo>
                    <a:pt x="1681288" y="452353"/>
                  </a:lnTo>
                  <a:lnTo>
                    <a:pt x="1704759" y="492181"/>
                  </a:lnTo>
                  <a:lnTo>
                    <a:pt x="1726770" y="533264"/>
                  </a:lnTo>
                  <a:lnTo>
                    <a:pt x="1747277" y="575550"/>
                  </a:lnTo>
                  <a:lnTo>
                    <a:pt x="1766236" y="618986"/>
                  </a:lnTo>
                  <a:lnTo>
                    <a:pt x="1783600" y="663518"/>
                  </a:lnTo>
                  <a:lnTo>
                    <a:pt x="1799327" y="709094"/>
                  </a:lnTo>
                  <a:lnTo>
                    <a:pt x="1813371" y="755660"/>
                  </a:lnTo>
                  <a:lnTo>
                    <a:pt x="1825687" y="803163"/>
                  </a:lnTo>
                  <a:lnTo>
                    <a:pt x="1836231" y="851551"/>
                  </a:lnTo>
                  <a:lnTo>
                    <a:pt x="1844958" y="900770"/>
                  </a:lnTo>
                  <a:lnTo>
                    <a:pt x="1851823" y="950768"/>
                  </a:lnTo>
                  <a:lnTo>
                    <a:pt x="1856782" y="1001491"/>
                  </a:lnTo>
                  <a:lnTo>
                    <a:pt x="1859791" y="1052886"/>
                  </a:lnTo>
                  <a:lnTo>
                    <a:pt x="1860803" y="1104899"/>
                  </a:lnTo>
                  <a:lnTo>
                    <a:pt x="1859791" y="1156913"/>
                  </a:lnTo>
                  <a:lnTo>
                    <a:pt x="1856782" y="1208308"/>
                  </a:lnTo>
                  <a:lnTo>
                    <a:pt x="1851823" y="1259031"/>
                  </a:lnTo>
                  <a:lnTo>
                    <a:pt x="1844958" y="1309029"/>
                  </a:lnTo>
                  <a:lnTo>
                    <a:pt x="1836231" y="1358248"/>
                  </a:lnTo>
                  <a:lnTo>
                    <a:pt x="1825687" y="1406636"/>
                  </a:lnTo>
                  <a:lnTo>
                    <a:pt x="1813371" y="1454139"/>
                  </a:lnTo>
                  <a:lnTo>
                    <a:pt x="1799327" y="1500705"/>
                  </a:lnTo>
                  <a:lnTo>
                    <a:pt x="1783600" y="1546281"/>
                  </a:lnTo>
                  <a:lnTo>
                    <a:pt x="1766236" y="1590813"/>
                  </a:lnTo>
                  <a:lnTo>
                    <a:pt x="1747277" y="1634249"/>
                  </a:lnTo>
                  <a:lnTo>
                    <a:pt x="1726770" y="1676535"/>
                  </a:lnTo>
                  <a:lnTo>
                    <a:pt x="1704759" y="1717618"/>
                  </a:lnTo>
                  <a:lnTo>
                    <a:pt x="1681288" y="1757446"/>
                  </a:lnTo>
                  <a:lnTo>
                    <a:pt x="1656403" y="1795965"/>
                  </a:lnTo>
                  <a:lnTo>
                    <a:pt x="1630148" y="1833122"/>
                  </a:lnTo>
                  <a:lnTo>
                    <a:pt x="1602567" y="1868864"/>
                  </a:lnTo>
                  <a:lnTo>
                    <a:pt x="1573705" y="1903138"/>
                  </a:lnTo>
                  <a:lnTo>
                    <a:pt x="1543607" y="1935891"/>
                  </a:lnTo>
                  <a:lnTo>
                    <a:pt x="1512318" y="1967070"/>
                  </a:lnTo>
                  <a:lnTo>
                    <a:pt x="1479883" y="1996622"/>
                  </a:lnTo>
                  <a:lnTo>
                    <a:pt x="1446345" y="2024494"/>
                  </a:lnTo>
                  <a:lnTo>
                    <a:pt x="1411750" y="2050633"/>
                  </a:lnTo>
                  <a:lnTo>
                    <a:pt x="1376142" y="2074986"/>
                  </a:lnTo>
                  <a:lnTo>
                    <a:pt x="1339567" y="2097499"/>
                  </a:lnTo>
                  <a:lnTo>
                    <a:pt x="1302068" y="2118120"/>
                  </a:lnTo>
                  <a:lnTo>
                    <a:pt x="1263690" y="2136795"/>
                  </a:lnTo>
                  <a:lnTo>
                    <a:pt x="1224479" y="2153472"/>
                  </a:lnTo>
                  <a:lnTo>
                    <a:pt x="1184478" y="2168098"/>
                  </a:lnTo>
                  <a:lnTo>
                    <a:pt x="1143733" y="2180619"/>
                  </a:lnTo>
                  <a:lnTo>
                    <a:pt x="1102287" y="2190983"/>
                  </a:lnTo>
                  <a:lnTo>
                    <a:pt x="1060187" y="2199135"/>
                  </a:lnTo>
                  <a:lnTo>
                    <a:pt x="1017476" y="2205025"/>
                  </a:lnTo>
                  <a:lnTo>
                    <a:pt x="974199" y="2208597"/>
                  </a:lnTo>
                  <a:lnTo>
                    <a:pt x="930401" y="2209799"/>
                  </a:lnTo>
                  <a:lnTo>
                    <a:pt x="886604" y="2208597"/>
                  </a:lnTo>
                  <a:lnTo>
                    <a:pt x="843327" y="2205025"/>
                  </a:lnTo>
                  <a:lnTo>
                    <a:pt x="800616" y="2199135"/>
                  </a:lnTo>
                  <a:lnTo>
                    <a:pt x="758516" y="2190983"/>
                  </a:lnTo>
                  <a:lnTo>
                    <a:pt x="717070" y="2180619"/>
                  </a:lnTo>
                  <a:lnTo>
                    <a:pt x="676325" y="2168098"/>
                  </a:lnTo>
                  <a:lnTo>
                    <a:pt x="636324" y="2153472"/>
                  </a:lnTo>
                  <a:lnTo>
                    <a:pt x="597113" y="2136795"/>
                  </a:lnTo>
                  <a:lnTo>
                    <a:pt x="558735" y="2118120"/>
                  </a:lnTo>
                  <a:lnTo>
                    <a:pt x="521236" y="2097499"/>
                  </a:lnTo>
                  <a:lnTo>
                    <a:pt x="484661" y="2074986"/>
                  </a:lnTo>
                  <a:lnTo>
                    <a:pt x="449053" y="2050633"/>
                  </a:lnTo>
                  <a:lnTo>
                    <a:pt x="414458" y="2024494"/>
                  </a:lnTo>
                  <a:lnTo>
                    <a:pt x="380920" y="1996622"/>
                  </a:lnTo>
                  <a:lnTo>
                    <a:pt x="348485" y="1967070"/>
                  </a:lnTo>
                  <a:lnTo>
                    <a:pt x="317196" y="1935891"/>
                  </a:lnTo>
                  <a:lnTo>
                    <a:pt x="287098" y="1903138"/>
                  </a:lnTo>
                  <a:lnTo>
                    <a:pt x="258236" y="1868864"/>
                  </a:lnTo>
                  <a:lnTo>
                    <a:pt x="230655" y="1833122"/>
                  </a:lnTo>
                  <a:lnTo>
                    <a:pt x="204400" y="1795965"/>
                  </a:lnTo>
                  <a:lnTo>
                    <a:pt x="179515" y="1757446"/>
                  </a:lnTo>
                  <a:lnTo>
                    <a:pt x="156044" y="1717618"/>
                  </a:lnTo>
                  <a:lnTo>
                    <a:pt x="134033" y="1676535"/>
                  </a:lnTo>
                  <a:lnTo>
                    <a:pt x="113526" y="1634249"/>
                  </a:lnTo>
                  <a:lnTo>
                    <a:pt x="94567" y="1590813"/>
                  </a:lnTo>
                  <a:lnTo>
                    <a:pt x="77203" y="1546281"/>
                  </a:lnTo>
                  <a:lnTo>
                    <a:pt x="61476" y="1500705"/>
                  </a:lnTo>
                  <a:lnTo>
                    <a:pt x="47432" y="1454139"/>
                  </a:lnTo>
                  <a:lnTo>
                    <a:pt x="35116" y="1406636"/>
                  </a:lnTo>
                  <a:lnTo>
                    <a:pt x="24572" y="1358248"/>
                  </a:lnTo>
                  <a:lnTo>
                    <a:pt x="15845" y="1309029"/>
                  </a:lnTo>
                  <a:lnTo>
                    <a:pt x="8980" y="1259031"/>
                  </a:lnTo>
                  <a:lnTo>
                    <a:pt x="4021" y="1208308"/>
                  </a:lnTo>
                  <a:lnTo>
                    <a:pt x="1012" y="1156913"/>
                  </a:lnTo>
                  <a:lnTo>
                    <a:pt x="0" y="1104899"/>
                  </a:lnTo>
                  <a:close/>
                </a:path>
              </a:pathLst>
            </a:custGeom>
            <a:ln w="9525">
              <a:solidFill>
                <a:srgbClr val="1F487C"/>
              </a:solidFill>
            </a:ln>
          </p:spPr>
          <p:txBody>
            <a:bodyPr wrap="square" lIns="0" tIns="0" rIns="0" bIns="0" rtlCol="0"/>
            <a:lstStyle/>
            <a:p>
              <a:endParaRPr sz="2400"/>
            </a:p>
          </p:txBody>
        </p:sp>
      </p:grpSp>
      <p:sp>
        <p:nvSpPr>
          <p:cNvPr id="22" name="object 22"/>
          <p:cNvSpPr txBox="1"/>
          <p:nvPr/>
        </p:nvSpPr>
        <p:spPr>
          <a:xfrm>
            <a:off x="9271931" y="2737555"/>
            <a:ext cx="516467" cy="468632"/>
          </a:xfrm>
          <a:prstGeom prst="rect">
            <a:avLst/>
          </a:prstGeom>
        </p:spPr>
        <p:txBody>
          <a:bodyPr vert="horz" wrap="square" lIns="0" tIns="16933" rIns="0" bIns="0" rtlCol="0">
            <a:spAutoFit/>
          </a:bodyPr>
          <a:lstStyle/>
          <a:p>
            <a:pPr marL="16933" marR="6773" indent="38099">
              <a:spcBef>
                <a:spcPts val="133"/>
              </a:spcBef>
            </a:pPr>
            <a:r>
              <a:rPr sz="1467" b="1" dirty="0">
                <a:latin typeface="Calibri"/>
                <a:cs typeface="Calibri"/>
              </a:rPr>
              <a:t>Hello </a:t>
            </a:r>
            <a:r>
              <a:rPr sz="1467" b="1" spc="-313" dirty="0">
                <a:latin typeface="Calibri"/>
                <a:cs typeface="Calibri"/>
              </a:rPr>
              <a:t> </a:t>
            </a:r>
            <a:r>
              <a:rPr sz="1467" b="1" spc="-7" dirty="0">
                <a:latin typeface="Calibri"/>
                <a:cs typeface="Calibri"/>
              </a:rPr>
              <a:t>W</a:t>
            </a:r>
            <a:r>
              <a:rPr sz="1467" b="1" spc="-13" dirty="0">
                <a:latin typeface="Calibri"/>
                <a:cs typeface="Calibri"/>
              </a:rPr>
              <a:t>o</a:t>
            </a:r>
            <a:r>
              <a:rPr sz="1467" b="1" dirty="0">
                <a:latin typeface="Calibri"/>
                <a:cs typeface="Calibri"/>
              </a:rPr>
              <a:t>rld</a:t>
            </a:r>
            <a:endParaRPr sz="1467">
              <a:latin typeface="Calibri"/>
              <a:cs typeface="Calibri"/>
            </a:endParaRPr>
          </a:p>
        </p:txBody>
      </p:sp>
      <p:sp>
        <p:nvSpPr>
          <p:cNvPr id="23" name="object 23"/>
          <p:cNvSpPr txBox="1"/>
          <p:nvPr/>
        </p:nvSpPr>
        <p:spPr>
          <a:xfrm>
            <a:off x="8389536" y="881323"/>
            <a:ext cx="3091180" cy="337764"/>
          </a:xfrm>
          <a:prstGeom prst="rect">
            <a:avLst/>
          </a:prstGeom>
          <a:ln w="9525">
            <a:solidFill>
              <a:srgbClr val="FFFFFF"/>
            </a:solidFill>
          </a:ln>
        </p:spPr>
        <p:txBody>
          <a:bodyPr vert="horz" wrap="square" lIns="0" tIns="110913" rIns="0" bIns="0" rtlCol="0">
            <a:spAutoFit/>
          </a:bodyPr>
          <a:lstStyle/>
          <a:p>
            <a:pPr marL="721342">
              <a:spcBef>
                <a:spcPts val="873"/>
              </a:spcBef>
            </a:pPr>
            <a:r>
              <a:rPr sz="1467" b="1" spc="-7" dirty="0">
                <a:latin typeface="Calibri"/>
                <a:cs typeface="Calibri"/>
              </a:rPr>
              <a:t>JAVA</a:t>
            </a:r>
            <a:r>
              <a:rPr sz="1467" b="1" spc="-33" dirty="0">
                <a:latin typeface="Calibri"/>
                <a:cs typeface="Calibri"/>
              </a:rPr>
              <a:t> </a:t>
            </a:r>
            <a:r>
              <a:rPr sz="1467" b="1" dirty="0">
                <a:latin typeface="Calibri"/>
                <a:cs typeface="Calibri"/>
              </a:rPr>
              <a:t>HEAP</a:t>
            </a:r>
            <a:r>
              <a:rPr sz="1467" b="1" spc="-33" dirty="0">
                <a:latin typeface="Calibri"/>
                <a:cs typeface="Calibri"/>
              </a:rPr>
              <a:t> </a:t>
            </a:r>
            <a:r>
              <a:rPr sz="1467" b="1" spc="-7" dirty="0">
                <a:latin typeface="Calibri"/>
                <a:cs typeface="Calibri"/>
              </a:rPr>
              <a:t>MEMORY</a:t>
            </a:r>
            <a:endParaRPr sz="1467">
              <a:latin typeface="Calibri"/>
              <a:cs typeface="Calibri"/>
            </a:endParaRPr>
          </a:p>
        </p:txBody>
      </p:sp>
      <p:sp>
        <p:nvSpPr>
          <p:cNvPr id="24" name="object 24"/>
          <p:cNvSpPr txBox="1"/>
          <p:nvPr/>
        </p:nvSpPr>
        <p:spPr>
          <a:xfrm>
            <a:off x="10840127" y="2555691"/>
            <a:ext cx="1247987" cy="563530"/>
          </a:xfrm>
          <a:prstGeom prst="rect">
            <a:avLst/>
          </a:prstGeom>
          <a:ln w="9525">
            <a:solidFill>
              <a:srgbClr val="FFFFFF"/>
            </a:solidFill>
          </a:ln>
        </p:spPr>
        <p:txBody>
          <a:bodyPr vert="horz" wrap="square" lIns="0" tIns="110913" rIns="0" bIns="0" rtlCol="0">
            <a:spAutoFit/>
          </a:bodyPr>
          <a:lstStyle/>
          <a:p>
            <a:pPr marL="409776" marR="322572" indent="-75351">
              <a:spcBef>
                <a:spcPts val="873"/>
              </a:spcBef>
            </a:pPr>
            <a:r>
              <a:rPr sz="1467" b="1" spc="-13" dirty="0">
                <a:latin typeface="Calibri"/>
                <a:cs typeface="Calibri"/>
              </a:rPr>
              <a:t>S</a:t>
            </a:r>
            <a:r>
              <a:rPr sz="1467" b="1" dirty="0">
                <a:latin typeface="Calibri"/>
                <a:cs typeface="Calibri"/>
              </a:rPr>
              <a:t>TR</a:t>
            </a:r>
            <a:r>
              <a:rPr sz="1467" b="1" spc="7" dirty="0">
                <a:latin typeface="Calibri"/>
                <a:cs typeface="Calibri"/>
              </a:rPr>
              <a:t>I</a:t>
            </a:r>
            <a:r>
              <a:rPr sz="1467" b="1" dirty="0">
                <a:latin typeface="Calibri"/>
                <a:cs typeface="Calibri"/>
              </a:rPr>
              <a:t>NG  </a:t>
            </a:r>
            <a:r>
              <a:rPr sz="1467" b="1" spc="-7" dirty="0">
                <a:latin typeface="Calibri"/>
                <a:cs typeface="Calibri"/>
              </a:rPr>
              <a:t>POOL</a:t>
            </a:r>
            <a:endParaRPr sz="1467">
              <a:latin typeface="Calibri"/>
              <a:cs typeface="Calibri"/>
            </a:endParaRPr>
          </a:p>
        </p:txBody>
      </p:sp>
      <p:sp>
        <p:nvSpPr>
          <p:cNvPr id="25" name="object 25"/>
          <p:cNvSpPr txBox="1"/>
          <p:nvPr/>
        </p:nvSpPr>
        <p:spPr>
          <a:xfrm>
            <a:off x="6802204" y="5723714"/>
            <a:ext cx="336127"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str4</a:t>
            </a:r>
            <a:endParaRPr sz="1467">
              <a:latin typeface="Calibri"/>
              <a:cs typeface="Calibri"/>
            </a:endParaRPr>
          </a:p>
        </p:txBody>
      </p:sp>
      <p:sp>
        <p:nvSpPr>
          <p:cNvPr id="26" name="object 26"/>
          <p:cNvSpPr/>
          <p:nvPr/>
        </p:nvSpPr>
        <p:spPr>
          <a:xfrm>
            <a:off x="7394531" y="5561629"/>
            <a:ext cx="1700107" cy="317500"/>
          </a:xfrm>
          <a:custGeom>
            <a:avLst/>
            <a:gdLst/>
            <a:ahLst/>
            <a:cxnLst/>
            <a:rect l="l" t="t" r="r" b="b"/>
            <a:pathLst>
              <a:path w="1275079" h="238125">
                <a:moveTo>
                  <a:pt x="1198245" y="31343"/>
                </a:moveTo>
                <a:lnTo>
                  <a:pt x="0" y="224980"/>
                </a:lnTo>
                <a:lnTo>
                  <a:pt x="2032" y="237515"/>
                </a:lnTo>
                <a:lnTo>
                  <a:pt x="1200276" y="43878"/>
                </a:lnTo>
                <a:lnTo>
                  <a:pt x="1198245" y="31343"/>
                </a:lnTo>
                <a:close/>
              </a:path>
              <a:path w="1275079" h="238125">
                <a:moveTo>
                  <a:pt x="1269202" y="29311"/>
                </a:moveTo>
                <a:lnTo>
                  <a:pt x="1210818" y="29311"/>
                </a:lnTo>
                <a:lnTo>
                  <a:pt x="1212850" y="41846"/>
                </a:lnTo>
                <a:lnTo>
                  <a:pt x="1200276" y="43878"/>
                </a:lnTo>
                <a:lnTo>
                  <a:pt x="1205357" y="75222"/>
                </a:lnTo>
                <a:lnTo>
                  <a:pt x="1269202" y="29311"/>
                </a:lnTo>
                <a:close/>
              </a:path>
              <a:path w="1275079" h="238125">
                <a:moveTo>
                  <a:pt x="1210818" y="29311"/>
                </a:moveTo>
                <a:lnTo>
                  <a:pt x="1198245" y="31343"/>
                </a:lnTo>
                <a:lnTo>
                  <a:pt x="1200276" y="43878"/>
                </a:lnTo>
                <a:lnTo>
                  <a:pt x="1212850" y="41846"/>
                </a:lnTo>
                <a:lnTo>
                  <a:pt x="1210818" y="29311"/>
                </a:lnTo>
                <a:close/>
              </a:path>
              <a:path w="1275079" h="238125">
                <a:moveTo>
                  <a:pt x="1193165" y="0"/>
                </a:moveTo>
                <a:lnTo>
                  <a:pt x="1198245" y="31343"/>
                </a:lnTo>
                <a:lnTo>
                  <a:pt x="1210818" y="29311"/>
                </a:lnTo>
                <a:lnTo>
                  <a:pt x="1269202" y="29311"/>
                </a:lnTo>
                <a:lnTo>
                  <a:pt x="1274572" y="25450"/>
                </a:lnTo>
                <a:lnTo>
                  <a:pt x="1193165" y="0"/>
                </a:lnTo>
                <a:close/>
              </a:path>
            </a:pathLst>
          </a:custGeom>
          <a:solidFill>
            <a:srgbClr val="FFC000"/>
          </a:solidFill>
        </p:spPr>
        <p:txBody>
          <a:bodyPr wrap="square" lIns="0" tIns="0" rIns="0" bIns="0" rtlCol="0"/>
          <a:lstStyle/>
          <a:p>
            <a:endParaRPr sz="2400"/>
          </a:p>
        </p:txBody>
      </p:sp>
      <p:sp>
        <p:nvSpPr>
          <p:cNvPr id="27" name="object 27"/>
          <p:cNvSpPr txBox="1"/>
          <p:nvPr/>
        </p:nvSpPr>
        <p:spPr>
          <a:xfrm>
            <a:off x="6850971" y="2802071"/>
            <a:ext cx="240453"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str</a:t>
            </a:r>
            <a:endParaRPr sz="1467">
              <a:latin typeface="Calibri"/>
              <a:cs typeface="Calibri"/>
            </a:endParaRPr>
          </a:p>
        </p:txBody>
      </p:sp>
      <p:sp>
        <p:nvSpPr>
          <p:cNvPr id="28" name="object 28"/>
          <p:cNvSpPr txBox="1"/>
          <p:nvPr/>
        </p:nvSpPr>
        <p:spPr>
          <a:xfrm>
            <a:off x="6802204" y="3532406"/>
            <a:ext cx="336127"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str1</a:t>
            </a:r>
            <a:endParaRPr sz="1467">
              <a:latin typeface="Calibri"/>
              <a:cs typeface="Calibri"/>
            </a:endParaRPr>
          </a:p>
        </p:txBody>
      </p:sp>
      <p:grpSp>
        <p:nvGrpSpPr>
          <p:cNvPr id="29" name="object 29"/>
          <p:cNvGrpSpPr/>
          <p:nvPr/>
        </p:nvGrpSpPr>
        <p:grpSpPr>
          <a:xfrm>
            <a:off x="7072461" y="2900961"/>
            <a:ext cx="2277533" cy="2252980"/>
            <a:chOff x="4887214" y="2189860"/>
            <a:chExt cx="1708150" cy="1689735"/>
          </a:xfrm>
        </p:grpSpPr>
        <p:sp>
          <p:nvSpPr>
            <p:cNvPr id="30" name="object 30"/>
            <p:cNvSpPr/>
            <p:nvPr/>
          </p:nvSpPr>
          <p:spPr>
            <a:xfrm>
              <a:off x="5128133" y="2389123"/>
              <a:ext cx="1388110" cy="391160"/>
            </a:xfrm>
            <a:custGeom>
              <a:avLst/>
              <a:gdLst/>
              <a:ahLst/>
              <a:cxnLst/>
              <a:rect l="l" t="t" r="r" b="b"/>
              <a:pathLst>
                <a:path w="1388109" h="391160">
                  <a:moveTo>
                    <a:pt x="98170" y="352551"/>
                  </a:moveTo>
                  <a:lnTo>
                    <a:pt x="0" y="378587"/>
                  </a:lnTo>
                  <a:lnTo>
                    <a:pt x="3301" y="390906"/>
                  </a:lnTo>
                  <a:lnTo>
                    <a:pt x="101472" y="364870"/>
                  </a:lnTo>
                  <a:lnTo>
                    <a:pt x="98170" y="352551"/>
                  </a:lnTo>
                  <a:close/>
                </a:path>
                <a:path w="1388109" h="391160">
                  <a:moveTo>
                    <a:pt x="147319" y="339598"/>
                  </a:moveTo>
                  <a:lnTo>
                    <a:pt x="135000" y="342900"/>
                  </a:lnTo>
                  <a:lnTo>
                    <a:pt x="138302" y="355092"/>
                  </a:lnTo>
                  <a:lnTo>
                    <a:pt x="150621" y="351917"/>
                  </a:lnTo>
                  <a:lnTo>
                    <a:pt x="147319" y="339598"/>
                  </a:lnTo>
                  <a:close/>
                </a:path>
                <a:path w="1388109" h="391160">
                  <a:moveTo>
                    <a:pt x="282320" y="303783"/>
                  </a:moveTo>
                  <a:lnTo>
                    <a:pt x="184150" y="329819"/>
                  </a:lnTo>
                  <a:lnTo>
                    <a:pt x="187451" y="342138"/>
                  </a:lnTo>
                  <a:lnTo>
                    <a:pt x="285622" y="316102"/>
                  </a:lnTo>
                  <a:lnTo>
                    <a:pt x="282320" y="303783"/>
                  </a:lnTo>
                  <a:close/>
                </a:path>
                <a:path w="1388109" h="391160">
                  <a:moveTo>
                    <a:pt x="331469" y="290830"/>
                  </a:moveTo>
                  <a:lnTo>
                    <a:pt x="319150" y="294005"/>
                  </a:lnTo>
                  <a:lnTo>
                    <a:pt x="322452" y="306324"/>
                  </a:lnTo>
                  <a:lnTo>
                    <a:pt x="334771" y="303021"/>
                  </a:lnTo>
                  <a:lnTo>
                    <a:pt x="331469" y="290830"/>
                  </a:lnTo>
                  <a:close/>
                </a:path>
                <a:path w="1388109" h="391160">
                  <a:moveTo>
                    <a:pt x="466470" y="255015"/>
                  </a:moveTo>
                  <a:lnTo>
                    <a:pt x="368300" y="281050"/>
                  </a:lnTo>
                  <a:lnTo>
                    <a:pt x="371601" y="293243"/>
                  </a:lnTo>
                  <a:lnTo>
                    <a:pt x="469772" y="267207"/>
                  </a:lnTo>
                  <a:lnTo>
                    <a:pt x="466470" y="255015"/>
                  </a:lnTo>
                  <a:close/>
                </a:path>
                <a:path w="1388109" h="391160">
                  <a:moveTo>
                    <a:pt x="515619" y="241934"/>
                  </a:moveTo>
                  <a:lnTo>
                    <a:pt x="503300" y="245237"/>
                  </a:lnTo>
                  <a:lnTo>
                    <a:pt x="506602" y="257428"/>
                  </a:lnTo>
                  <a:lnTo>
                    <a:pt x="518921" y="254253"/>
                  </a:lnTo>
                  <a:lnTo>
                    <a:pt x="515619" y="241934"/>
                  </a:lnTo>
                  <a:close/>
                </a:path>
                <a:path w="1388109" h="391160">
                  <a:moveTo>
                    <a:pt x="650620" y="206120"/>
                  </a:moveTo>
                  <a:lnTo>
                    <a:pt x="552450" y="232156"/>
                  </a:lnTo>
                  <a:lnTo>
                    <a:pt x="555751" y="244475"/>
                  </a:lnTo>
                  <a:lnTo>
                    <a:pt x="653922" y="218439"/>
                  </a:lnTo>
                  <a:lnTo>
                    <a:pt x="650620" y="206120"/>
                  </a:lnTo>
                  <a:close/>
                </a:path>
                <a:path w="1388109" h="391160">
                  <a:moveTo>
                    <a:pt x="699769" y="193167"/>
                  </a:moveTo>
                  <a:lnTo>
                    <a:pt x="687451" y="196342"/>
                  </a:lnTo>
                  <a:lnTo>
                    <a:pt x="690752" y="208661"/>
                  </a:lnTo>
                  <a:lnTo>
                    <a:pt x="702944" y="205358"/>
                  </a:lnTo>
                  <a:lnTo>
                    <a:pt x="699769" y="193167"/>
                  </a:lnTo>
                  <a:close/>
                </a:path>
                <a:path w="1388109" h="391160">
                  <a:moveTo>
                    <a:pt x="834770" y="157352"/>
                  </a:moveTo>
                  <a:lnTo>
                    <a:pt x="736600" y="183387"/>
                  </a:lnTo>
                  <a:lnTo>
                    <a:pt x="739775" y="195706"/>
                  </a:lnTo>
                  <a:lnTo>
                    <a:pt x="838072" y="169671"/>
                  </a:lnTo>
                  <a:lnTo>
                    <a:pt x="834770" y="157352"/>
                  </a:lnTo>
                  <a:close/>
                </a:path>
                <a:path w="1388109" h="391160">
                  <a:moveTo>
                    <a:pt x="883919" y="144271"/>
                  </a:moveTo>
                  <a:lnTo>
                    <a:pt x="871601" y="147574"/>
                  </a:lnTo>
                  <a:lnTo>
                    <a:pt x="874902" y="159893"/>
                  </a:lnTo>
                  <a:lnTo>
                    <a:pt x="887094" y="156590"/>
                  </a:lnTo>
                  <a:lnTo>
                    <a:pt x="883919" y="144271"/>
                  </a:lnTo>
                  <a:close/>
                </a:path>
                <a:path w="1388109" h="391160">
                  <a:moveTo>
                    <a:pt x="1018920" y="108584"/>
                  </a:moveTo>
                  <a:lnTo>
                    <a:pt x="920750" y="134619"/>
                  </a:lnTo>
                  <a:lnTo>
                    <a:pt x="923925" y="146812"/>
                  </a:lnTo>
                  <a:lnTo>
                    <a:pt x="1022222" y="120776"/>
                  </a:lnTo>
                  <a:lnTo>
                    <a:pt x="1018920" y="108584"/>
                  </a:lnTo>
                  <a:close/>
                </a:path>
                <a:path w="1388109" h="391160">
                  <a:moveTo>
                    <a:pt x="1068069" y="95503"/>
                  </a:moveTo>
                  <a:lnTo>
                    <a:pt x="1055751" y="98806"/>
                  </a:lnTo>
                  <a:lnTo>
                    <a:pt x="1059052" y="110998"/>
                  </a:lnTo>
                  <a:lnTo>
                    <a:pt x="1071244" y="107823"/>
                  </a:lnTo>
                  <a:lnTo>
                    <a:pt x="1068069" y="95503"/>
                  </a:lnTo>
                  <a:close/>
                </a:path>
                <a:path w="1388109" h="391160">
                  <a:moveTo>
                    <a:pt x="1203070" y="59689"/>
                  </a:moveTo>
                  <a:lnTo>
                    <a:pt x="1104900" y="85725"/>
                  </a:lnTo>
                  <a:lnTo>
                    <a:pt x="1108075" y="98043"/>
                  </a:lnTo>
                  <a:lnTo>
                    <a:pt x="1206372" y="72008"/>
                  </a:lnTo>
                  <a:lnTo>
                    <a:pt x="1203070" y="59689"/>
                  </a:lnTo>
                  <a:close/>
                </a:path>
                <a:path w="1388109" h="391160">
                  <a:moveTo>
                    <a:pt x="1252219" y="46736"/>
                  </a:moveTo>
                  <a:lnTo>
                    <a:pt x="1239901" y="49911"/>
                  </a:lnTo>
                  <a:lnTo>
                    <a:pt x="1243202" y="62230"/>
                  </a:lnTo>
                  <a:lnTo>
                    <a:pt x="1255394" y="58927"/>
                  </a:lnTo>
                  <a:lnTo>
                    <a:pt x="1252219" y="46736"/>
                  </a:lnTo>
                  <a:close/>
                </a:path>
                <a:path w="1388109" h="391160">
                  <a:moveTo>
                    <a:pt x="1376472" y="27431"/>
                  </a:moveTo>
                  <a:lnTo>
                    <a:pt x="1324990" y="27431"/>
                  </a:lnTo>
                  <a:lnTo>
                    <a:pt x="1328165" y="39624"/>
                  </a:lnTo>
                  <a:lnTo>
                    <a:pt x="1315926" y="42867"/>
                  </a:lnTo>
                  <a:lnTo>
                    <a:pt x="1324102" y="73659"/>
                  </a:lnTo>
                  <a:lnTo>
                    <a:pt x="1376472" y="27431"/>
                  </a:lnTo>
                  <a:close/>
                </a:path>
                <a:path w="1388109" h="391160">
                  <a:moveTo>
                    <a:pt x="1312693" y="30691"/>
                  </a:moveTo>
                  <a:lnTo>
                    <a:pt x="1289050" y="36956"/>
                  </a:lnTo>
                  <a:lnTo>
                    <a:pt x="1292225" y="49149"/>
                  </a:lnTo>
                  <a:lnTo>
                    <a:pt x="1315926" y="42867"/>
                  </a:lnTo>
                  <a:lnTo>
                    <a:pt x="1312693" y="30691"/>
                  </a:lnTo>
                  <a:close/>
                </a:path>
                <a:path w="1388109" h="391160">
                  <a:moveTo>
                    <a:pt x="1324990" y="27431"/>
                  </a:moveTo>
                  <a:lnTo>
                    <a:pt x="1312693" y="30691"/>
                  </a:lnTo>
                  <a:lnTo>
                    <a:pt x="1315926" y="42867"/>
                  </a:lnTo>
                  <a:lnTo>
                    <a:pt x="1328165" y="39624"/>
                  </a:lnTo>
                  <a:lnTo>
                    <a:pt x="1324990" y="27431"/>
                  </a:lnTo>
                  <a:close/>
                </a:path>
                <a:path w="1388109" h="391160">
                  <a:moveTo>
                    <a:pt x="1304543" y="0"/>
                  </a:moveTo>
                  <a:lnTo>
                    <a:pt x="1312693" y="30691"/>
                  </a:lnTo>
                  <a:lnTo>
                    <a:pt x="1324990" y="27431"/>
                  </a:lnTo>
                  <a:lnTo>
                    <a:pt x="1376472" y="27431"/>
                  </a:lnTo>
                  <a:lnTo>
                    <a:pt x="1387983" y="17271"/>
                  </a:lnTo>
                  <a:lnTo>
                    <a:pt x="1304543" y="0"/>
                  </a:lnTo>
                  <a:close/>
                </a:path>
              </a:pathLst>
            </a:custGeom>
            <a:solidFill>
              <a:srgbClr val="000000"/>
            </a:solidFill>
          </p:spPr>
          <p:txBody>
            <a:bodyPr wrap="square" lIns="0" tIns="0" rIns="0" bIns="0" rtlCol="0"/>
            <a:lstStyle/>
            <a:p>
              <a:endParaRPr sz="2400"/>
            </a:p>
          </p:txBody>
        </p:sp>
        <p:sp>
          <p:nvSpPr>
            <p:cNvPr id="31" name="object 31"/>
            <p:cNvSpPr/>
            <p:nvPr/>
          </p:nvSpPr>
          <p:spPr>
            <a:xfrm>
              <a:off x="5128895" y="3074923"/>
              <a:ext cx="1466850" cy="252095"/>
            </a:xfrm>
            <a:custGeom>
              <a:avLst/>
              <a:gdLst/>
              <a:ahLst/>
              <a:cxnLst/>
              <a:rect l="l" t="t" r="r" b="b"/>
              <a:pathLst>
                <a:path w="1466850" h="252095">
                  <a:moveTo>
                    <a:pt x="50164" y="231648"/>
                  </a:moveTo>
                  <a:lnTo>
                    <a:pt x="0" y="239268"/>
                  </a:lnTo>
                  <a:lnTo>
                    <a:pt x="1777" y="251713"/>
                  </a:lnTo>
                  <a:lnTo>
                    <a:pt x="52069" y="244220"/>
                  </a:lnTo>
                  <a:lnTo>
                    <a:pt x="50164" y="231648"/>
                  </a:lnTo>
                  <a:close/>
                </a:path>
                <a:path w="1466850" h="252095">
                  <a:moveTo>
                    <a:pt x="138175" y="218567"/>
                  </a:moveTo>
                  <a:lnTo>
                    <a:pt x="87883" y="226059"/>
                  </a:lnTo>
                  <a:lnTo>
                    <a:pt x="89788" y="238632"/>
                  </a:lnTo>
                  <a:lnTo>
                    <a:pt x="139953" y="231139"/>
                  </a:lnTo>
                  <a:lnTo>
                    <a:pt x="138175" y="218567"/>
                  </a:lnTo>
                  <a:close/>
                </a:path>
                <a:path w="1466850" h="252095">
                  <a:moveTo>
                    <a:pt x="226059" y="205358"/>
                  </a:moveTo>
                  <a:lnTo>
                    <a:pt x="175767" y="212978"/>
                  </a:lnTo>
                  <a:lnTo>
                    <a:pt x="177672" y="225425"/>
                  </a:lnTo>
                  <a:lnTo>
                    <a:pt x="227964" y="217931"/>
                  </a:lnTo>
                  <a:lnTo>
                    <a:pt x="226059" y="205358"/>
                  </a:lnTo>
                  <a:close/>
                </a:path>
                <a:path w="1466850" h="252095">
                  <a:moveTo>
                    <a:pt x="313943" y="192277"/>
                  </a:moveTo>
                  <a:lnTo>
                    <a:pt x="263778" y="199770"/>
                  </a:lnTo>
                  <a:lnTo>
                    <a:pt x="265556" y="212344"/>
                  </a:lnTo>
                  <a:lnTo>
                    <a:pt x="315849" y="204850"/>
                  </a:lnTo>
                  <a:lnTo>
                    <a:pt x="313943" y="192277"/>
                  </a:lnTo>
                  <a:close/>
                </a:path>
                <a:path w="1466850" h="252095">
                  <a:moveTo>
                    <a:pt x="401827" y="179069"/>
                  </a:moveTo>
                  <a:lnTo>
                    <a:pt x="351663" y="186689"/>
                  </a:lnTo>
                  <a:lnTo>
                    <a:pt x="353567" y="199136"/>
                  </a:lnTo>
                  <a:lnTo>
                    <a:pt x="403732" y="191643"/>
                  </a:lnTo>
                  <a:lnTo>
                    <a:pt x="401827" y="179069"/>
                  </a:lnTo>
                  <a:close/>
                </a:path>
                <a:path w="1466850" h="252095">
                  <a:moveTo>
                    <a:pt x="489838" y="165988"/>
                  </a:moveTo>
                  <a:lnTo>
                    <a:pt x="439546" y="173481"/>
                  </a:lnTo>
                  <a:lnTo>
                    <a:pt x="441451" y="186055"/>
                  </a:lnTo>
                  <a:lnTo>
                    <a:pt x="491743" y="178562"/>
                  </a:lnTo>
                  <a:lnTo>
                    <a:pt x="489838" y="165988"/>
                  </a:lnTo>
                  <a:close/>
                </a:path>
                <a:path w="1466850" h="252095">
                  <a:moveTo>
                    <a:pt x="577722" y="152781"/>
                  </a:moveTo>
                  <a:lnTo>
                    <a:pt x="527430" y="160400"/>
                  </a:lnTo>
                  <a:lnTo>
                    <a:pt x="529335" y="172974"/>
                  </a:lnTo>
                  <a:lnTo>
                    <a:pt x="579627" y="165353"/>
                  </a:lnTo>
                  <a:lnTo>
                    <a:pt x="577722" y="152781"/>
                  </a:lnTo>
                  <a:close/>
                </a:path>
                <a:path w="1466850" h="252095">
                  <a:moveTo>
                    <a:pt x="665606" y="139700"/>
                  </a:moveTo>
                  <a:lnTo>
                    <a:pt x="615441" y="147193"/>
                  </a:lnTo>
                  <a:lnTo>
                    <a:pt x="617346" y="159765"/>
                  </a:lnTo>
                  <a:lnTo>
                    <a:pt x="667512" y="152273"/>
                  </a:lnTo>
                  <a:lnTo>
                    <a:pt x="665606" y="139700"/>
                  </a:lnTo>
                  <a:close/>
                </a:path>
                <a:path w="1466850" h="252095">
                  <a:moveTo>
                    <a:pt x="753617" y="126492"/>
                  </a:moveTo>
                  <a:lnTo>
                    <a:pt x="703326" y="134112"/>
                  </a:lnTo>
                  <a:lnTo>
                    <a:pt x="705230" y="146684"/>
                  </a:lnTo>
                  <a:lnTo>
                    <a:pt x="755395" y="139064"/>
                  </a:lnTo>
                  <a:lnTo>
                    <a:pt x="753617" y="126492"/>
                  </a:lnTo>
                  <a:close/>
                </a:path>
                <a:path w="1466850" h="252095">
                  <a:moveTo>
                    <a:pt x="841501" y="113411"/>
                  </a:moveTo>
                  <a:lnTo>
                    <a:pt x="791209" y="120903"/>
                  </a:lnTo>
                  <a:lnTo>
                    <a:pt x="793114" y="133476"/>
                  </a:lnTo>
                  <a:lnTo>
                    <a:pt x="843406" y="125983"/>
                  </a:lnTo>
                  <a:lnTo>
                    <a:pt x="841501" y="113411"/>
                  </a:lnTo>
                  <a:close/>
                </a:path>
                <a:path w="1466850" h="252095">
                  <a:moveTo>
                    <a:pt x="929385" y="100202"/>
                  </a:moveTo>
                  <a:lnTo>
                    <a:pt x="879220" y="107823"/>
                  </a:lnTo>
                  <a:lnTo>
                    <a:pt x="880999" y="120395"/>
                  </a:lnTo>
                  <a:lnTo>
                    <a:pt x="931290" y="112775"/>
                  </a:lnTo>
                  <a:lnTo>
                    <a:pt x="929385" y="100202"/>
                  </a:lnTo>
                  <a:close/>
                </a:path>
                <a:path w="1466850" h="252095">
                  <a:moveTo>
                    <a:pt x="1017396" y="87121"/>
                  </a:moveTo>
                  <a:lnTo>
                    <a:pt x="967104" y="94614"/>
                  </a:lnTo>
                  <a:lnTo>
                    <a:pt x="969009" y="107187"/>
                  </a:lnTo>
                  <a:lnTo>
                    <a:pt x="1019175" y="99694"/>
                  </a:lnTo>
                  <a:lnTo>
                    <a:pt x="1017396" y="87121"/>
                  </a:lnTo>
                  <a:close/>
                </a:path>
                <a:path w="1466850" h="252095">
                  <a:moveTo>
                    <a:pt x="1105280" y="74040"/>
                  </a:moveTo>
                  <a:lnTo>
                    <a:pt x="1054989" y="81533"/>
                  </a:lnTo>
                  <a:lnTo>
                    <a:pt x="1056893" y="94106"/>
                  </a:lnTo>
                  <a:lnTo>
                    <a:pt x="1107185" y="86487"/>
                  </a:lnTo>
                  <a:lnTo>
                    <a:pt x="1105280" y="74040"/>
                  </a:lnTo>
                  <a:close/>
                </a:path>
                <a:path w="1466850" h="252095">
                  <a:moveTo>
                    <a:pt x="1193164" y="60832"/>
                  </a:moveTo>
                  <a:lnTo>
                    <a:pt x="1143000" y="68325"/>
                  </a:lnTo>
                  <a:lnTo>
                    <a:pt x="1144777" y="80899"/>
                  </a:lnTo>
                  <a:lnTo>
                    <a:pt x="1195069" y="73406"/>
                  </a:lnTo>
                  <a:lnTo>
                    <a:pt x="1193164" y="60832"/>
                  </a:lnTo>
                  <a:close/>
                </a:path>
                <a:path w="1466850" h="252095">
                  <a:moveTo>
                    <a:pt x="1281049" y="47751"/>
                  </a:moveTo>
                  <a:lnTo>
                    <a:pt x="1230883" y="55244"/>
                  </a:lnTo>
                  <a:lnTo>
                    <a:pt x="1232789" y="67818"/>
                  </a:lnTo>
                  <a:lnTo>
                    <a:pt x="1282953" y="60198"/>
                  </a:lnTo>
                  <a:lnTo>
                    <a:pt x="1281049" y="47751"/>
                  </a:lnTo>
                  <a:close/>
                </a:path>
                <a:path w="1466850" h="252095">
                  <a:moveTo>
                    <a:pt x="1369059" y="34543"/>
                  </a:moveTo>
                  <a:lnTo>
                    <a:pt x="1318767" y="42037"/>
                  </a:lnTo>
                  <a:lnTo>
                    <a:pt x="1320672" y="54609"/>
                  </a:lnTo>
                  <a:lnTo>
                    <a:pt x="1370964" y="47117"/>
                  </a:lnTo>
                  <a:lnTo>
                    <a:pt x="1369059" y="34543"/>
                  </a:lnTo>
                  <a:close/>
                </a:path>
                <a:path w="1466850" h="252095">
                  <a:moveTo>
                    <a:pt x="1385443" y="0"/>
                  </a:moveTo>
                  <a:lnTo>
                    <a:pt x="1396619" y="75311"/>
                  </a:lnTo>
                  <a:lnTo>
                    <a:pt x="1466341" y="26415"/>
                  </a:lnTo>
                  <a:lnTo>
                    <a:pt x="1385443" y="0"/>
                  </a:lnTo>
                  <a:close/>
                </a:path>
              </a:pathLst>
            </a:custGeom>
            <a:solidFill>
              <a:srgbClr val="FF0000"/>
            </a:solidFill>
          </p:spPr>
          <p:txBody>
            <a:bodyPr wrap="square" lIns="0" tIns="0" rIns="0" bIns="0" rtlCol="0"/>
            <a:lstStyle/>
            <a:p>
              <a:endParaRPr sz="2400"/>
            </a:p>
          </p:txBody>
        </p:sp>
        <p:sp>
          <p:nvSpPr>
            <p:cNvPr id="32" name="object 32"/>
            <p:cNvSpPr/>
            <p:nvPr/>
          </p:nvSpPr>
          <p:spPr>
            <a:xfrm>
              <a:off x="5129530" y="3702176"/>
              <a:ext cx="1226820" cy="177165"/>
            </a:xfrm>
            <a:custGeom>
              <a:avLst/>
              <a:gdLst/>
              <a:ahLst/>
              <a:cxnLst/>
              <a:rect l="l" t="t" r="r" b="b"/>
              <a:pathLst>
                <a:path w="1226820" h="177164">
                  <a:moveTo>
                    <a:pt x="1149502" y="28466"/>
                  </a:moveTo>
                  <a:lnTo>
                    <a:pt x="0" y="158115"/>
                  </a:lnTo>
                  <a:lnTo>
                    <a:pt x="2032" y="177025"/>
                  </a:lnTo>
                  <a:lnTo>
                    <a:pt x="1151629" y="47392"/>
                  </a:lnTo>
                  <a:lnTo>
                    <a:pt x="1149502" y="28466"/>
                  </a:lnTo>
                  <a:close/>
                </a:path>
                <a:path w="1226820" h="177164">
                  <a:moveTo>
                    <a:pt x="1220077" y="27051"/>
                  </a:moveTo>
                  <a:lnTo>
                    <a:pt x="1162050" y="27051"/>
                  </a:lnTo>
                  <a:lnTo>
                    <a:pt x="1164209" y="45974"/>
                  </a:lnTo>
                  <a:lnTo>
                    <a:pt x="1151629" y="47392"/>
                  </a:lnTo>
                  <a:lnTo>
                    <a:pt x="1154811" y="75692"/>
                  </a:lnTo>
                  <a:lnTo>
                    <a:pt x="1226312" y="29337"/>
                  </a:lnTo>
                  <a:lnTo>
                    <a:pt x="1220077" y="27051"/>
                  </a:lnTo>
                  <a:close/>
                </a:path>
                <a:path w="1226820" h="177164">
                  <a:moveTo>
                    <a:pt x="1162050" y="27051"/>
                  </a:moveTo>
                  <a:lnTo>
                    <a:pt x="1149502" y="28466"/>
                  </a:lnTo>
                  <a:lnTo>
                    <a:pt x="1151629" y="47392"/>
                  </a:lnTo>
                  <a:lnTo>
                    <a:pt x="1164209" y="45974"/>
                  </a:lnTo>
                  <a:lnTo>
                    <a:pt x="1162050" y="27051"/>
                  </a:lnTo>
                  <a:close/>
                </a:path>
                <a:path w="1226820" h="177164">
                  <a:moveTo>
                    <a:pt x="1146302" y="0"/>
                  </a:moveTo>
                  <a:lnTo>
                    <a:pt x="1149502" y="28466"/>
                  </a:lnTo>
                  <a:lnTo>
                    <a:pt x="1162050" y="27051"/>
                  </a:lnTo>
                  <a:lnTo>
                    <a:pt x="1220077" y="27051"/>
                  </a:lnTo>
                  <a:lnTo>
                    <a:pt x="1146302" y="0"/>
                  </a:lnTo>
                  <a:close/>
                </a:path>
              </a:pathLst>
            </a:custGeom>
            <a:solidFill>
              <a:srgbClr val="FFC000"/>
            </a:solidFill>
          </p:spPr>
          <p:txBody>
            <a:bodyPr wrap="square" lIns="0" tIns="0" rIns="0" bIns="0" rtlCol="0"/>
            <a:lstStyle/>
            <a:p>
              <a:endParaRPr sz="2400"/>
            </a:p>
          </p:txBody>
        </p:sp>
        <p:sp>
          <p:nvSpPr>
            <p:cNvPr id="33" name="object 33"/>
            <p:cNvSpPr/>
            <p:nvPr/>
          </p:nvSpPr>
          <p:spPr>
            <a:xfrm>
              <a:off x="4887214" y="2189860"/>
              <a:ext cx="1629410" cy="102235"/>
            </a:xfrm>
            <a:custGeom>
              <a:avLst/>
              <a:gdLst/>
              <a:ahLst/>
              <a:cxnLst/>
              <a:rect l="l" t="t" r="r" b="b"/>
              <a:pathLst>
                <a:path w="1629409" h="102235">
                  <a:moveTo>
                    <a:pt x="50800" y="87502"/>
                  </a:moveTo>
                  <a:lnTo>
                    <a:pt x="0" y="89407"/>
                  </a:lnTo>
                  <a:lnTo>
                    <a:pt x="508" y="102107"/>
                  </a:lnTo>
                  <a:lnTo>
                    <a:pt x="51308" y="100202"/>
                  </a:lnTo>
                  <a:lnTo>
                    <a:pt x="50800" y="87502"/>
                  </a:lnTo>
                  <a:close/>
                </a:path>
                <a:path w="1629409" h="102235">
                  <a:moveTo>
                    <a:pt x="101600" y="85597"/>
                  </a:moveTo>
                  <a:lnTo>
                    <a:pt x="88900" y="86106"/>
                  </a:lnTo>
                  <a:lnTo>
                    <a:pt x="89281" y="98806"/>
                  </a:lnTo>
                  <a:lnTo>
                    <a:pt x="101981" y="98297"/>
                  </a:lnTo>
                  <a:lnTo>
                    <a:pt x="101600" y="85597"/>
                  </a:lnTo>
                  <a:close/>
                </a:path>
                <a:path w="1629409" h="102235">
                  <a:moveTo>
                    <a:pt x="190373" y="82295"/>
                  </a:moveTo>
                  <a:lnTo>
                    <a:pt x="139573" y="84200"/>
                  </a:lnTo>
                  <a:lnTo>
                    <a:pt x="140081" y="96900"/>
                  </a:lnTo>
                  <a:lnTo>
                    <a:pt x="190881" y="94995"/>
                  </a:lnTo>
                  <a:lnTo>
                    <a:pt x="190373" y="82295"/>
                  </a:lnTo>
                  <a:close/>
                </a:path>
                <a:path w="1629409" h="102235">
                  <a:moveTo>
                    <a:pt x="241173" y="80518"/>
                  </a:moveTo>
                  <a:lnTo>
                    <a:pt x="228473" y="80899"/>
                  </a:lnTo>
                  <a:lnTo>
                    <a:pt x="228981" y="93599"/>
                  </a:lnTo>
                  <a:lnTo>
                    <a:pt x="241681" y="93218"/>
                  </a:lnTo>
                  <a:lnTo>
                    <a:pt x="241173" y="80518"/>
                  </a:lnTo>
                  <a:close/>
                </a:path>
                <a:path w="1629409" h="102235">
                  <a:moveTo>
                    <a:pt x="329946" y="77215"/>
                  </a:moveTo>
                  <a:lnTo>
                    <a:pt x="279273" y="78993"/>
                  </a:lnTo>
                  <a:lnTo>
                    <a:pt x="279653" y="91693"/>
                  </a:lnTo>
                  <a:lnTo>
                    <a:pt x="330453" y="89788"/>
                  </a:lnTo>
                  <a:lnTo>
                    <a:pt x="329946" y="77215"/>
                  </a:lnTo>
                  <a:close/>
                </a:path>
                <a:path w="1629409" h="102235">
                  <a:moveTo>
                    <a:pt x="380746" y="75311"/>
                  </a:moveTo>
                  <a:lnTo>
                    <a:pt x="368046" y="75691"/>
                  </a:lnTo>
                  <a:lnTo>
                    <a:pt x="368553" y="88391"/>
                  </a:lnTo>
                  <a:lnTo>
                    <a:pt x="381253" y="88011"/>
                  </a:lnTo>
                  <a:lnTo>
                    <a:pt x="380746" y="75311"/>
                  </a:lnTo>
                  <a:close/>
                </a:path>
                <a:path w="1629409" h="102235">
                  <a:moveTo>
                    <a:pt x="469646" y="72008"/>
                  </a:moveTo>
                  <a:lnTo>
                    <a:pt x="418846" y="73913"/>
                  </a:lnTo>
                  <a:lnTo>
                    <a:pt x="419353" y="86487"/>
                  </a:lnTo>
                  <a:lnTo>
                    <a:pt x="470026" y="84708"/>
                  </a:lnTo>
                  <a:lnTo>
                    <a:pt x="469646" y="72008"/>
                  </a:lnTo>
                  <a:close/>
                </a:path>
                <a:path w="1629409" h="102235">
                  <a:moveTo>
                    <a:pt x="520319" y="70103"/>
                  </a:moveTo>
                  <a:lnTo>
                    <a:pt x="507619" y="70612"/>
                  </a:lnTo>
                  <a:lnTo>
                    <a:pt x="508126" y="83184"/>
                  </a:lnTo>
                  <a:lnTo>
                    <a:pt x="520826" y="82803"/>
                  </a:lnTo>
                  <a:lnTo>
                    <a:pt x="520319" y="70103"/>
                  </a:lnTo>
                  <a:close/>
                </a:path>
                <a:path w="1629409" h="102235">
                  <a:moveTo>
                    <a:pt x="609219" y="66801"/>
                  </a:moveTo>
                  <a:lnTo>
                    <a:pt x="558419" y="68706"/>
                  </a:lnTo>
                  <a:lnTo>
                    <a:pt x="558926" y="81406"/>
                  </a:lnTo>
                  <a:lnTo>
                    <a:pt x="609726" y="79501"/>
                  </a:lnTo>
                  <a:lnTo>
                    <a:pt x="609219" y="66801"/>
                  </a:lnTo>
                  <a:close/>
                </a:path>
                <a:path w="1629409" h="102235">
                  <a:moveTo>
                    <a:pt x="660019" y="64896"/>
                  </a:moveTo>
                  <a:lnTo>
                    <a:pt x="647319" y="65405"/>
                  </a:lnTo>
                  <a:lnTo>
                    <a:pt x="647700" y="78105"/>
                  </a:lnTo>
                  <a:lnTo>
                    <a:pt x="660400" y="77596"/>
                  </a:lnTo>
                  <a:lnTo>
                    <a:pt x="660019" y="64896"/>
                  </a:lnTo>
                  <a:close/>
                </a:path>
                <a:path w="1629409" h="102235">
                  <a:moveTo>
                    <a:pt x="748791" y="61594"/>
                  </a:moveTo>
                  <a:lnTo>
                    <a:pt x="697991" y="63500"/>
                  </a:lnTo>
                  <a:lnTo>
                    <a:pt x="698500" y="76200"/>
                  </a:lnTo>
                  <a:lnTo>
                    <a:pt x="749300" y="74294"/>
                  </a:lnTo>
                  <a:lnTo>
                    <a:pt x="748791" y="61594"/>
                  </a:lnTo>
                  <a:close/>
                </a:path>
                <a:path w="1629409" h="102235">
                  <a:moveTo>
                    <a:pt x="799591" y="59689"/>
                  </a:moveTo>
                  <a:lnTo>
                    <a:pt x="786891" y="60197"/>
                  </a:lnTo>
                  <a:lnTo>
                    <a:pt x="787400" y="72897"/>
                  </a:lnTo>
                  <a:lnTo>
                    <a:pt x="799973" y="72389"/>
                  </a:lnTo>
                  <a:lnTo>
                    <a:pt x="799591" y="59689"/>
                  </a:lnTo>
                  <a:close/>
                </a:path>
                <a:path w="1629409" h="102235">
                  <a:moveTo>
                    <a:pt x="888364" y="56387"/>
                  </a:moveTo>
                  <a:lnTo>
                    <a:pt x="837691" y="58293"/>
                  </a:lnTo>
                  <a:lnTo>
                    <a:pt x="838073" y="70993"/>
                  </a:lnTo>
                  <a:lnTo>
                    <a:pt x="888873" y="69087"/>
                  </a:lnTo>
                  <a:lnTo>
                    <a:pt x="888364" y="56387"/>
                  </a:lnTo>
                  <a:close/>
                </a:path>
                <a:path w="1629409" h="102235">
                  <a:moveTo>
                    <a:pt x="939164" y="54482"/>
                  </a:moveTo>
                  <a:lnTo>
                    <a:pt x="926464" y="54990"/>
                  </a:lnTo>
                  <a:lnTo>
                    <a:pt x="926973" y="67690"/>
                  </a:lnTo>
                  <a:lnTo>
                    <a:pt x="939673" y="67182"/>
                  </a:lnTo>
                  <a:lnTo>
                    <a:pt x="939164" y="54482"/>
                  </a:lnTo>
                  <a:close/>
                </a:path>
                <a:path w="1629409" h="102235">
                  <a:moveTo>
                    <a:pt x="1028064" y="51181"/>
                  </a:moveTo>
                  <a:lnTo>
                    <a:pt x="977264" y="53086"/>
                  </a:lnTo>
                  <a:lnTo>
                    <a:pt x="977773" y="65786"/>
                  </a:lnTo>
                  <a:lnTo>
                    <a:pt x="1028446" y="63881"/>
                  </a:lnTo>
                  <a:lnTo>
                    <a:pt x="1028064" y="51181"/>
                  </a:lnTo>
                  <a:close/>
                </a:path>
                <a:path w="1629409" h="102235">
                  <a:moveTo>
                    <a:pt x="1078738" y="49275"/>
                  </a:moveTo>
                  <a:lnTo>
                    <a:pt x="1066038" y="49783"/>
                  </a:lnTo>
                  <a:lnTo>
                    <a:pt x="1066546" y="62483"/>
                  </a:lnTo>
                  <a:lnTo>
                    <a:pt x="1079246" y="61975"/>
                  </a:lnTo>
                  <a:lnTo>
                    <a:pt x="1078738" y="49275"/>
                  </a:lnTo>
                  <a:close/>
                </a:path>
                <a:path w="1629409" h="102235">
                  <a:moveTo>
                    <a:pt x="1167638" y="45974"/>
                  </a:moveTo>
                  <a:lnTo>
                    <a:pt x="1116838" y="47878"/>
                  </a:lnTo>
                  <a:lnTo>
                    <a:pt x="1117346" y="60578"/>
                  </a:lnTo>
                  <a:lnTo>
                    <a:pt x="1168019" y="58674"/>
                  </a:lnTo>
                  <a:lnTo>
                    <a:pt x="1167638" y="45974"/>
                  </a:lnTo>
                  <a:close/>
                </a:path>
                <a:path w="1629409" h="102235">
                  <a:moveTo>
                    <a:pt x="1218311" y="44068"/>
                  </a:moveTo>
                  <a:lnTo>
                    <a:pt x="1205738" y="44576"/>
                  </a:lnTo>
                  <a:lnTo>
                    <a:pt x="1206119" y="57276"/>
                  </a:lnTo>
                  <a:lnTo>
                    <a:pt x="1218819" y="56768"/>
                  </a:lnTo>
                  <a:lnTo>
                    <a:pt x="1218311" y="44068"/>
                  </a:lnTo>
                  <a:close/>
                </a:path>
                <a:path w="1629409" h="102235">
                  <a:moveTo>
                    <a:pt x="1307211" y="40766"/>
                  </a:moveTo>
                  <a:lnTo>
                    <a:pt x="1256411" y="42671"/>
                  </a:lnTo>
                  <a:lnTo>
                    <a:pt x="1256919" y="55371"/>
                  </a:lnTo>
                  <a:lnTo>
                    <a:pt x="1307719" y="53466"/>
                  </a:lnTo>
                  <a:lnTo>
                    <a:pt x="1307211" y="40766"/>
                  </a:lnTo>
                  <a:close/>
                </a:path>
                <a:path w="1629409" h="102235">
                  <a:moveTo>
                    <a:pt x="1358011" y="38862"/>
                  </a:moveTo>
                  <a:lnTo>
                    <a:pt x="1345311" y="39369"/>
                  </a:lnTo>
                  <a:lnTo>
                    <a:pt x="1345819" y="52069"/>
                  </a:lnTo>
                  <a:lnTo>
                    <a:pt x="1358391" y="51562"/>
                  </a:lnTo>
                  <a:lnTo>
                    <a:pt x="1358011" y="38862"/>
                  </a:lnTo>
                  <a:close/>
                </a:path>
                <a:path w="1629409" h="102235">
                  <a:moveTo>
                    <a:pt x="1446784" y="35559"/>
                  </a:moveTo>
                  <a:lnTo>
                    <a:pt x="1396111" y="37464"/>
                  </a:lnTo>
                  <a:lnTo>
                    <a:pt x="1396491" y="50164"/>
                  </a:lnTo>
                  <a:lnTo>
                    <a:pt x="1447291" y="48259"/>
                  </a:lnTo>
                  <a:lnTo>
                    <a:pt x="1446784" y="35559"/>
                  </a:lnTo>
                  <a:close/>
                </a:path>
                <a:path w="1629409" h="102235">
                  <a:moveTo>
                    <a:pt x="1497584" y="33781"/>
                  </a:moveTo>
                  <a:lnTo>
                    <a:pt x="1484884" y="34162"/>
                  </a:lnTo>
                  <a:lnTo>
                    <a:pt x="1485391" y="46862"/>
                  </a:lnTo>
                  <a:lnTo>
                    <a:pt x="1498091" y="46481"/>
                  </a:lnTo>
                  <a:lnTo>
                    <a:pt x="1497584" y="33781"/>
                  </a:lnTo>
                  <a:close/>
                </a:path>
                <a:path w="1629409" h="102235">
                  <a:moveTo>
                    <a:pt x="1620725" y="31241"/>
                  </a:moveTo>
                  <a:lnTo>
                    <a:pt x="1565656" y="31241"/>
                  </a:lnTo>
                  <a:lnTo>
                    <a:pt x="1566164" y="43941"/>
                  </a:lnTo>
                  <a:lnTo>
                    <a:pt x="1553442" y="44371"/>
                  </a:lnTo>
                  <a:lnTo>
                    <a:pt x="1554607" y="76072"/>
                  </a:lnTo>
                  <a:lnTo>
                    <a:pt x="1629410" y="35178"/>
                  </a:lnTo>
                  <a:lnTo>
                    <a:pt x="1620725" y="31241"/>
                  </a:lnTo>
                  <a:close/>
                </a:path>
                <a:path w="1629409" h="102235">
                  <a:moveTo>
                    <a:pt x="1552976" y="31671"/>
                  </a:moveTo>
                  <a:lnTo>
                    <a:pt x="1535684" y="32257"/>
                  </a:lnTo>
                  <a:lnTo>
                    <a:pt x="1536064" y="44957"/>
                  </a:lnTo>
                  <a:lnTo>
                    <a:pt x="1553442" y="44371"/>
                  </a:lnTo>
                  <a:lnTo>
                    <a:pt x="1552976" y="31671"/>
                  </a:lnTo>
                  <a:close/>
                </a:path>
                <a:path w="1629409" h="102235">
                  <a:moveTo>
                    <a:pt x="1565656" y="31241"/>
                  </a:moveTo>
                  <a:lnTo>
                    <a:pt x="1552976" y="31671"/>
                  </a:lnTo>
                  <a:lnTo>
                    <a:pt x="1553442" y="44371"/>
                  </a:lnTo>
                  <a:lnTo>
                    <a:pt x="1566164" y="43941"/>
                  </a:lnTo>
                  <a:lnTo>
                    <a:pt x="1565656" y="31241"/>
                  </a:lnTo>
                  <a:close/>
                </a:path>
                <a:path w="1629409" h="102235">
                  <a:moveTo>
                    <a:pt x="1551813" y="0"/>
                  </a:moveTo>
                  <a:lnTo>
                    <a:pt x="1552976" y="31671"/>
                  </a:lnTo>
                  <a:lnTo>
                    <a:pt x="1565656" y="31241"/>
                  </a:lnTo>
                  <a:lnTo>
                    <a:pt x="1620725" y="31241"/>
                  </a:lnTo>
                  <a:lnTo>
                    <a:pt x="1551813" y="0"/>
                  </a:lnTo>
                  <a:close/>
                </a:path>
              </a:pathLst>
            </a:custGeom>
            <a:solidFill>
              <a:srgbClr val="000000"/>
            </a:solidFill>
          </p:spPr>
          <p:txBody>
            <a:bodyPr wrap="square" lIns="0" tIns="0" rIns="0" bIns="0" rtlCol="0"/>
            <a:lstStyle/>
            <a:p>
              <a:endParaRPr sz="2400"/>
            </a:p>
          </p:txBody>
        </p:sp>
      </p:grpSp>
      <p:sp>
        <p:nvSpPr>
          <p:cNvPr id="34" name="object 34"/>
          <p:cNvSpPr txBox="1"/>
          <p:nvPr/>
        </p:nvSpPr>
        <p:spPr>
          <a:xfrm>
            <a:off x="6802204" y="4263079"/>
            <a:ext cx="336127"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str3</a:t>
            </a:r>
            <a:endParaRPr sz="1467">
              <a:latin typeface="Calibri"/>
              <a:cs typeface="Calibri"/>
            </a:endParaRPr>
          </a:p>
        </p:txBody>
      </p:sp>
      <p:sp>
        <p:nvSpPr>
          <p:cNvPr id="35" name="object 35"/>
          <p:cNvSpPr txBox="1"/>
          <p:nvPr/>
        </p:nvSpPr>
        <p:spPr>
          <a:xfrm>
            <a:off x="9343560" y="3746612"/>
            <a:ext cx="767927"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C</a:t>
            </a:r>
            <a:r>
              <a:rPr sz="1467" b="1" spc="-13" dirty="0">
                <a:latin typeface="Calibri"/>
                <a:cs typeface="Calibri"/>
              </a:rPr>
              <a:t>o</a:t>
            </a:r>
            <a:r>
              <a:rPr sz="1467" b="1" dirty="0">
                <a:latin typeface="Calibri"/>
                <a:cs typeface="Calibri"/>
              </a:rPr>
              <a:t>re</a:t>
            </a:r>
            <a:r>
              <a:rPr sz="1467" b="1" spc="-20" dirty="0">
                <a:latin typeface="Calibri"/>
                <a:cs typeface="Calibri"/>
              </a:rPr>
              <a:t> </a:t>
            </a:r>
            <a:r>
              <a:rPr sz="1467" b="1" spc="-13" dirty="0">
                <a:latin typeface="Calibri"/>
                <a:cs typeface="Calibri"/>
              </a:rPr>
              <a:t>Ja</a:t>
            </a:r>
            <a:r>
              <a:rPr sz="1467" b="1" dirty="0">
                <a:latin typeface="Calibri"/>
                <a:cs typeface="Calibri"/>
              </a:rPr>
              <a:t>va</a:t>
            </a:r>
            <a:endParaRPr sz="1467">
              <a:latin typeface="Calibri"/>
              <a:cs typeface="Calibri"/>
            </a:endParaRPr>
          </a:p>
        </p:txBody>
      </p:sp>
      <p:sp>
        <p:nvSpPr>
          <p:cNvPr id="36" name="object 36"/>
          <p:cNvSpPr txBox="1"/>
          <p:nvPr/>
        </p:nvSpPr>
        <p:spPr>
          <a:xfrm>
            <a:off x="9453965" y="4805623"/>
            <a:ext cx="962660"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Hello</a:t>
            </a:r>
            <a:r>
              <a:rPr sz="1467" b="1" spc="-80" dirty="0">
                <a:latin typeface="Calibri"/>
                <a:cs typeface="Calibri"/>
              </a:rPr>
              <a:t> </a:t>
            </a:r>
            <a:r>
              <a:rPr sz="1467" b="1" spc="-7" dirty="0">
                <a:latin typeface="Calibri"/>
                <a:cs typeface="Calibri"/>
              </a:rPr>
              <a:t>World</a:t>
            </a:r>
            <a:endParaRPr sz="1467">
              <a:latin typeface="Calibri"/>
              <a:cs typeface="Calibri"/>
            </a:endParaRPr>
          </a:p>
        </p:txBody>
      </p:sp>
      <p:sp>
        <p:nvSpPr>
          <p:cNvPr id="37" name="object 37"/>
          <p:cNvSpPr txBox="1"/>
          <p:nvPr/>
        </p:nvSpPr>
        <p:spPr>
          <a:xfrm>
            <a:off x="6802204" y="4993414"/>
            <a:ext cx="336127"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str2</a:t>
            </a:r>
            <a:endParaRPr sz="1467">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0856" y="958253"/>
            <a:ext cx="3853436" cy="1489296"/>
          </a:xfrm>
          <a:prstGeom prst="rect">
            <a:avLst/>
          </a:prstGeom>
        </p:spPr>
        <p:txBody>
          <a:bodyPr vert="horz" wrap="square" lIns="0" tIns="52493" rIns="0" bIns="0" rtlCol="0" anchor="ctr">
            <a:spAutoFit/>
          </a:bodyPr>
          <a:lstStyle/>
          <a:p>
            <a:pPr marL="16933" marR="6773">
              <a:lnSpc>
                <a:spcPts val="5613"/>
              </a:lnSpc>
              <a:spcBef>
                <a:spcPts val="413"/>
              </a:spcBef>
            </a:pPr>
            <a:r>
              <a:rPr b="1" dirty="0">
                <a:solidFill>
                  <a:srgbClr val="000000"/>
                </a:solidFill>
              </a:rPr>
              <a:t>String is  </a:t>
            </a:r>
            <a:r>
              <a:rPr lang="en-IN" b="1" dirty="0">
                <a:solidFill>
                  <a:srgbClr val="000000"/>
                </a:solidFill>
              </a:rPr>
              <a:t>I</a:t>
            </a:r>
            <a:r>
              <a:rPr b="1" dirty="0" err="1">
                <a:solidFill>
                  <a:srgbClr val="000000"/>
                </a:solidFill>
              </a:rPr>
              <a:t>mmutable</a:t>
            </a:r>
            <a:endParaRPr b="1" dirty="0">
              <a:solidFill>
                <a:srgbClr val="000000"/>
              </a:solidFill>
            </a:endParaRPr>
          </a:p>
        </p:txBody>
      </p:sp>
      <p:sp>
        <p:nvSpPr>
          <p:cNvPr id="4" name="object 4"/>
          <p:cNvSpPr/>
          <p:nvPr/>
        </p:nvSpPr>
        <p:spPr>
          <a:xfrm>
            <a:off x="4753863" y="1222248"/>
            <a:ext cx="0" cy="4777739"/>
          </a:xfrm>
          <a:custGeom>
            <a:avLst/>
            <a:gdLst/>
            <a:ahLst/>
            <a:cxnLst/>
            <a:rect l="l" t="t" r="r" b="b"/>
            <a:pathLst>
              <a:path h="3583304">
                <a:moveTo>
                  <a:pt x="0" y="0"/>
                </a:moveTo>
                <a:lnTo>
                  <a:pt x="0" y="3582835"/>
                </a:lnTo>
              </a:path>
            </a:pathLst>
          </a:custGeom>
          <a:ln w="19050">
            <a:solidFill>
              <a:srgbClr val="FFC000"/>
            </a:solidFill>
          </a:ln>
        </p:spPr>
        <p:txBody>
          <a:bodyPr wrap="square" lIns="0" tIns="0" rIns="0" bIns="0" rtlCol="0"/>
          <a:lstStyle/>
          <a:p>
            <a:endParaRPr/>
          </a:p>
        </p:txBody>
      </p:sp>
      <p:sp>
        <p:nvSpPr>
          <p:cNvPr id="6" name="object 6"/>
          <p:cNvSpPr txBox="1"/>
          <p:nvPr/>
        </p:nvSpPr>
        <p:spPr>
          <a:xfrm>
            <a:off x="5218346" y="1157225"/>
            <a:ext cx="5560060" cy="571951"/>
          </a:xfrm>
          <a:prstGeom prst="rect">
            <a:avLst/>
          </a:prstGeom>
        </p:spPr>
        <p:txBody>
          <a:bodyPr vert="horz" wrap="square" lIns="0" tIns="17780" rIns="0" bIns="0" rtlCol="0">
            <a:spAutoFit/>
          </a:bodyPr>
          <a:lstStyle/>
          <a:p>
            <a:pPr marL="457189" marR="6773" indent="-441102">
              <a:spcBef>
                <a:spcPts val="140"/>
              </a:spcBef>
              <a:buSzPct val="145454"/>
              <a:buFont typeface="Arial MT"/>
              <a:buChar char="•"/>
              <a:tabLst>
                <a:tab pos="457189" algn="l"/>
                <a:tab pos="458035" algn="l"/>
              </a:tabLst>
            </a:pPr>
            <a:r>
              <a:rPr spc="-7" dirty="0">
                <a:latin typeface="Calibri"/>
                <a:cs typeface="Calibri"/>
              </a:rPr>
              <a:t>String</a:t>
            </a:r>
            <a:r>
              <a:rPr spc="-33" dirty="0">
                <a:latin typeface="Calibri"/>
                <a:cs typeface="Calibri"/>
              </a:rPr>
              <a:t> </a:t>
            </a:r>
            <a:r>
              <a:rPr dirty="0">
                <a:latin typeface="Calibri"/>
                <a:cs typeface="Calibri"/>
              </a:rPr>
              <a:t>is</a:t>
            </a:r>
            <a:r>
              <a:rPr spc="7" dirty="0">
                <a:latin typeface="Calibri"/>
                <a:cs typeface="Calibri"/>
              </a:rPr>
              <a:t> </a:t>
            </a:r>
            <a:r>
              <a:rPr spc="-7" dirty="0">
                <a:latin typeface="Calibri"/>
                <a:cs typeface="Calibri"/>
              </a:rPr>
              <a:t>immutable</a:t>
            </a:r>
            <a:r>
              <a:rPr spc="-60" dirty="0">
                <a:latin typeface="Calibri"/>
                <a:cs typeface="Calibri"/>
              </a:rPr>
              <a:t> </a:t>
            </a:r>
            <a:r>
              <a:rPr dirty="0">
                <a:latin typeface="Calibri"/>
                <a:cs typeface="Calibri"/>
              </a:rPr>
              <a:t>in </a:t>
            </a:r>
            <a:r>
              <a:rPr spc="-7" dirty="0">
                <a:latin typeface="Calibri"/>
                <a:cs typeface="Calibri"/>
              </a:rPr>
              <a:t>nature, </a:t>
            </a:r>
            <a:r>
              <a:rPr dirty="0">
                <a:latin typeface="Calibri"/>
                <a:cs typeface="Calibri"/>
              </a:rPr>
              <a:t>the</a:t>
            </a:r>
            <a:r>
              <a:rPr spc="-13" dirty="0">
                <a:latin typeface="Calibri"/>
                <a:cs typeface="Calibri"/>
              </a:rPr>
              <a:t> </a:t>
            </a:r>
            <a:r>
              <a:rPr dirty="0">
                <a:latin typeface="Calibri"/>
                <a:cs typeface="Calibri"/>
              </a:rPr>
              <a:t>data</a:t>
            </a:r>
            <a:r>
              <a:rPr spc="-27" dirty="0">
                <a:latin typeface="Calibri"/>
                <a:cs typeface="Calibri"/>
              </a:rPr>
              <a:t> </a:t>
            </a:r>
            <a:r>
              <a:rPr spc="-7" dirty="0">
                <a:latin typeface="Calibri"/>
                <a:cs typeface="Calibri"/>
              </a:rPr>
              <a:t>inside</a:t>
            </a:r>
            <a:r>
              <a:rPr spc="-13" dirty="0">
                <a:latin typeface="Calibri"/>
                <a:cs typeface="Calibri"/>
              </a:rPr>
              <a:t> </a:t>
            </a:r>
            <a:r>
              <a:rPr dirty="0">
                <a:latin typeface="Calibri"/>
                <a:cs typeface="Calibri"/>
              </a:rPr>
              <a:t>a</a:t>
            </a:r>
            <a:r>
              <a:rPr spc="-7" dirty="0">
                <a:latin typeface="Calibri"/>
                <a:cs typeface="Calibri"/>
              </a:rPr>
              <a:t> String</a:t>
            </a:r>
            <a:r>
              <a:rPr spc="-13" dirty="0">
                <a:latin typeface="Calibri"/>
                <a:cs typeface="Calibri"/>
              </a:rPr>
              <a:t> </a:t>
            </a:r>
            <a:r>
              <a:rPr dirty="0">
                <a:latin typeface="Calibri"/>
                <a:cs typeface="Calibri"/>
              </a:rPr>
              <a:t>object</a:t>
            </a:r>
            <a:r>
              <a:rPr spc="-40" dirty="0">
                <a:latin typeface="Calibri"/>
                <a:cs typeface="Calibri"/>
              </a:rPr>
              <a:t> </a:t>
            </a:r>
            <a:r>
              <a:rPr dirty="0">
                <a:latin typeface="Calibri"/>
                <a:cs typeface="Calibri"/>
              </a:rPr>
              <a:t>cannot </a:t>
            </a:r>
            <a:r>
              <a:rPr spc="-313" dirty="0">
                <a:latin typeface="Calibri"/>
                <a:cs typeface="Calibri"/>
              </a:rPr>
              <a:t> </a:t>
            </a:r>
            <a:r>
              <a:rPr spc="-7" dirty="0">
                <a:latin typeface="Calibri"/>
                <a:cs typeface="Calibri"/>
              </a:rPr>
              <a:t>be</a:t>
            </a:r>
            <a:r>
              <a:rPr dirty="0">
                <a:latin typeface="Calibri"/>
                <a:cs typeface="Calibri"/>
              </a:rPr>
              <a:t> changed.</a:t>
            </a:r>
          </a:p>
        </p:txBody>
      </p:sp>
      <p:sp>
        <p:nvSpPr>
          <p:cNvPr id="7" name="object 7"/>
          <p:cNvSpPr txBox="1"/>
          <p:nvPr/>
        </p:nvSpPr>
        <p:spPr>
          <a:xfrm>
            <a:off x="5218346" y="1929385"/>
            <a:ext cx="5666740" cy="848950"/>
          </a:xfrm>
          <a:prstGeom prst="rect">
            <a:avLst/>
          </a:prstGeom>
        </p:spPr>
        <p:txBody>
          <a:bodyPr vert="horz" wrap="square" lIns="0" tIns="17780" rIns="0" bIns="0" rtlCol="0">
            <a:spAutoFit/>
          </a:bodyPr>
          <a:lstStyle/>
          <a:p>
            <a:pPr marL="457189" marR="6773" indent="-441102">
              <a:spcBef>
                <a:spcPts val="140"/>
              </a:spcBef>
              <a:buSzPct val="145454"/>
              <a:buFont typeface="Arial MT"/>
              <a:buChar char="•"/>
              <a:tabLst>
                <a:tab pos="457189" algn="l"/>
                <a:tab pos="458035" algn="l"/>
              </a:tabLst>
            </a:pPr>
            <a:r>
              <a:rPr dirty="0">
                <a:latin typeface="Calibri"/>
                <a:cs typeface="Calibri"/>
              </a:rPr>
              <a:t>You</a:t>
            </a:r>
            <a:r>
              <a:rPr spc="-40" dirty="0">
                <a:latin typeface="Calibri"/>
                <a:cs typeface="Calibri"/>
              </a:rPr>
              <a:t> </a:t>
            </a:r>
            <a:r>
              <a:rPr dirty="0">
                <a:latin typeface="Calibri"/>
                <a:cs typeface="Calibri"/>
              </a:rPr>
              <a:t>can</a:t>
            </a:r>
            <a:r>
              <a:rPr spc="-20" dirty="0">
                <a:latin typeface="Calibri"/>
                <a:cs typeface="Calibri"/>
              </a:rPr>
              <a:t> </a:t>
            </a:r>
            <a:r>
              <a:rPr dirty="0">
                <a:latin typeface="Calibri"/>
                <a:cs typeface="Calibri"/>
              </a:rPr>
              <a:t>never modify</a:t>
            </a:r>
            <a:r>
              <a:rPr spc="-47" dirty="0">
                <a:latin typeface="Calibri"/>
                <a:cs typeface="Calibri"/>
              </a:rPr>
              <a:t> </a:t>
            </a:r>
            <a:r>
              <a:rPr dirty="0">
                <a:latin typeface="Calibri"/>
                <a:cs typeface="Calibri"/>
              </a:rPr>
              <a:t>a </a:t>
            </a:r>
            <a:r>
              <a:rPr b="1" spc="-7" dirty="0">
                <a:latin typeface="Calibri"/>
                <a:cs typeface="Calibri"/>
              </a:rPr>
              <a:t>String </a:t>
            </a:r>
            <a:r>
              <a:rPr dirty="0">
                <a:latin typeface="Calibri"/>
                <a:cs typeface="Calibri"/>
              </a:rPr>
              <a:t>object.</a:t>
            </a:r>
            <a:r>
              <a:rPr spc="-40" dirty="0">
                <a:latin typeface="Calibri"/>
                <a:cs typeface="Calibri"/>
              </a:rPr>
              <a:t> </a:t>
            </a:r>
            <a:r>
              <a:rPr dirty="0">
                <a:latin typeface="Calibri"/>
                <a:cs typeface="Calibri"/>
              </a:rPr>
              <a:t>A</a:t>
            </a:r>
            <a:r>
              <a:rPr spc="-20" dirty="0">
                <a:latin typeface="Calibri"/>
                <a:cs typeface="Calibri"/>
              </a:rPr>
              <a:t> </a:t>
            </a:r>
            <a:r>
              <a:rPr dirty="0">
                <a:latin typeface="Calibri"/>
                <a:cs typeface="Calibri"/>
              </a:rPr>
              <a:t>new object</a:t>
            </a:r>
            <a:r>
              <a:rPr spc="-40" dirty="0">
                <a:latin typeface="Calibri"/>
                <a:cs typeface="Calibri"/>
              </a:rPr>
              <a:t> </a:t>
            </a:r>
            <a:r>
              <a:rPr dirty="0">
                <a:latin typeface="Calibri"/>
                <a:cs typeface="Calibri"/>
              </a:rPr>
              <a:t>is</a:t>
            </a:r>
            <a:r>
              <a:rPr spc="-13" dirty="0">
                <a:latin typeface="Calibri"/>
                <a:cs typeface="Calibri"/>
              </a:rPr>
              <a:t> </a:t>
            </a:r>
            <a:r>
              <a:rPr dirty="0">
                <a:latin typeface="Calibri"/>
                <a:cs typeface="Calibri"/>
              </a:rPr>
              <a:t>always</a:t>
            </a:r>
            <a:r>
              <a:rPr spc="-27" dirty="0">
                <a:latin typeface="Calibri"/>
                <a:cs typeface="Calibri"/>
              </a:rPr>
              <a:t> </a:t>
            </a:r>
            <a:r>
              <a:rPr dirty="0">
                <a:latin typeface="Calibri"/>
                <a:cs typeface="Calibri"/>
              </a:rPr>
              <a:t>created </a:t>
            </a:r>
            <a:r>
              <a:rPr spc="-313" dirty="0">
                <a:latin typeface="Calibri"/>
                <a:cs typeface="Calibri"/>
              </a:rPr>
              <a:t> </a:t>
            </a:r>
            <a:r>
              <a:rPr dirty="0">
                <a:latin typeface="Calibri"/>
                <a:cs typeface="Calibri"/>
              </a:rPr>
              <a:t>that</a:t>
            </a:r>
            <a:r>
              <a:rPr spc="-40" dirty="0">
                <a:latin typeface="Calibri"/>
                <a:cs typeface="Calibri"/>
              </a:rPr>
              <a:t> </a:t>
            </a:r>
            <a:r>
              <a:rPr dirty="0">
                <a:latin typeface="Calibri"/>
                <a:cs typeface="Calibri"/>
              </a:rPr>
              <a:t>contains</a:t>
            </a:r>
            <a:r>
              <a:rPr spc="-60" dirty="0">
                <a:latin typeface="Calibri"/>
                <a:cs typeface="Calibri"/>
              </a:rPr>
              <a:t> </a:t>
            </a:r>
            <a:r>
              <a:rPr dirty="0">
                <a:latin typeface="Calibri"/>
                <a:cs typeface="Calibri"/>
              </a:rPr>
              <a:t>the</a:t>
            </a:r>
            <a:r>
              <a:rPr spc="-13" dirty="0">
                <a:latin typeface="Calibri"/>
                <a:cs typeface="Calibri"/>
              </a:rPr>
              <a:t> </a:t>
            </a:r>
            <a:r>
              <a:rPr dirty="0">
                <a:latin typeface="Calibri"/>
                <a:cs typeface="Calibri"/>
              </a:rPr>
              <a:t>modified</a:t>
            </a:r>
            <a:r>
              <a:rPr spc="-47" dirty="0">
                <a:latin typeface="Calibri"/>
                <a:cs typeface="Calibri"/>
              </a:rPr>
              <a:t> </a:t>
            </a:r>
            <a:r>
              <a:rPr dirty="0">
                <a:latin typeface="Calibri"/>
                <a:cs typeface="Calibri"/>
              </a:rPr>
              <a:t>character</a:t>
            </a:r>
            <a:r>
              <a:rPr spc="-27" dirty="0">
                <a:latin typeface="Calibri"/>
                <a:cs typeface="Calibri"/>
              </a:rPr>
              <a:t> </a:t>
            </a:r>
            <a:r>
              <a:rPr spc="-7" dirty="0">
                <a:latin typeface="Calibri"/>
                <a:cs typeface="Calibri"/>
              </a:rPr>
              <a:t>sequence.</a:t>
            </a:r>
            <a:endParaRPr dirty="0">
              <a:latin typeface="Calibri"/>
              <a:cs typeface="Calibri"/>
            </a:endParaRPr>
          </a:p>
        </p:txBody>
      </p:sp>
      <p:sp>
        <p:nvSpPr>
          <p:cNvPr id="8" name="object 8"/>
          <p:cNvSpPr txBox="1"/>
          <p:nvPr/>
        </p:nvSpPr>
        <p:spPr>
          <a:xfrm>
            <a:off x="5218345" y="2701884"/>
            <a:ext cx="5560059" cy="1125094"/>
          </a:xfrm>
          <a:prstGeom prst="rect">
            <a:avLst/>
          </a:prstGeom>
        </p:spPr>
        <p:txBody>
          <a:bodyPr vert="horz" wrap="square" lIns="0" tIns="16933" rIns="0" bIns="0" rtlCol="0">
            <a:spAutoFit/>
          </a:bodyPr>
          <a:lstStyle/>
          <a:p>
            <a:pPr marL="457189" marR="6773" indent="-441102">
              <a:spcBef>
                <a:spcPts val="133"/>
              </a:spcBef>
              <a:buSzPct val="145454"/>
              <a:buFont typeface="Arial MT"/>
              <a:buChar char="•"/>
              <a:tabLst>
                <a:tab pos="457189" algn="l"/>
                <a:tab pos="458035" algn="l"/>
              </a:tabLst>
            </a:pPr>
            <a:r>
              <a:rPr dirty="0">
                <a:latin typeface="Calibri"/>
                <a:cs typeface="Calibri"/>
              </a:rPr>
              <a:t>You</a:t>
            </a:r>
            <a:r>
              <a:rPr spc="-33" dirty="0">
                <a:latin typeface="Calibri"/>
                <a:cs typeface="Calibri"/>
              </a:rPr>
              <a:t> </a:t>
            </a:r>
            <a:r>
              <a:rPr dirty="0">
                <a:latin typeface="Calibri"/>
                <a:cs typeface="Calibri"/>
              </a:rPr>
              <a:t>can</a:t>
            </a:r>
            <a:r>
              <a:rPr spc="-27" dirty="0">
                <a:latin typeface="Calibri"/>
                <a:cs typeface="Calibri"/>
              </a:rPr>
              <a:t> </a:t>
            </a:r>
            <a:r>
              <a:rPr dirty="0">
                <a:latin typeface="Calibri"/>
                <a:cs typeface="Calibri"/>
              </a:rPr>
              <a:t>perform</a:t>
            </a:r>
            <a:r>
              <a:rPr spc="-13" dirty="0">
                <a:latin typeface="Calibri"/>
                <a:cs typeface="Calibri"/>
              </a:rPr>
              <a:t> </a:t>
            </a:r>
            <a:r>
              <a:rPr dirty="0">
                <a:latin typeface="Calibri"/>
                <a:cs typeface="Calibri"/>
              </a:rPr>
              <a:t>various</a:t>
            </a:r>
            <a:r>
              <a:rPr spc="-47" dirty="0">
                <a:latin typeface="Calibri"/>
                <a:cs typeface="Calibri"/>
              </a:rPr>
              <a:t> </a:t>
            </a:r>
            <a:r>
              <a:rPr dirty="0">
                <a:latin typeface="Calibri"/>
                <a:cs typeface="Calibri"/>
              </a:rPr>
              <a:t>operations</a:t>
            </a:r>
            <a:r>
              <a:rPr spc="-60" dirty="0">
                <a:latin typeface="Calibri"/>
                <a:cs typeface="Calibri"/>
              </a:rPr>
              <a:t> </a:t>
            </a:r>
            <a:r>
              <a:rPr dirty="0">
                <a:latin typeface="Calibri"/>
                <a:cs typeface="Calibri"/>
              </a:rPr>
              <a:t>on</a:t>
            </a:r>
            <a:r>
              <a:rPr spc="-20" dirty="0">
                <a:latin typeface="Calibri"/>
                <a:cs typeface="Calibri"/>
              </a:rPr>
              <a:t> </a:t>
            </a:r>
            <a:r>
              <a:rPr spc="-7" dirty="0">
                <a:latin typeface="Calibri"/>
                <a:cs typeface="Calibri"/>
              </a:rPr>
              <a:t>String:</a:t>
            </a:r>
            <a:r>
              <a:rPr spc="-27" dirty="0">
                <a:latin typeface="Calibri"/>
                <a:cs typeface="Calibri"/>
              </a:rPr>
              <a:t> </a:t>
            </a:r>
            <a:r>
              <a:rPr dirty="0">
                <a:latin typeface="Calibri"/>
                <a:cs typeface="Calibri"/>
              </a:rPr>
              <a:t>like</a:t>
            </a:r>
            <a:r>
              <a:rPr spc="-13" dirty="0">
                <a:latin typeface="Calibri"/>
                <a:cs typeface="Calibri"/>
              </a:rPr>
              <a:t> </a:t>
            </a:r>
            <a:r>
              <a:rPr spc="-7" dirty="0">
                <a:latin typeface="Calibri"/>
                <a:cs typeface="Calibri"/>
              </a:rPr>
              <a:t>searching</a:t>
            </a:r>
            <a:r>
              <a:rPr spc="-33" dirty="0">
                <a:latin typeface="Calibri"/>
                <a:cs typeface="Calibri"/>
              </a:rPr>
              <a:t> </a:t>
            </a:r>
            <a:r>
              <a:rPr dirty="0">
                <a:latin typeface="Calibri"/>
                <a:cs typeface="Calibri"/>
              </a:rPr>
              <a:t>an </a:t>
            </a:r>
            <a:r>
              <a:rPr spc="-305" dirty="0">
                <a:latin typeface="Calibri"/>
                <a:cs typeface="Calibri"/>
              </a:rPr>
              <a:t> </a:t>
            </a:r>
            <a:r>
              <a:rPr spc="-7" dirty="0">
                <a:latin typeface="Calibri"/>
                <a:cs typeface="Calibri"/>
              </a:rPr>
              <a:t>alphabet</a:t>
            </a:r>
            <a:r>
              <a:rPr spc="-27" dirty="0">
                <a:latin typeface="Calibri"/>
                <a:cs typeface="Calibri"/>
              </a:rPr>
              <a:t> </a:t>
            </a:r>
            <a:r>
              <a:rPr dirty="0">
                <a:latin typeface="Calibri"/>
                <a:cs typeface="Calibri"/>
              </a:rPr>
              <a:t>or</a:t>
            </a:r>
            <a:r>
              <a:rPr spc="-13" dirty="0">
                <a:latin typeface="Calibri"/>
                <a:cs typeface="Calibri"/>
              </a:rPr>
              <a:t> </a:t>
            </a:r>
            <a:r>
              <a:rPr dirty="0">
                <a:latin typeface="Calibri"/>
                <a:cs typeface="Calibri"/>
              </a:rPr>
              <a:t>word</a:t>
            </a:r>
            <a:r>
              <a:rPr spc="-20" dirty="0">
                <a:latin typeface="Calibri"/>
                <a:cs typeface="Calibri"/>
              </a:rPr>
              <a:t> </a:t>
            </a:r>
            <a:r>
              <a:rPr dirty="0">
                <a:latin typeface="Calibri"/>
                <a:cs typeface="Calibri"/>
              </a:rPr>
              <a:t>in</a:t>
            </a:r>
            <a:r>
              <a:rPr spc="-13" dirty="0">
                <a:latin typeface="Calibri"/>
                <a:cs typeface="Calibri"/>
              </a:rPr>
              <a:t> </a:t>
            </a:r>
            <a:r>
              <a:rPr spc="-7" dirty="0">
                <a:latin typeface="Calibri"/>
                <a:cs typeface="Calibri"/>
              </a:rPr>
              <a:t>sentences,</a:t>
            </a:r>
            <a:r>
              <a:rPr spc="-47" dirty="0">
                <a:latin typeface="Calibri"/>
                <a:cs typeface="Calibri"/>
              </a:rPr>
              <a:t> </a:t>
            </a:r>
            <a:r>
              <a:rPr spc="-7" dirty="0">
                <a:latin typeface="Calibri"/>
                <a:cs typeface="Calibri"/>
              </a:rPr>
              <a:t>dividing</a:t>
            </a:r>
            <a:r>
              <a:rPr spc="-33" dirty="0">
                <a:latin typeface="Calibri"/>
                <a:cs typeface="Calibri"/>
              </a:rPr>
              <a:t> </a:t>
            </a:r>
            <a:r>
              <a:rPr spc="-7" dirty="0">
                <a:latin typeface="Calibri"/>
                <a:cs typeface="Calibri"/>
              </a:rPr>
              <a:t>strings.</a:t>
            </a:r>
            <a:endParaRPr dirty="0">
              <a:latin typeface="Calibri"/>
              <a:cs typeface="Calibri"/>
            </a:endParaRPr>
          </a:p>
          <a:p>
            <a:pPr marL="457189" indent="-441102">
              <a:buSzPct val="145454"/>
              <a:buFont typeface="Arial MT"/>
              <a:buChar char="•"/>
              <a:tabLst>
                <a:tab pos="457189" algn="l"/>
                <a:tab pos="458035" algn="l"/>
              </a:tabLst>
            </a:pPr>
            <a:r>
              <a:rPr dirty="0">
                <a:latin typeface="Calibri"/>
                <a:cs typeface="Calibri"/>
              </a:rPr>
              <a:t>You</a:t>
            </a:r>
            <a:r>
              <a:rPr spc="-40" dirty="0">
                <a:latin typeface="Calibri"/>
                <a:cs typeface="Calibri"/>
              </a:rPr>
              <a:t> </a:t>
            </a:r>
            <a:r>
              <a:rPr dirty="0">
                <a:latin typeface="Calibri"/>
                <a:cs typeface="Calibri"/>
              </a:rPr>
              <a:t>can</a:t>
            </a:r>
            <a:r>
              <a:rPr spc="-20" dirty="0">
                <a:latin typeface="Calibri"/>
                <a:cs typeface="Calibri"/>
              </a:rPr>
              <a:t> </a:t>
            </a:r>
            <a:r>
              <a:rPr dirty="0">
                <a:latin typeface="Calibri"/>
                <a:cs typeface="Calibri"/>
              </a:rPr>
              <a:t>create</a:t>
            </a:r>
            <a:r>
              <a:rPr spc="-7" dirty="0">
                <a:latin typeface="Calibri"/>
                <a:cs typeface="Calibri"/>
              </a:rPr>
              <a:t> </a:t>
            </a:r>
            <a:r>
              <a:rPr dirty="0">
                <a:latin typeface="Calibri"/>
                <a:cs typeface="Calibri"/>
              </a:rPr>
              <a:t>new</a:t>
            </a:r>
            <a:r>
              <a:rPr spc="-20" dirty="0">
                <a:latin typeface="Calibri"/>
                <a:cs typeface="Calibri"/>
              </a:rPr>
              <a:t> </a:t>
            </a:r>
            <a:r>
              <a:rPr spc="-7" dirty="0">
                <a:latin typeface="Calibri"/>
                <a:cs typeface="Calibri"/>
              </a:rPr>
              <a:t>Strings</a:t>
            </a:r>
            <a:r>
              <a:rPr spc="-33" dirty="0">
                <a:latin typeface="Calibri"/>
                <a:cs typeface="Calibri"/>
              </a:rPr>
              <a:t> </a:t>
            </a:r>
            <a:r>
              <a:rPr spc="-7" dirty="0">
                <a:latin typeface="Calibri"/>
                <a:cs typeface="Calibri"/>
              </a:rPr>
              <a:t>from</a:t>
            </a:r>
            <a:r>
              <a:rPr spc="-27" dirty="0">
                <a:latin typeface="Calibri"/>
                <a:cs typeface="Calibri"/>
              </a:rPr>
              <a:t> </a:t>
            </a:r>
            <a:r>
              <a:rPr dirty="0">
                <a:latin typeface="Calibri"/>
                <a:cs typeface="Calibri"/>
              </a:rPr>
              <a:t>an</a:t>
            </a:r>
            <a:r>
              <a:rPr spc="-27" dirty="0">
                <a:latin typeface="Calibri"/>
                <a:cs typeface="Calibri"/>
              </a:rPr>
              <a:t> </a:t>
            </a:r>
            <a:r>
              <a:rPr dirty="0">
                <a:latin typeface="Calibri"/>
                <a:cs typeface="Calibri"/>
              </a:rPr>
              <a:t>existing</a:t>
            </a:r>
            <a:r>
              <a:rPr spc="-33" dirty="0">
                <a:latin typeface="Calibri"/>
                <a:cs typeface="Calibri"/>
              </a:rPr>
              <a:t> </a:t>
            </a:r>
            <a:r>
              <a:rPr spc="-7" dirty="0">
                <a:latin typeface="Calibri"/>
                <a:cs typeface="Calibri"/>
              </a:rPr>
              <a:t>String:</a:t>
            </a:r>
            <a:endParaRPr dirty="0">
              <a:latin typeface="Calibri"/>
              <a:cs typeface="Calibri"/>
            </a:endParaRPr>
          </a:p>
        </p:txBody>
      </p:sp>
      <p:sp>
        <p:nvSpPr>
          <p:cNvPr id="10" name="object 10"/>
          <p:cNvSpPr txBox="1"/>
          <p:nvPr/>
        </p:nvSpPr>
        <p:spPr>
          <a:xfrm>
            <a:off x="5218346" y="3972221"/>
            <a:ext cx="5382260" cy="2284386"/>
          </a:xfrm>
          <a:prstGeom prst="rect">
            <a:avLst/>
          </a:prstGeom>
        </p:spPr>
        <p:txBody>
          <a:bodyPr vert="horz" wrap="square" lIns="0" tIns="16933" rIns="0" bIns="0" rtlCol="0">
            <a:spAutoFit/>
          </a:bodyPr>
          <a:lstStyle/>
          <a:p>
            <a:pPr marL="1066773" indent="-441102">
              <a:spcBef>
                <a:spcPts val="133"/>
              </a:spcBef>
              <a:buSzPct val="145454"/>
              <a:buFont typeface="Wingdings"/>
              <a:buChar char=""/>
              <a:tabLst>
                <a:tab pos="1066773" algn="l"/>
                <a:tab pos="1067620" algn="l"/>
              </a:tabLst>
            </a:pPr>
            <a:r>
              <a:rPr u="sng" spc="-7" dirty="0">
                <a:uFill>
                  <a:solidFill>
                    <a:srgbClr val="000000"/>
                  </a:solidFill>
                </a:uFill>
                <a:latin typeface="Calibri"/>
                <a:cs typeface="Calibri"/>
              </a:rPr>
              <a:t>Create</a:t>
            </a:r>
            <a:r>
              <a:rPr u="sng" spc="-20" dirty="0">
                <a:uFill>
                  <a:solidFill>
                    <a:srgbClr val="000000"/>
                  </a:solidFill>
                </a:uFill>
                <a:latin typeface="Calibri"/>
                <a:cs typeface="Calibri"/>
              </a:rPr>
              <a:t> </a:t>
            </a:r>
            <a:r>
              <a:rPr u="sng" spc="-7" dirty="0">
                <a:uFill>
                  <a:solidFill>
                    <a:srgbClr val="000000"/>
                  </a:solidFill>
                </a:uFill>
                <a:latin typeface="Calibri"/>
                <a:cs typeface="Calibri"/>
              </a:rPr>
              <a:t>Substring</a:t>
            </a:r>
            <a:r>
              <a:rPr spc="-40" dirty="0">
                <a:latin typeface="Calibri"/>
                <a:cs typeface="Calibri"/>
              </a:rPr>
              <a:t> </a:t>
            </a:r>
            <a:r>
              <a:rPr dirty="0">
                <a:latin typeface="Calibri"/>
                <a:cs typeface="Calibri"/>
              </a:rPr>
              <a:t>: sea</a:t>
            </a:r>
            <a:r>
              <a:rPr spc="-20" dirty="0">
                <a:latin typeface="Calibri"/>
                <a:cs typeface="Calibri"/>
              </a:rPr>
              <a:t> </a:t>
            </a:r>
            <a:r>
              <a:rPr spc="-7" dirty="0">
                <a:latin typeface="Calibri"/>
                <a:cs typeface="Calibri"/>
              </a:rPr>
              <a:t>shells</a:t>
            </a:r>
            <a:r>
              <a:rPr spc="-33" dirty="0">
                <a:latin typeface="Calibri"/>
                <a:cs typeface="Calibri"/>
              </a:rPr>
              <a:t> </a:t>
            </a:r>
            <a:r>
              <a:rPr dirty="0">
                <a:latin typeface="Calibri"/>
                <a:cs typeface="Calibri"/>
              </a:rPr>
              <a:t>on</a:t>
            </a:r>
            <a:r>
              <a:rPr spc="-20" dirty="0">
                <a:latin typeface="Calibri"/>
                <a:cs typeface="Calibri"/>
              </a:rPr>
              <a:t> </a:t>
            </a:r>
            <a:r>
              <a:rPr dirty="0">
                <a:latin typeface="Calibri"/>
                <a:cs typeface="Calibri"/>
              </a:rPr>
              <a:t>a</a:t>
            </a:r>
            <a:r>
              <a:rPr spc="-20" dirty="0">
                <a:latin typeface="Calibri"/>
                <a:cs typeface="Calibri"/>
              </a:rPr>
              <a:t> </a:t>
            </a:r>
            <a:r>
              <a:rPr spc="-7" dirty="0">
                <a:latin typeface="Calibri"/>
                <a:cs typeface="Calibri"/>
              </a:rPr>
              <a:t>sea</a:t>
            </a:r>
            <a:r>
              <a:rPr spc="-13" dirty="0">
                <a:latin typeface="Calibri"/>
                <a:cs typeface="Calibri"/>
              </a:rPr>
              <a:t> </a:t>
            </a:r>
            <a:r>
              <a:rPr spc="-7" dirty="0">
                <a:latin typeface="Calibri"/>
                <a:cs typeface="Calibri"/>
              </a:rPr>
              <a:t>shore.</a:t>
            </a:r>
            <a:endParaRPr dirty="0">
              <a:latin typeface="Calibri"/>
              <a:cs typeface="Calibri"/>
            </a:endParaRPr>
          </a:p>
          <a:p>
            <a:pPr marL="1066773" indent="-441102">
              <a:spcBef>
                <a:spcPts val="7"/>
              </a:spcBef>
              <a:buSzPct val="145454"/>
              <a:buFont typeface="Wingdings"/>
              <a:buChar char=""/>
              <a:tabLst>
                <a:tab pos="1066773" algn="l"/>
                <a:tab pos="1067620" algn="l"/>
              </a:tabLst>
            </a:pPr>
            <a:r>
              <a:rPr u="sng" spc="-7" dirty="0">
                <a:uFill>
                  <a:solidFill>
                    <a:srgbClr val="000000"/>
                  </a:solidFill>
                </a:uFill>
                <a:latin typeface="Calibri"/>
                <a:cs typeface="Calibri"/>
              </a:rPr>
              <a:t>Create</a:t>
            </a:r>
            <a:r>
              <a:rPr u="sng" spc="-20" dirty="0">
                <a:uFill>
                  <a:solidFill>
                    <a:srgbClr val="000000"/>
                  </a:solidFill>
                </a:uFill>
                <a:latin typeface="Calibri"/>
                <a:cs typeface="Calibri"/>
              </a:rPr>
              <a:t> </a:t>
            </a:r>
            <a:r>
              <a:rPr u="sng" dirty="0">
                <a:uFill>
                  <a:solidFill>
                    <a:srgbClr val="000000"/>
                  </a:solidFill>
                </a:uFill>
                <a:latin typeface="Calibri"/>
                <a:cs typeface="Calibri"/>
              </a:rPr>
              <a:t>new</a:t>
            </a:r>
            <a:r>
              <a:rPr u="sng" spc="-13" dirty="0">
                <a:uFill>
                  <a:solidFill>
                    <a:srgbClr val="000000"/>
                  </a:solidFill>
                </a:uFill>
                <a:latin typeface="Calibri"/>
                <a:cs typeface="Calibri"/>
              </a:rPr>
              <a:t> </a:t>
            </a:r>
            <a:r>
              <a:rPr u="sng" spc="-7" dirty="0">
                <a:uFill>
                  <a:solidFill>
                    <a:srgbClr val="000000"/>
                  </a:solidFill>
                </a:uFill>
                <a:latin typeface="Calibri"/>
                <a:cs typeface="Calibri"/>
              </a:rPr>
              <a:t>Strings</a:t>
            </a:r>
            <a:r>
              <a:rPr spc="-20" dirty="0">
                <a:latin typeface="Calibri"/>
                <a:cs typeface="Calibri"/>
              </a:rPr>
              <a:t> </a:t>
            </a:r>
            <a:r>
              <a:rPr dirty="0">
                <a:latin typeface="Calibri"/>
                <a:cs typeface="Calibri"/>
              </a:rPr>
              <a:t>: </a:t>
            </a:r>
            <a:r>
              <a:rPr spc="-7" dirty="0">
                <a:latin typeface="Calibri"/>
                <a:cs typeface="Calibri"/>
              </a:rPr>
              <a:t>She</a:t>
            </a:r>
            <a:r>
              <a:rPr spc="-13" dirty="0">
                <a:latin typeface="Calibri"/>
                <a:cs typeface="Calibri"/>
              </a:rPr>
              <a:t> </a:t>
            </a:r>
            <a:r>
              <a:rPr spc="-7" dirty="0">
                <a:latin typeface="Calibri"/>
                <a:cs typeface="Calibri"/>
              </a:rPr>
              <a:t>sells</a:t>
            </a:r>
            <a:r>
              <a:rPr spc="-33" dirty="0">
                <a:latin typeface="Calibri"/>
                <a:cs typeface="Calibri"/>
              </a:rPr>
              <a:t> </a:t>
            </a:r>
            <a:r>
              <a:rPr dirty="0">
                <a:latin typeface="Calibri"/>
                <a:cs typeface="Calibri"/>
              </a:rPr>
              <a:t>on</a:t>
            </a:r>
            <a:r>
              <a:rPr spc="-20" dirty="0">
                <a:latin typeface="Calibri"/>
                <a:cs typeface="Calibri"/>
              </a:rPr>
              <a:t> </a:t>
            </a:r>
            <a:r>
              <a:rPr dirty="0">
                <a:latin typeface="Calibri"/>
                <a:cs typeface="Calibri"/>
              </a:rPr>
              <a:t>a</a:t>
            </a:r>
            <a:r>
              <a:rPr spc="-13" dirty="0">
                <a:latin typeface="Calibri"/>
                <a:cs typeface="Calibri"/>
              </a:rPr>
              <a:t> </a:t>
            </a:r>
            <a:r>
              <a:rPr spc="-7" dirty="0">
                <a:latin typeface="Calibri"/>
                <a:cs typeface="Calibri"/>
              </a:rPr>
              <a:t>sea</a:t>
            </a:r>
            <a:r>
              <a:rPr spc="-13" dirty="0">
                <a:latin typeface="Calibri"/>
                <a:cs typeface="Calibri"/>
              </a:rPr>
              <a:t> </a:t>
            </a:r>
            <a:r>
              <a:rPr spc="-7" dirty="0">
                <a:latin typeface="Calibri"/>
                <a:cs typeface="Calibri"/>
              </a:rPr>
              <a:t>shore.</a:t>
            </a:r>
            <a:endParaRPr dirty="0">
              <a:latin typeface="Calibri"/>
              <a:cs typeface="Calibri"/>
            </a:endParaRPr>
          </a:p>
          <a:p>
            <a:pPr>
              <a:spcBef>
                <a:spcPts val="40"/>
              </a:spcBef>
            </a:pPr>
            <a:endParaRPr dirty="0">
              <a:latin typeface="Calibri"/>
              <a:cs typeface="Calibri"/>
            </a:endParaRPr>
          </a:p>
          <a:p>
            <a:pPr marL="457189" indent="-441102">
              <a:buSzPct val="145454"/>
              <a:buFont typeface="Arial MT"/>
              <a:buChar char="•"/>
              <a:tabLst>
                <a:tab pos="457189" algn="l"/>
                <a:tab pos="458035" algn="l"/>
              </a:tabLst>
            </a:pPr>
            <a:r>
              <a:rPr dirty="0">
                <a:latin typeface="Calibri"/>
                <a:cs typeface="Calibri"/>
              </a:rPr>
              <a:t>You</a:t>
            </a:r>
            <a:r>
              <a:rPr spc="-40" dirty="0">
                <a:latin typeface="Calibri"/>
                <a:cs typeface="Calibri"/>
              </a:rPr>
              <a:t> </a:t>
            </a:r>
            <a:r>
              <a:rPr dirty="0">
                <a:latin typeface="Calibri"/>
                <a:cs typeface="Calibri"/>
              </a:rPr>
              <a:t>can’t</a:t>
            </a:r>
            <a:r>
              <a:rPr spc="-13" dirty="0">
                <a:latin typeface="Calibri"/>
                <a:cs typeface="Calibri"/>
              </a:rPr>
              <a:t> </a:t>
            </a:r>
            <a:r>
              <a:rPr spc="-7" dirty="0">
                <a:latin typeface="Calibri"/>
                <a:cs typeface="Calibri"/>
              </a:rPr>
              <a:t>use</a:t>
            </a:r>
            <a:r>
              <a:rPr spc="-13" dirty="0">
                <a:latin typeface="Calibri"/>
                <a:cs typeface="Calibri"/>
              </a:rPr>
              <a:t> </a:t>
            </a:r>
            <a:r>
              <a:rPr dirty="0">
                <a:latin typeface="Calibri"/>
                <a:cs typeface="Calibri"/>
              </a:rPr>
              <a:t>the</a:t>
            </a:r>
            <a:r>
              <a:rPr spc="-33" dirty="0">
                <a:latin typeface="Calibri"/>
                <a:cs typeface="Calibri"/>
              </a:rPr>
              <a:t> </a:t>
            </a:r>
            <a:r>
              <a:rPr dirty="0">
                <a:latin typeface="Calibri"/>
                <a:cs typeface="Calibri"/>
              </a:rPr>
              <a:t>relational</a:t>
            </a:r>
            <a:r>
              <a:rPr spc="-53" dirty="0">
                <a:latin typeface="Calibri"/>
                <a:cs typeface="Calibri"/>
              </a:rPr>
              <a:t> </a:t>
            </a:r>
            <a:r>
              <a:rPr dirty="0">
                <a:latin typeface="Calibri"/>
                <a:cs typeface="Calibri"/>
              </a:rPr>
              <a:t>or</a:t>
            </a:r>
            <a:r>
              <a:rPr spc="-13" dirty="0">
                <a:latin typeface="Calibri"/>
                <a:cs typeface="Calibri"/>
              </a:rPr>
              <a:t> </a:t>
            </a:r>
            <a:r>
              <a:rPr dirty="0">
                <a:latin typeface="Calibri"/>
                <a:cs typeface="Calibri"/>
              </a:rPr>
              <a:t>equality</a:t>
            </a:r>
            <a:r>
              <a:rPr spc="-33" dirty="0">
                <a:latin typeface="Calibri"/>
                <a:cs typeface="Calibri"/>
              </a:rPr>
              <a:t> </a:t>
            </a:r>
            <a:r>
              <a:rPr dirty="0">
                <a:latin typeface="Calibri"/>
                <a:cs typeface="Calibri"/>
              </a:rPr>
              <a:t>operators</a:t>
            </a:r>
            <a:r>
              <a:rPr spc="-47" dirty="0">
                <a:latin typeface="Calibri"/>
                <a:cs typeface="Calibri"/>
              </a:rPr>
              <a:t> </a:t>
            </a:r>
            <a:r>
              <a:rPr dirty="0">
                <a:latin typeface="Calibri"/>
                <a:cs typeface="Calibri"/>
              </a:rPr>
              <a:t>to</a:t>
            </a:r>
            <a:r>
              <a:rPr spc="-20" dirty="0">
                <a:latin typeface="Calibri"/>
                <a:cs typeface="Calibri"/>
              </a:rPr>
              <a:t> </a:t>
            </a:r>
            <a:r>
              <a:rPr dirty="0">
                <a:latin typeface="Calibri"/>
                <a:cs typeface="Calibri"/>
              </a:rPr>
              <a:t>compare</a:t>
            </a:r>
            <a:r>
              <a:rPr spc="-47" dirty="0">
                <a:latin typeface="Calibri"/>
                <a:cs typeface="Calibri"/>
              </a:rPr>
              <a:t> </a:t>
            </a:r>
            <a:r>
              <a:rPr dirty="0">
                <a:latin typeface="Calibri"/>
                <a:cs typeface="Calibri"/>
              </a:rPr>
              <a:t>the</a:t>
            </a:r>
          </a:p>
          <a:p>
            <a:pPr marL="457189"/>
            <a:r>
              <a:rPr dirty="0">
                <a:latin typeface="Calibri"/>
                <a:cs typeface="Calibri"/>
              </a:rPr>
              <a:t>values</a:t>
            </a:r>
            <a:r>
              <a:rPr spc="-53" dirty="0">
                <a:latin typeface="Calibri"/>
                <a:cs typeface="Calibri"/>
              </a:rPr>
              <a:t> </a:t>
            </a:r>
            <a:r>
              <a:rPr dirty="0">
                <a:latin typeface="Calibri"/>
                <a:cs typeface="Calibri"/>
              </a:rPr>
              <a:t>stored</a:t>
            </a:r>
            <a:r>
              <a:rPr spc="-53" dirty="0">
                <a:latin typeface="Calibri"/>
                <a:cs typeface="Calibri"/>
              </a:rPr>
              <a:t> </a:t>
            </a:r>
            <a:r>
              <a:rPr dirty="0">
                <a:latin typeface="Calibri"/>
                <a:cs typeface="Calibri"/>
              </a:rPr>
              <a:t>in</a:t>
            </a:r>
            <a:r>
              <a:rPr spc="-47" dirty="0">
                <a:latin typeface="Calibri"/>
                <a:cs typeface="Calibri"/>
              </a:rPr>
              <a:t> </a:t>
            </a:r>
            <a:r>
              <a:rPr spc="-7" dirty="0">
                <a:latin typeface="Calibri"/>
                <a:cs typeface="Calibri"/>
              </a:rPr>
              <a:t>strings.</a:t>
            </a:r>
            <a:endParaRPr dirty="0">
              <a:latin typeface="Calibri"/>
              <a:cs typeface="Calibri"/>
            </a:endParaRPr>
          </a:p>
          <a:p>
            <a:pPr marL="1066773">
              <a:spcBef>
                <a:spcPts val="400"/>
              </a:spcBef>
            </a:pPr>
            <a:r>
              <a:rPr dirty="0">
                <a:latin typeface="Calibri"/>
                <a:cs typeface="Calibri"/>
              </a:rPr>
              <a:t>(You</a:t>
            </a:r>
            <a:r>
              <a:rPr spc="-27" dirty="0">
                <a:latin typeface="Calibri"/>
                <a:cs typeface="Calibri"/>
              </a:rPr>
              <a:t> </a:t>
            </a:r>
            <a:r>
              <a:rPr dirty="0">
                <a:latin typeface="Calibri"/>
                <a:cs typeface="Calibri"/>
              </a:rPr>
              <a:t>will</a:t>
            </a:r>
            <a:r>
              <a:rPr spc="-20" dirty="0">
                <a:latin typeface="Calibri"/>
                <a:cs typeface="Calibri"/>
              </a:rPr>
              <a:t> </a:t>
            </a:r>
            <a:r>
              <a:rPr dirty="0">
                <a:latin typeface="Calibri"/>
                <a:cs typeface="Calibri"/>
              </a:rPr>
              <a:t>compare</a:t>
            </a:r>
            <a:r>
              <a:rPr spc="-53" dirty="0">
                <a:latin typeface="Calibri"/>
                <a:cs typeface="Calibri"/>
              </a:rPr>
              <a:t> </a:t>
            </a:r>
            <a:r>
              <a:rPr dirty="0">
                <a:latin typeface="Calibri"/>
                <a:cs typeface="Calibri"/>
              </a:rPr>
              <a:t>the</a:t>
            </a:r>
            <a:r>
              <a:rPr spc="-27" dirty="0">
                <a:latin typeface="Calibri"/>
                <a:cs typeface="Calibri"/>
              </a:rPr>
              <a:t> </a:t>
            </a:r>
            <a:r>
              <a:rPr dirty="0">
                <a:latin typeface="Calibri"/>
                <a:cs typeface="Calibri"/>
              </a:rPr>
              <a:t>pointers,</a:t>
            </a:r>
            <a:r>
              <a:rPr spc="-53" dirty="0">
                <a:latin typeface="Calibri"/>
                <a:cs typeface="Calibri"/>
              </a:rPr>
              <a:t> </a:t>
            </a:r>
            <a:r>
              <a:rPr dirty="0">
                <a:latin typeface="Calibri"/>
                <a:cs typeface="Calibri"/>
              </a:rPr>
              <a:t>not</a:t>
            </a:r>
            <a:r>
              <a:rPr spc="-27" dirty="0">
                <a:latin typeface="Calibri"/>
                <a:cs typeface="Calibri"/>
              </a:rPr>
              <a:t> </a:t>
            </a:r>
            <a:r>
              <a:rPr dirty="0">
                <a:latin typeface="Calibri"/>
                <a:cs typeface="Calibri"/>
              </a:rPr>
              <a:t>the</a:t>
            </a:r>
            <a:r>
              <a:rPr spc="-20" dirty="0">
                <a:latin typeface="Calibri"/>
                <a:cs typeface="Calibri"/>
              </a:rPr>
              <a:t> </a:t>
            </a:r>
            <a:r>
              <a:rPr spc="-7" dirty="0">
                <a:latin typeface="Calibri"/>
                <a:cs typeface="Calibri"/>
              </a:rPr>
              <a:t>objects!)</a:t>
            </a:r>
            <a:endParaRPr dirty="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62002" y="890149"/>
            <a:ext cx="7963524" cy="1248205"/>
          </a:xfrm>
          <a:prstGeom prst="rect">
            <a:avLst/>
          </a:prstGeom>
        </p:spPr>
        <p:txBody>
          <a:bodyPr vert="horz" wrap="square" lIns="0" tIns="16933" rIns="0" bIns="0" rtlCol="0" anchor="ctr">
            <a:spAutoFit/>
          </a:bodyPr>
          <a:lstStyle/>
          <a:p>
            <a:pPr marL="16933">
              <a:lnSpc>
                <a:spcPct val="100000"/>
              </a:lnSpc>
              <a:spcBef>
                <a:spcPts val="133"/>
              </a:spcBef>
            </a:pPr>
            <a:r>
              <a:rPr b="1" dirty="0">
                <a:solidFill>
                  <a:srgbClr val="000000"/>
                </a:solidFill>
              </a:rPr>
              <a:t>String</a:t>
            </a:r>
          </a:p>
          <a:p>
            <a:pPr marL="16933">
              <a:lnSpc>
                <a:spcPct val="100000"/>
              </a:lnSpc>
              <a:tabLst>
                <a:tab pos="5991710" algn="l"/>
              </a:tabLst>
            </a:pPr>
            <a:r>
              <a:rPr lang="en-US" b="1" u="heavy" spc="-7" dirty="0">
                <a:solidFill>
                  <a:srgbClr val="000000"/>
                </a:solidFill>
                <a:uFill>
                  <a:solidFill>
                    <a:srgbClr val="FFC000"/>
                  </a:solidFill>
                </a:uFill>
              </a:rPr>
              <a:t>                   </a:t>
            </a:r>
            <a:r>
              <a:rPr b="1" u="heavy" spc="-7" dirty="0">
                <a:solidFill>
                  <a:srgbClr val="000000"/>
                </a:solidFill>
                <a:uFill>
                  <a:solidFill>
                    <a:srgbClr val="FFC000"/>
                  </a:solidFill>
                </a:uFill>
              </a:rPr>
              <a:t>Methods	</a:t>
            </a:r>
          </a:p>
        </p:txBody>
      </p:sp>
      <p:graphicFrame>
        <p:nvGraphicFramePr>
          <p:cNvPr id="4" name="object 4"/>
          <p:cNvGraphicFramePr>
            <a:graphicFrameLocks noGrp="1"/>
          </p:cNvGraphicFramePr>
          <p:nvPr/>
        </p:nvGraphicFramePr>
        <p:xfrm>
          <a:off x="946997" y="2261465"/>
          <a:ext cx="10298006" cy="4086583"/>
        </p:xfrm>
        <a:graphic>
          <a:graphicData uri="http://schemas.openxmlformats.org/drawingml/2006/table">
            <a:tbl>
              <a:tblPr firstRow="1" bandRow="1">
                <a:tableStyleId>{5DA37D80-6434-44D0-A028-1B22A696006F}</a:tableStyleId>
              </a:tblPr>
              <a:tblGrid>
                <a:gridCol w="4745567">
                  <a:extLst>
                    <a:ext uri="{9D8B030D-6E8A-4147-A177-3AD203B41FA5}">
                      <a16:colId xmlns:a16="http://schemas.microsoft.com/office/drawing/2014/main" val="20000"/>
                    </a:ext>
                  </a:extLst>
                </a:gridCol>
                <a:gridCol w="5552439">
                  <a:extLst>
                    <a:ext uri="{9D8B030D-6E8A-4147-A177-3AD203B41FA5}">
                      <a16:colId xmlns:a16="http://schemas.microsoft.com/office/drawing/2014/main" val="20001"/>
                    </a:ext>
                  </a:extLst>
                </a:gridCol>
              </a:tblGrid>
              <a:tr h="270933">
                <a:tc>
                  <a:txBody>
                    <a:bodyPr/>
                    <a:lstStyle/>
                    <a:p>
                      <a:pPr algn="ctr">
                        <a:lnSpc>
                          <a:spcPct val="100000"/>
                        </a:lnSpc>
                        <a:spcBef>
                          <a:spcPts val="105"/>
                        </a:spcBef>
                      </a:pPr>
                      <a:r>
                        <a:rPr sz="1400" dirty="0"/>
                        <a:t>char</a:t>
                      </a:r>
                      <a:r>
                        <a:rPr sz="1400" spc="-20" dirty="0"/>
                        <a:t> </a:t>
                      </a:r>
                      <a:r>
                        <a:rPr sz="1400" spc="-5" dirty="0"/>
                        <a:t>charAt(int</a:t>
                      </a:r>
                      <a:r>
                        <a:rPr sz="1400" spc="-40" dirty="0"/>
                        <a:t> </a:t>
                      </a:r>
                      <a:r>
                        <a:rPr sz="1400" spc="-5" dirty="0"/>
                        <a:t>index)</a:t>
                      </a:r>
                      <a:endParaRPr sz="1400">
                        <a:latin typeface="Calibri"/>
                        <a:cs typeface="Calibri"/>
                      </a:endParaRPr>
                    </a:p>
                  </a:txBody>
                  <a:tcPr marL="0" marR="0" marT="17780" marB="0"/>
                </a:tc>
                <a:tc>
                  <a:txBody>
                    <a:bodyPr/>
                    <a:lstStyle/>
                    <a:p>
                      <a:pPr algn="ctr">
                        <a:lnSpc>
                          <a:spcPct val="100000"/>
                        </a:lnSpc>
                        <a:spcBef>
                          <a:spcPts val="105"/>
                        </a:spcBef>
                      </a:pPr>
                      <a:r>
                        <a:rPr sz="1400" spc="-5" dirty="0"/>
                        <a:t>returns</a:t>
                      </a:r>
                      <a:r>
                        <a:rPr sz="1400" spc="-30" dirty="0"/>
                        <a:t> </a:t>
                      </a:r>
                      <a:r>
                        <a:rPr sz="1400" dirty="0"/>
                        <a:t>char</a:t>
                      </a:r>
                      <a:r>
                        <a:rPr sz="1400" spc="-10" dirty="0"/>
                        <a:t> </a:t>
                      </a:r>
                      <a:r>
                        <a:rPr sz="1400" dirty="0"/>
                        <a:t>value</a:t>
                      </a:r>
                      <a:r>
                        <a:rPr sz="1400" spc="-5" dirty="0"/>
                        <a:t> for</a:t>
                      </a:r>
                      <a:r>
                        <a:rPr sz="1400" spc="-25" dirty="0"/>
                        <a:t> </a:t>
                      </a:r>
                      <a:r>
                        <a:rPr sz="1400" spc="-5" dirty="0"/>
                        <a:t>the</a:t>
                      </a:r>
                      <a:r>
                        <a:rPr sz="1400" dirty="0"/>
                        <a:t> </a:t>
                      </a:r>
                      <a:r>
                        <a:rPr sz="1400" spc="-5" dirty="0"/>
                        <a:t>particular</a:t>
                      </a:r>
                      <a:r>
                        <a:rPr sz="1400" spc="-15" dirty="0"/>
                        <a:t> </a:t>
                      </a:r>
                      <a:r>
                        <a:rPr sz="1400" spc="-5" dirty="0"/>
                        <a:t>index</a:t>
                      </a:r>
                      <a:endParaRPr sz="1400">
                        <a:latin typeface="Calibri"/>
                        <a:cs typeface="Calibri"/>
                      </a:endParaRPr>
                    </a:p>
                  </a:txBody>
                  <a:tcPr marL="0" marR="0" marT="17780" marB="0"/>
                </a:tc>
                <a:extLst>
                  <a:ext uri="{0D108BD9-81ED-4DB2-BD59-A6C34878D82A}">
                    <a16:rowId xmlns:a16="http://schemas.microsoft.com/office/drawing/2014/main" val="10000"/>
                  </a:ext>
                </a:extLst>
              </a:tr>
              <a:tr h="270933">
                <a:tc>
                  <a:txBody>
                    <a:bodyPr/>
                    <a:lstStyle/>
                    <a:p>
                      <a:pPr algn="ctr">
                        <a:lnSpc>
                          <a:spcPct val="100000"/>
                        </a:lnSpc>
                        <a:spcBef>
                          <a:spcPts val="105"/>
                        </a:spcBef>
                      </a:pPr>
                      <a:r>
                        <a:rPr sz="1400" spc="-5" dirty="0"/>
                        <a:t>length()</a:t>
                      </a:r>
                      <a:endParaRPr sz="1400">
                        <a:latin typeface="Calibri"/>
                        <a:cs typeface="Calibri"/>
                      </a:endParaRPr>
                    </a:p>
                  </a:txBody>
                  <a:tcPr marL="0" marR="0" marT="17780" marB="0"/>
                </a:tc>
                <a:tc>
                  <a:txBody>
                    <a:bodyPr/>
                    <a:lstStyle/>
                    <a:p>
                      <a:pPr algn="ctr">
                        <a:lnSpc>
                          <a:spcPct val="100000"/>
                        </a:lnSpc>
                        <a:spcBef>
                          <a:spcPts val="105"/>
                        </a:spcBef>
                      </a:pPr>
                      <a:r>
                        <a:rPr sz="1400" spc="-5" dirty="0"/>
                        <a:t>returns</a:t>
                      </a:r>
                      <a:r>
                        <a:rPr sz="1400" spc="-40" dirty="0"/>
                        <a:t> </a:t>
                      </a:r>
                      <a:r>
                        <a:rPr sz="1400" spc="-5" dirty="0"/>
                        <a:t>string</a:t>
                      </a:r>
                      <a:r>
                        <a:rPr sz="1400" spc="-10" dirty="0"/>
                        <a:t> </a:t>
                      </a:r>
                      <a:r>
                        <a:rPr sz="1400" spc="-5" dirty="0"/>
                        <a:t>length</a:t>
                      </a:r>
                      <a:endParaRPr sz="1400">
                        <a:latin typeface="Calibri"/>
                        <a:cs typeface="Calibri"/>
                      </a:endParaRPr>
                    </a:p>
                  </a:txBody>
                  <a:tcPr marL="0" marR="0" marT="17780" marB="0"/>
                </a:tc>
                <a:extLst>
                  <a:ext uri="{0D108BD9-81ED-4DB2-BD59-A6C34878D82A}">
                    <a16:rowId xmlns:a16="http://schemas.microsoft.com/office/drawing/2014/main" val="10001"/>
                  </a:ext>
                </a:extLst>
              </a:tr>
              <a:tr h="286511">
                <a:tc>
                  <a:txBody>
                    <a:bodyPr/>
                    <a:lstStyle/>
                    <a:p>
                      <a:pPr algn="ctr">
                        <a:lnSpc>
                          <a:spcPct val="100000"/>
                        </a:lnSpc>
                        <a:spcBef>
                          <a:spcPts val="155"/>
                        </a:spcBef>
                      </a:pPr>
                      <a:r>
                        <a:rPr sz="1400" spc="-5" dirty="0"/>
                        <a:t>toLowerCase()</a:t>
                      </a:r>
                      <a:endParaRPr sz="1400" dirty="0">
                        <a:latin typeface="Calibri"/>
                        <a:cs typeface="Calibri"/>
                      </a:endParaRPr>
                    </a:p>
                  </a:txBody>
                  <a:tcPr marL="0" marR="0" marT="26247" marB="0"/>
                </a:tc>
                <a:tc>
                  <a:txBody>
                    <a:bodyPr/>
                    <a:lstStyle/>
                    <a:p>
                      <a:pPr algn="ctr">
                        <a:lnSpc>
                          <a:spcPct val="100000"/>
                        </a:lnSpc>
                        <a:spcBef>
                          <a:spcPts val="155"/>
                        </a:spcBef>
                      </a:pPr>
                      <a:r>
                        <a:rPr sz="1400" spc="-5" dirty="0"/>
                        <a:t>returns</a:t>
                      </a:r>
                      <a:r>
                        <a:rPr sz="1400" spc="-40" dirty="0"/>
                        <a:t> </a:t>
                      </a:r>
                      <a:r>
                        <a:rPr sz="1400" spc="-5" dirty="0"/>
                        <a:t>formatted</a:t>
                      </a:r>
                      <a:r>
                        <a:rPr sz="1400" spc="-30" dirty="0"/>
                        <a:t> </a:t>
                      </a:r>
                      <a:r>
                        <a:rPr sz="1400" spc="-5" dirty="0"/>
                        <a:t>string</a:t>
                      </a:r>
                      <a:endParaRPr sz="1400">
                        <a:latin typeface="Calibri"/>
                        <a:cs typeface="Calibri"/>
                      </a:endParaRPr>
                    </a:p>
                  </a:txBody>
                  <a:tcPr marL="0" marR="0" marT="26247" marB="0"/>
                </a:tc>
                <a:extLst>
                  <a:ext uri="{0D108BD9-81ED-4DB2-BD59-A6C34878D82A}">
                    <a16:rowId xmlns:a16="http://schemas.microsoft.com/office/drawing/2014/main" val="10002"/>
                  </a:ext>
                </a:extLst>
              </a:tr>
              <a:tr h="275844">
                <a:tc>
                  <a:txBody>
                    <a:bodyPr/>
                    <a:lstStyle/>
                    <a:p>
                      <a:pPr algn="ctr">
                        <a:lnSpc>
                          <a:spcPct val="100000"/>
                        </a:lnSpc>
                        <a:spcBef>
                          <a:spcPts val="125"/>
                        </a:spcBef>
                      </a:pPr>
                      <a:r>
                        <a:rPr sz="1400" spc="-5" dirty="0"/>
                        <a:t>toUpperCase()</a:t>
                      </a:r>
                      <a:endParaRPr sz="1400">
                        <a:latin typeface="Calibri"/>
                        <a:cs typeface="Calibri"/>
                      </a:endParaRPr>
                    </a:p>
                  </a:txBody>
                  <a:tcPr marL="0" marR="0" marT="21167" marB="0"/>
                </a:tc>
                <a:tc>
                  <a:txBody>
                    <a:bodyPr/>
                    <a:lstStyle/>
                    <a:p>
                      <a:pPr marL="1905" algn="ctr">
                        <a:lnSpc>
                          <a:spcPct val="100000"/>
                        </a:lnSpc>
                        <a:spcBef>
                          <a:spcPts val="125"/>
                        </a:spcBef>
                      </a:pPr>
                      <a:r>
                        <a:rPr sz="1400" spc="-5" dirty="0"/>
                        <a:t>returns</a:t>
                      </a:r>
                      <a:r>
                        <a:rPr sz="1400" spc="-30" dirty="0"/>
                        <a:t> </a:t>
                      </a:r>
                      <a:r>
                        <a:rPr sz="1400" spc="-5" dirty="0"/>
                        <a:t>formatted</a:t>
                      </a:r>
                      <a:r>
                        <a:rPr sz="1400" spc="-25" dirty="0"/>
                        <a:t> </a:t>
                      </a:r>
                      <a:r>
                        <a:rPr sz="1400" spc="-5" dirty="0"/>
                        <a:t>string</a:t>
                      </a:r>
                      <a:r>
                        <a:rPr sz="1400" dirty="0"/>
                        <a:t> with</a:t>
                      </a:r>
                      <a:r>
                        <a:rPr sz="1400" spc="-15" dirty="0"/>
                        <a:t> </a:t>
                      </a:r>
                      <a:r>
                        <a:rPr sz="1400" dirty="0"/>
                        <a:t>given</a:t>
                      </a:r>
                      <a:r>
                        <a:rPr sz="1400" spc="5" dirty="0"/>
                        <a:t> </a:t>
                      </a:r>
                      <a:r>
                        <a:rPr sz="1400" spc="-5" dirty="0"/>
                        <a:t>locale</a:t>
                      </a:r>
                      <a:endParaRPr sz="1400">
                        <a:latin typeface="Calibri"/>
                        <a:cs typeface="Calibri"/>
                      </a:endParaRPr>
                    </a:p>
                  </a:txBody>
                  <a:tcPr marL="0" marR="0" marT="21167" marB="0"/>
                </a:tc>
                <a:extLst>
                  <a:ext uri="{0D108BD9-81ED-4DB2-BD59-A6C34878D82A}">
                    <a16:rowId xmlns:a16="http://schemas.microsoft.com/office/drawing/2014/main" val="10003"/>
                  </a:ext>
                </a:extLst>
              </a:tr>
              <a:tr h="270933">
                <a:tc>
                  <a:txBody>
                    <a:bodyPr/>
                    <a:lstStyle/>
                    <a:p>
                      <a:pPr algn="ctr">
                        <a:lnSpc>
                          <a:spcPct val="100000"/>
                        </a:lnSpc>
                        <a:spcBef>
                          <a:spcPts val="110"/>
                        </a:spcBef>
                      </a:pPr>
                      <a:r>
                        <a:rPr sz="1400" spc="-5" dirty="0"/>
                        <a:t>substring(int</a:t>
                      </a:r>
                      <a:r>
                        <a:rPr sz="1400" spc="-35" dirty="0"/>
                        <a:t> </a:t>
                      </a:r>
                      <a:r>
                        <a:rPr sz="1400" spc="-5" dirty="0"/>
                        <a:t>beginIndex)</a:t>
                      </a:r>
                      <a:endParaRPr sz="1400">
                        <a:latin typeface="Calibri"/>
                        <a:cs typeface="Calibri"/>
                      </a:endParaRPr>
                    </a:p>
                  </a:txBody>
                  <a:tcPr marL="0" marR="0" marT="18627" marB="0"/>
                </a:tc>
                <a:tc>
                  <a:txBody>
                    <a:bodyPr/>
                    <a:lstStyle/>
                    <a:p>
                      <a:pPr algn="ctr">
                        <a:lnSpc>
                          <a:spcPct val="100000"/>
                        </a:lnSpc>
                        <a:spcBef>
                          <a:spcPts val="110"/>
                        </a:spcBef>
                      </a:pPr>
                      <a:r>
                        <a:rPr sz="1400" spc="-5" dirty="0"/>
                        <a:t>returns</a:t>
                      </a:r>
                      <a:r>
                        <a:rPr sz="1400" spc="-35" dirty="0"/>
                        <a:t> </a:t>
                      </a:r>
                      <a:r>
                        <a:rPr sz="1400" spc="-5" dirty="0"/>
                        <a:t>substring </a:t>
                      </a:r>
                      <a:r>
                        <a:rPr sz="1400" dirty="0"/>
                        <a:t>for</a:t>
                      </a:r>
                      <a:r>
                        <a:rPr sz="1400" spc="-10" dirty="0"/>
                        <a:t> </a:t>
                      </a:r>
                      <a:r>
                        <a:rPr sz="1400" dirty="0"/>
                        <a:t>given</a:t>
                      </a:r>
                      <a:r>
                        <a:rPr sz="1400" spc="-10" dirty="0"/>
                        <a:t> </a:t>
                      </a:r>
                      <a:r>
                        <a:rPr sz="1400" spc="-5" dirty="0"/>
                        <a:t>begin index</a:t>
                      </a:r>
                      <a:endParaRPr sz="1400">
                        <a:latin typeface="Calibri"/>
                        <a:cs typeface="Calibri"/>
                      </a:endParaRPr>
                    </a:p>
                  </a:txBody>
                  <a:tcPr marL="0" marR="0" marT="18627" marB="0"/>
                </a:tc>
                <a:extLst>
                  <a:ext uri="{0D108BD9-81ED-4DB2-BD59-A6C34878D82A}">
                    <a16:rowId xmlns:a16="http://schemas.microsoft.com/office/drawing/2014/main" val="10004"/>
                  </a:ext>
                </a:extLst>
              </a:tr>
              <a:tr h="270933">
                <a:tc>
                  <a:txBody>
                    <a:bodyPr/>
                    <a:lstStyle/>
                    <a:p>
                      <a:pPr algn="ctr">
                        <a:lnSpc>
                          <a:spcPct val="100000"/>
                        </a:lnSpc>
                        <a:spcBef>
                          <a:spcPts val="110"/>
                        </a:spcBef>
                      </a:pPr>
                      <a:r>
                        <a:rPr sz="1400" spc="-5" dirty="0"/>
                        <a:t>substring(int</a:t>
                      </a:r>
                      <a:r>
                        <a:rPr sz="1400" spc="-15" dirty="0"/>
                        <a:t> </a:t>
                      </a:r>
                      <a:r>
                        <a:rPr sz="1400" spc="-5" dirty="0"/>
                        <a:t>beginIndex,</a:t>
                      </a:r>
                      <a:r>
                        <a:rPr sz="1400" spc="-20" dirty="0"/>
                        <a:t> </a:t>
                      </a:r>
                      <a:r>
                        <a:rPr sz="1400" spc="-5" dirty="0"/>
                        <a:t>int</a:t>
                      </a:r>
                      <a:r>
                        <a:rPr sz="1400" dirty="0"/>
                        <a:t> </a:t>
                      </a:r>
                      <a:r>
                        <a:rPr sz="1400" spc="-5" dirty="0"/>
                        <a:t>endIndex)</a:t>
                      </a:r>
                      <a:endParaRPr sz="1400">
                        <a:latin typeface="Calibri"/>
                        <a:cs typeface="Calibri"/>
                      </a:endParaRPr>
                    </a:p>
                  </a:txBody>
                  <a:tcPr marL="0" marR="0" marT="18627" marB="0"/>
                </a:tc>
                <a:tc>
                  <a:txBody>
                    <a:bodyPr/>
                    <a:lstStyle/>
                    <a:p>
                      <a:pPr marL="1270" algn="ctr">
                        <a:lnSpc>
                          <a:spcPct val="100000"/>
                        </a:lnSpc>
                        <a:spcBef>
                          <a:spcPts val="110"/>
                        </a:spcBef>
                      </a:pPr>
                      <a:r>
                        <a:rPr sz="1400" spc="-5" dirty="0"/>
                        <a:t>returns</a:t>
                      </a:r>
                      <a:r>
                        <a:rPr sz="1400" spc="-30" dirty="0"/>
                        <a:t> </a:t>
                      </a:r>
                      <a:r>
                        <a:rPr sz="1400" spc="-5" dirty="0"/>
                        <a:t>substring</a:t>
                      </a:r>
                      <a:r>
                        <a:rPr sz="1400" dirty="0"/>
                        <a:t> for</a:t>
                      </a:r>
                      <a:r>
                        <a:rPr sz="1400" spc="-5" dirty="0"/>
                        <a:t> </a:t>
                      </a:r>
                      <a:r>
                        <a:rPr sz="1400" dirty="0"/>
                        <a:t>given</a:t>
                      </a:r>
                      <a:r>
                        <a:rPr sz="1400" spc="-10" dirty="0"/>
                        <a:t> </a:t>
                      </a:r>
                      <a:r>
                        <a:rPr sz="1400" spc="-5" dirty="0"/>
                        <a:t>begin</a:t>
                      </a:r>
                      <a:r>
                        <a:rPr sz="1400" dirty="0"/>
                        <a:t> </a:t>
                      </a:r>
                      <a:r>
                        <a:rPr sz="1400" spc="-5" dirty="0"/>
                        <a:t>index</a:t>
                      </a:r>
                      <a:r>
                        <a:rPr sz="1400" spc="-10" dirty="0"/>
                        <a:t> </a:t>
                      </a:r>
                      <a:r>
                        <a:rPr sz="1400" dirty="0"/>
                        <a:t>and</a:t>
                      </a:r>
                      <a:r>
                        <a:rPr sz="1400" spc="-15" dirty="0"/>
                        <a:t> </a:t>
                      </a:r>
                      <a:r>
                        <a:rPr sz="1400" dirty="0"/>
                        <a:t>end</a:t>
                      </a:r>
                      <a:r>
                        <a:rPr sz="1400" spc="-10" dirty="0"/>
                        <a:t> </a:t>
                      </a:r>
                      <a:r>
                        <a:rPr sz="1400" spc="-5" dirty="0"/>
                        <a:t>index</a:t>
                      </a:r>
                      <a:endParaRPr sz="1400">
                        <a:latin typeface="Calibri"/>
                        <a:cs typeface="Calibri"/>
                      </a:endParaRPr>
                    </a:p>
                  </a:txBody>
                  <a:tcPr marL="0" marR="0" marT="18627" marB="0"/>
                </a:tc>
                <a:extLst>
                  <a:ext uri="{0D108BD9-81ED-4DB2-BD59-A6C34878D82A}">
                    <a16:rowId xmlns:a16="http://schemas.microsoft.com/office/drawing/2014/main" val="10005"/>
                  </a:ext>
                </a:extLst>
              </a:tr>
              <a:tr h="489372">
                <a:tc>
                  <a:txBody>
                    <a:bodyPr/>
                    <a:lstStyle/>
                    <a:p>
                      <a:pPr algn="ctr">
                        <a:lnSpc>
                          <a:spcPct val="100000"/>
                        </a:lnSpc>
                        <a:spcBef>
                          <a:spcPts val="755"/>
                        </a:spcBef>
                      </a:pPr>
                      <a:r>
                        <a:rPr sz="1400" spc="-5" dirty="0"/>
                        <a:t>contains(CharSequence</a:t>
                      </a:r>
                      <a:r>
                        <a:rPr sz="1400" spc="-40" dirty="0"/>
                        <a:t> </a:t>
                      </a:r>
                      <a:r>
                        <a:rPr sz="1400" spc="-10" dirty="0"/>
                        <a:t>s)</a:t>
                      </a:r>
                      <a:endParaRPr sz="1400" dirty="0">
                        <a:latin typeface="Calibri"/>
                        <a:cs typeface="Calibri"/>
                      </a:endParaRPr>
                    </a:p>
                  </a:txBody>
                  <a:tcPr marL="0" marR="0" marT="127847" marB="0"/>
                </a:tc>
                <a:tc>
                  <a:txBody>
                    <a:bodyPr/>
                    <a:lstStyle/>
                    <a:p>
                      <a:pPr marL="1270" algn="ctr">
                        <a:lnSpc>
                          <a:spcPct val="100000"/>
                        </a:lnSpc>
                        <a:spcBef>
                          <a:spcPts val="755"/>
                        </a:spcBef>
                      </a:pPr>
                      <a:r>
                        <a:rPr sz="1400" dirty="0"/>
                        <a:t>returns</a:t>
                      </a:r>
                      <a:r>
                        <a:rPr sz="1400" spc="-35" dirty="0"/>
                        <a:t> </a:t>
                      </a:r>
                      <a:r>
                        <a:rPr sz="1400" dirty="0"/>
                        <a:t>true</a:t>
                      </a:r>
                      <a:r>
                        <a:rPr sz="1400" spc="-10" dirty="0"/>
                        <a:t> </a:t>
                      </a:r>
                      <a:r>
                        <a:rPr sz="1400" spc="-5" dirty="0"/>
                        <a:t>or</a:t>
                      </a:r>
                      <a:r>
                        <a:rPr sz="1400" spc="-10" dirty="0"/>
                        <a:t> </a:t>
                      </a:r>
                      <a:r>
                        <a:rPr sz="1400" spc="-5" dirty="0"/>
                        <a:t>false</a:t>
                      </a:r>
                      <a:r>
                        <a:rPr sz="1400" spc="-10" dirty="0"/>
                        <a:t> </a:t>
                      </a:r>
                      <a:r>
                        <a:rPr sz="1400" dirty="0"/>
                        <a:t>after</a:t>
                      </a:r>
                      <a:r>
                        <a:rPr sz="1400" spc="-10" dirty="0"/>
                        <a:t> </a:t>
                      </a:r>
                      <a:r>
                        <a:rPr sz="1400" spc="-5" dirty="0"/>
                        <a:t>matching the</a:t>
                      </a:r>
                      <a:r>
                        <a:rPr sz="1400" spc="-10" dirty="0"/>
                        <a:t> </a:t>
                      </a:r>
                      <a:r>
                        <a:rPr sz="1400" dirty="0"/>
                        <a:t>sequence</a:t>
                      </a:r>
                      <a:r>
                        <a:rPr sz="1400" spc="-5" dirty="0"/>
                        <a:t> </a:t>
                      </a:r>
                      <a:r>
                        <a:rPr sz="1400" dirty="0"/>
                        <a:t>of characters</a:t>
                      </a:r>
                      <a:endParaRPr sz="1400">
                        <a:latin typeface="Calibri"/>
                        <a:cs typeface="Calibri"/>
                      </a:endParaRPr>
                    </a:p>
                  </a:txBody>
                  <a:tcPr marL="0" marR="0" marT="127847" marB="0"/>
                </a:tc>
                <a:extLst>
                  <a:ext uri="{0D108BD9-81ED-4DB2-BD59-A6C34878D82A}">
                    <a16:rowId xmlns:a16="http://schemas.microsoft.com/office/drawing/2014/main" val="10006"/>
                  </a:ext>
                </a:extLst>
              </a:tr>
              <a:tr h="270933">
                <a:tc>
                  <a:txBody>
                    <a:bodyPr/>
                    <a:lstStyle/>
                    <a:p>
                      <a:pPr algn="ctr">
                        <a:lnSpc>
                          <a:spcPct val="100000"/>
                        </a:lnSpc>
                        <a:spcBef>
                          <a:spcPts val="110"/>
                        </a:spcBef>
                      </a:pPr>
                      <a:r>
                        <a:rPr sz="1400" spc="-5" dirty="0"/>
                        <a:t>equals(Object</a:t>
                      </a:r>
                      <a:r>
                        <a:rPr sz="1400" spc="-40" dirty="0"/>
                        <a:t> </a:t>
                      </a:r>
                      <a:r>
                        <a:rPr sz="1400" spc="-5" dirty="0"/>
                        <a:t>another)</a:t>
                      </a:r>
                      <a:endParaRPr sz="1400">
                        <a:latin typeface="Calibri"/>
                        <a:cs typeface="Calibri"/>
                      </a:endParaRPr>
                    </a:p>
                  </a:txBody>
                  <a:tcPr marL="0" marR="0" marT="18627" marB="0"/>
                </a:tc>
                <a:tc>
                  <a:txBody>
                    <a:bodyPr/>
                    <a:lstStyle/>
                    <a:p>
                      <a:pPr algn="ctr">
                        <a:lnSpc>
                          <a:spcPct val="100000"/>
                        </a:lnSpc>
                        <a:spcBef>
                          <a:spcPts val="110"/>
                        </a:spcBef>
                      </a:pPr>
                      <a:r>
                        <a:rPr sz="1400" dirty="0"/>
                        <a:t>checks</a:t>
                      </a:r>
                      <a:r>
                        <a:rPr sz="1400" spc="-10" dirty="0"/>
                        <a:t> </a:t>
                      </a:r>
                      <a:r>
                        <a:rPr sz="1400" spc="-5" dirty="0"/>
                        <a:t>the</a:t>
                      </a:r>
                      <a:r>
                        <a:rPr sz="1400" dirty="0"/>
                        <a:t> </a:t>
                      </a:r>
                      <a:r>
                        <a:rPr sz="1400" spc="-5" dirty="0"/>
                        <a:t>equality</a:t>
                      </a:r>
                      <a:r>
                        <a:rPr sz="1400" spc="-20" dirty="0"/>
                        <a:t> </a:t>
                      </a:r>
                      <a:r>
                        <a:rPr sz="1400" dirty="0"/>
                        <a:t>of </a:t>
                      </a:r>
                      <a:r>
                        <a:rPr sz="1400" spc="-5" dirty="0"/>
                        <a:t>String </a:t>
                      </a:r>
                      <a:r>
                        <a:rPr sz="1400" dirty="0"/>
                        <a:t>with</a:t>
                      </a:r>
                      <a:r>
                        <a:rPr sz="1400" spc="-15" dirty="0"/>
                        <a:t> </a:t>
                      </a:r>
                      <a:r>
                        <a:rPr sz="1400" spc="-5" dirty="0"/>
                        <a:t>object</a:t>
                      </a:r>
                      <a:endParaRPr sz="1400">
                        <a:latin typeface="Calibri"/>
                        <a:cs typeface="Calibri"/>
                      </a:endParaRPr>
                    </a:p>
                  </a:txBody>
                  <a:tcPr marL="0" marR="0" marT="18627" marB="0"/>
                </a:tc>
                <a:extLst>
                  <a:ext uri="{0D108BD9-81ED-4DB2-BD59-A6C34878D82A}">
                    <a16:rowId xmlns:a16="http://schemas.microsoft.com/office/drawing/2014/main" val="10007"/>
                  </a:ext>
                </a:extLst>
              </a:tr>
              <a:tr h="270984">
                <a:tc>
                  <a:txBody>
                    <a:bodyPr/>
                    <a:lstStyle/>
                    <a:p>
                      <a:pPr algn="ctr">
                        <a:lnSpc>
                          <a:spcPct val="100000"/>
                        </a:lnSpc>
                        <a:spcBef>
                          <a:spcPts val="110"/>
                        </a:spcBef>
                      </a:pPr>
                      <a:r>
                        <a:rPr sz="1400" spc="-5" dirty="0"/>
                        <a:t>isEmpty()</a:t>
                      </a:r>
                      <a:endParaRPr sz="1400">
                        <a:latin typeface="Calibri"/>
                        <a:cs typeface="Calibri"/>
                      </a:endParaRPr>
                    </a:p>
                  </a:txBody>
                  <a:tcPr marL="0" marR="0" marT="18627" marB="0"/>
                </a:tc>
                <a:tc>
                  <a:txBody>
                    <a:bodyPr/>
                    <a:lstStyle/>
                    <a:p>
                      <a:pPr marL="635" algn="ctr">
                        <a:lnSpc>
                          <a:spcPct val="100000"/>
                        </a:lnSpc>
                        <a:spcBef>
                          <a:spcPts val="110"/>
                        </a:spcBef>
                      </a:pPr>
                      <a:r>
                        <a:rPr sz="1400" dirty="0"/>
                        <a:t>checks</a:t>
                      </a:r>
                      <a:r>
                        <a:rPr sz="1400" spc="-15" dirty="0"/>
                        <a:t> </a:t>
                      </a:r>
                      <a:r>
                        <a:rPr sz="1400" dirty="0"/>
                        <a:t>if</a:t>
                      </a:r>
                      <a:r>
                        <a:rPr sz="1400" spc="-10" dirty="0"/>
                        <a:t> </a:t>
                      </a:r>
                      <a:r>
                        <a:rPr sz="1400" spc="-5" dirty="0"/>
                        <a:t>string</a:t>
                      </a:r>
                      <a:r>
                        <a:rPr sz="1400" spc="-10" dirty="0"/>
                        <a:t> </a:t>
                      </a:r>
                      <a:r>
                        <a:rPr sz="1400" dirty="0"/>
                        <a:t>is</a:t>
                      </a:r>
                      <a:r>
                        <a:rPr sz="1400" spc="-15" dirty="0"/>
                        <a:t> </a:t>
                      </a:r>
                      <a:r>
                        <a:rPr sz="1400" spc="-5" dirty="0"/>
                        <a:t>empty</a:t>
                      </a:r>
                      <a:endParaRPr sz="1400">
                        <a:latin typeface="Calibri"/>
                        <a:cs typeface="Calibri"/>
                      </a:endParaRPr>
                    </a:p>
                  </a:txBody>
                  <a:tcPr marL="0" marR="0" marT="18627" marB="0"/>
                </a:tc>
                <a:extLst>
                  <a:ext uri="{0D108BD9-81ED-4DB2-BD59-A6C34878D82A}">
                    <a16:rowId xmlns:a16="http://schemas.microsoft.com/office/drawing/2014/main" val="10008"/>
                  </a:ext>
                </a:extLst>
              </a:tr>
              <a:tr h="270949">
                <a:tc>
                  <a:txBody>
                    <a:bodyPr/>
                    <a:lstStyle/>
                    <a:p>
                      <a:pPr algn="ctr">
                        <a:lnSpc>
                          <a:spcPct val="100000"/>
                        </a:lnSpc>
                        <a:spcBef>
                          <a:spcPts val="110"/>
                        </a:spcBef>
                      </a:pPr>
                      <a:r>
                        <a:rPr sz="1400" spc="-5" dirty="0"/>
                        <a:t>concat(String</a:t>
                      </a:r>
                      <a:r>
                        <a:rPr sz="1400" spc="-25" dirty="0"/>
                        <a:t> </a:t>
                      </a:r>
                      <a:r>
                        <a:rPr sz="1400" spc="-5" dirty="0"/>
                        <a:t>str)</a:t>
                      </a:r>
                      <a:endParaRPr sz="1400">
                        <a:latin typeface="Calibri"/>
                        <a:cs typeface="Calibri"/>
                      </a:endParaRPr>
                    </a:p>
                  </a:txBody>
                  <a:tcPr marL="0" marR="0" marT="18627" marB="0"/>
                </a:tc>
                <a:tc>
                  <a:txBody>
                    <a:bodyPr/>
                    <a:lstStyle/>
                    <a:p>
                      <a:pPr marL="635" algn="ctr">
                        <a:lnSpc>
                          <a:spcPct val="100000"/>
                        </a:lnSpc>
                        <a:spcBef>
                          <a:spcPts val="110"/>
                        </a:spcBef>
                      </a:pPr>
                      <a:r>
                        <a:rPr sz="1400" spc="-5" dirty="0"/>
                        <a:t>concatenates two</a:t>
                      </a:r>
                      <a:r>
                        <a:rPr sz="1400" spc="-20" dirty="0"/>
                        <a:t> </a:t>
                      </a:r>
                      <a:r>
                        <a:rPr sz="1400" spc="-5" dirty="0"/>
                        <a:t>Strings</a:t>
                      </a:r>
                      <a:endParaRPr sz="1400">
                        <a:latin typeface="Calibri"/>
                        <a:cs typeface="Calibri"/>
                      </a:endParaRPr>
                    </a:p>
                  </a:txBody>
                  <a:tcPr marL="0" marR="0" marT="18627" marB="0"/>
                </a:tc>
                <a:extLst>
                  <a:ext uri="{0D108BD9-81ED-4DB2-BD59-A6C34878D82A}">
                    <a16:rowId xmlns:a16="http://schemas.microsoft.com/office/drawing/2014/main" val="10009"/>
                  </a:ext>
                </a:extLst>
              </a:tr>
              <a:tr h="270949">
                <a:tc>
                  <a:txBody>
                    <a:bodyPr/>
                    <a:lstStyle/>
                    <a:p>
                      <a:pPr algn="ctr">
                        <a:lnSpc>
                          <a:spcPct val="100000"/>
                        </a:lnSpc>
                        <a:spcBef>
                          <a:spcPts val="110"/>
                        </a:spcBef>
                      </a:pPr>
                      <a:r>
                        <a:rPr sz="1400" dirty="0"/>
                        <a:t>replace(char</a:t>
                      </a:r>
                      <a:r>
                        <a:rPr sz="1400" spc="-50" dirty="0"/>
                        <a:t> </a:t>
                      </a:r>
                      <a:r>
                        <a:rPr sz="1400" spc="-5" dirty="0"/>
                        <a:t>old,</a:t>
                      </a:r>
                      <a:r>
                        <a:rPr sz="1400" spc="-20" dirty="0"/>
                        <a:t> </a:t>
                      </a:r>
                      <a:r>
                        <a:rPr sz="1400" dirty="0"/>
                        <a:t>char</a:t>
                      </a:r>
                      <a:r>
                        <a:rPr sz="1400" spc="-20" dirty="0"/>
                        <a:t> </a:t>
                      </a:r>
                      <a:r>
                        <a:rPr sz="1400" spc="-5" dirty="0"/>
                        <a:t>new)</a:t>
                      </a:r>
                      <a:endParaRPr sz="1400">
                        <a:latin typeface="Calibri"/>
                        <a:cs typeface="Calibri"/>
                      </a:endParaRPr>
                    </a:p>
                  </a:txBody>
                  <a:tcPr marL="0" marR="0" marT="18627" marB="0"/>
                </a:tc>
                <a:tc>
                  <a:txBody>
                    <a:bodyPr/>
                    <a:lstStyle/>
                    <a:p>
                      <a:pPr marL="635" algn="ctr">
                        <a:lnSpc>
                          <a:spcPct val="100000"/>
                        </a:lnSpc>
                        <a:spcBef>
                          <a:spcPts val="110"/>
                        </a:spcBef>
                      </a:pPr>
                      <a:r>
                        <a:rPr sz="1400" dirty="0"/>
                        <a:t>replaces</a:t>
                      </a:r>
                      <a:r>
                        <a:rPr sz="1400" spc="-25" dirty="0"/>
                        <a:t> </a:t>
                      </a:r>
                      <a:r>
                        <a:rPr sz="1400" dirty="0"/>
                        <a:t>all</a:t>
                      </a:r>
                      <a:r>
                        <a:rPr sz="1400" spc="-25" dirty="0"/>
                        <a:t> </a:t>
                      </a:r>
                      <a:r>
                        <a:rPr sz="1400" dirty="0"/>
                        <a:t>occurrences</a:t>
                      </a:r>
                      <a:r>
                        <a:rPr sz="1400" spc="-20" dirty="0"/>
                        <a:t> </a:t>
                      </a:r>
                      <a:r>
                        <a:rPr sz="1400" dirty="0"/>
                        <a:t>of</a:t>
                      </a:r>
                      <a:r>
                        <a:rPr sz="1400" spc="-20" dirty="0"/>
                        <a:t> </a:t>
                      </a:r>
                      <a:r>
                        <a:rPr sz="1400" spc="-5" dirty="0"/>
                        <a:t>specific</a:t>
                      </a:r>
                      <a:r>
                        <a:rPr sz="1400" dirty="0"/>
                        <a:t> char</a:t>
                      </a:r>
                      <a:r>
                        <a:rPr sz="1400" spc="-15" dirty="0"/>
                        <a:t> </a:t>
                      </a:r>
                      <a:r>
                        <a:rPr sz="1400" dirty="0"/>
                        <a:t>value</a:t>
                      </a:r>
                      <a:endParaRPr sz="1400">
                        <a:latin typeface="Calibri"/>
                        <a:cs typeface="Calibri"/>
                      </a:endParaRPr>
                    </a:p>
                  </a:txBody>
                  <a:tcPr marL="0" marR="0" marT="18627" marB="0"/>
                </a:tc>
                <a:extLst>
                  <a:ext uri="{0D108BD9-81ED-4DB2-BD59-A6C34878D82A}">
                    <a16:rowId xmlns:a16="http://schemas.microsoft.com/office/drawing/2014/main" val="10010"/>
                  </a:ext>
                </a:extLst>
              </a:tr>
              <a:tr h="289103">
                <a:tc>
                  <a:txBody>
                    <a:bodyPr/>
                    <a:lstStyle/>
                    <a:p>
                      <a:pPr algn="ctr">
                        <a:lnSpc>
                          <a:spcPct val="100000"/>
                        </a:lnSpc>
                        <a:spcBef>
                          <a:spcPts val="165"/>
                        </a:spcBef>
                      </a:pPr>
                      <a:r>
                        <a:rPr sz="1400" dirty="0"/>
                        <a:t>replace(CharSequence</a:t>
                      </a:r>
                      <a:r>
                        <a:rPr sz="1400" spc="-50" dirty="0"/>
                        <a:t> </a:t>
                      </a:r>
                      <a:r>
                        <a:rPr sz="1400" spc="-5" dirty="0"/>
                        <a:t>old,</a:t>
                      </a:r>
                      <a:r>
                        <a:rPr sz="1400" spc="-25" dirty="0"/>
                        <a:t> </a:t>
                      </a:r>
                      <a:r>
                        <a:rPr sz="1400" dirty="0"/>
                        <a:t>CharSequence</a:t>
                      </a:r>
                      <a:r>
                        <a:rPr sz="1400" spc="-35" dirty="0"/>
                        <a:t> </a:t>
                      </a:r>
                      <a:r>
                        <a:rPr sz="1400" spc="-5" dirty="0"/>
                        <a:t>new)</a:t>
                      </a:r>
                      <a:endParaRPr sz="1400">
                        <a:latin typeface="Calibri"/>
                        <a:cs typeface="Calibri"/>
                      </a:endParaRPr>
                    </a:p>
                  </a:txBody>
                  <a:tcPr marL="0" marR="0" marT="27940" marB="0"/>
                </a:tc>
                <a:tc>
                  <a:txBody>
                    <a:bodyPr/>
                    <a:lstStyle/>
                    <a:p>
                      <a:pPr marL="635" algn="ctr">
                        <a:lnSpc>
                          <a:spcPct val="100000"/>
                        </a:lnSpc>
                        <a:spcBef>
                          <a:spcPts val="165"/>
                        </a:spcBef>
                      </a:pPr>
                      <a:r>
                        <a:rPr sz="1400" dirty="0"/>
                        <a:t>replaces</a:t>
                      </a:r>
                      <a:r>
                        <a:rPr sz="1400" spc="-25" dirty="0"/>
                        <a:t> </a:t>
                      </a:r>
                      <a:r>
                        <a:rPr sz="1400" dirty="0"/>
                        <a:t>all</a:t>
                      </a:r>
                      <a:r>
                        <a:rPr sz="1400" spc="-25" dirty="0"/>
                        <a:t> </a:t>
                      </a:r>
                      <a:r>
                        <a:rPr sz="1400" dirty="0"/>
                        <a:t>occurrences</a:t>
                      </a:r>
                      <a:r>
                        <a:rPr sz="1400" spc="-25" dirty="0"/>
                        <a:t> </a:t>
                      </a:r>
                      <a:r>
                        <a:rPr sz="1400" dirty="0"/>
                        <a:t>of</a:t>
                      </a:r>
                      <a:r>
                        <a:rPr sz="1400" spc="-20" dirty="0"/>
                        <a:t> </a:t>
                      </a:r>
                      <a:r>
                        <a:rPr sz="1400" spc="-5" dirty="0"/>
                        <a:t>specified</a:t>
                      </a:r>
                      <a:r>
                        <a:rPr sz="1400" spc="-10" dirty="0"/>
                        <a:t> </a:t>
                      </a:r>
                      <a:r>
                        <a:rPr sz="1400" dirty="0"/>
                        <a:t>CharSequence</a:t>
                      </a:r>
                      <a:endParaRPr sz="1400">
                        <a:latin typeface="Calibri"/>
                        <a:cs typeface="Calibri"/>
                      </a:endParaRPr>
                    </a:p>
                  </a:txBody>
                  <a:tcPr marL="0" marR="0" marT="27940" marB="0"/>
                </a:tc>
                <a:extLst>
                  <a:ext uri="{0D108BD9-81ED-4DB2-BD59-A6C34878D82A}">
                    <a16:rowId xmlns:a16="http://schemas.microsoft.com/office/drawing/2014/main" val="10011"/>
                  </a:ext>
                </a:extLst>
              </a:tr>
              <a:tr h="289103">
                <a:tc>
                  <a:txBody>
                    <a:bodyPr/>
                    <a:lstStyle/>
                    <a:p>
                      <a:pPr algn="ctr">
                        <a:lnSpc>
                          <a:spcPct val="100000"/>
                        </a:lnSpc>
                        <a:spcBef>
                          <a:spcPts val="165"/>
                        </a:spcBef>
                      </a:pPr>
                      <a:r>
                        <a:rPr sz="1400" spc="-5" dirty="0"/>
                        <a:t>toCharArray()</a:t>
                      </a:r>
                      <a:endParaRPr sz="1400">
                        <a:latin typeface="Calibri"/>
                        <a:cs typeface="Calibri"/>
                      </a:endParaRPr>
                    </a:p>
                  </a:txBody>
                  <a:tcPr marL="0" marR="0" marT="27940" marB="0"/>
                </a:tc>
                <a:tc>
                  <a:txBody>
                    <a:bodyPr/>
                    <a:lstStyle/>
                    <a:p>
                      <a:pPr algn="ctr">
                        <a:lnSpc>
                          <a:spcPct val="100000"/>
                        </a:lnSpc>
                        <a:spcBef>
                          <a:spcPts val="165"/>
                        </a:spcBef>
                      </a:pPr>
                      <a:r>
                        <a:rPr sz="1400" spc="-5" dirty="0"/>
                        <a:t>convert</a:t>
                      </a:r>
                      <a:r>
                        <a:rPr sz="1400" spc="-20" dirty="0"/>
                        <a:t> </a:t>
                      </a:r>
                      <a:r>
                        <a:rPr sz="1400" dirty="0"/>
                        <a:t>a</a:t>
                      </a:r>
                      <a:r>
                        <a:rPr sz="1400" spc="-20" dirty="0"/>
                        <a:t> </a:t>
                      </a:r>
                      <a:r>
                        <a:rPr sz="1400" spc="-5" dirty="0"/>
                        <a:t>String </a:t>
                      </a:r>
                      <a:r>
                        <a:rPr sz="1400" dirty="0"/>
                        <a:t>to</a:t>
                      </a:r>
                      <a:r>
                        <a:rPr sz="1400" spc="-10" dirty="0"/>
                        <a:t> </a:t>
                      </a:r>
                      <a:r>
                        <a:rPr sz="1400" dirty="0"/>
                        <a:t>a</a:t>
                      </a:r>
                      <a:r>
                        <a:rPr sz="1400" spc="225" dirty="0"/>
                        <a:t> </a:t>
                      </a:r>
                      <a:r>
                        <a:rPr sz="1400" dirty="0"/>
                        <a:t>new</a:t>
                      </a:r>
                      <a:r>
                        <a:rPr sz="1400" spc="-15" dirty="0"/>
                        <a:t> </a:t>
                      </a:r>
                      <a:r>
                        <a:rPr sz="1400" dirty="0"/>
                        <a:t>character</a:t>
                      </a:r>
                      <a:r>
                        <a:rPr sz="1400" spc="-20" dirty="0"/>
                        <a:t> </a:t>
                      </a:r>
                      <a:r>
                        <a:rPr sz="1400" dirty="0"/>
                        <a:t>array</a:t>
                      </a:r>
                      <a:endParaRPr sz="1400">
                        <a:latin typeface="Calibri"/>
                        <a:cs typeface="Calibri"/>
                      </a:endParaRPr>
                    </a:p>
                  </a:txBody>
                  <a:tcPr marL="0" marR="0" marT="27940" marB="0"/>
                </a:tc>
                <a:extLst>
                  <a:ext uri="{0D108BD9-81ED-4DB2-BD59-A6C34878D82A}">
                    <a16:rowId xmlns:a16="http://schemas.microsoft.com/office/drawing/2014/main" val="10012"/>
                  </a:ext>
                </a:extLst>
              </a:tr>
              <a:tr h="289103">
                <a:tc>
                  <a:txBody>
                    <a:bodyPr/>
                    <a:lstStyle/>
                    <a:p>
                      <a:pPr algn="ctr">
                        <a:lnSpc>
                          <a:spcPct val="100000"/>
                        </a:lnSpc>
                        <a:spcBef>
                          <a:spcPts val="165"/>
                        </a:spcBef>
                      </a:pPr>
                      <a:r>
                        <a:rPr sz="1400" spc="-5" dirty="0"/>
                        <a:t>endsWith()</a:t>
                      </a:r>
                      <a:endParaRPr sz="1400">
                        <a:latin typeface="Calibri"/>
                        <a:cs typeface="Calibri"/>
                      </a:endParaRPr>
                    </a:p>
                  </a:txBody>
                  <a:tcPr marL="0" marR="0" marT="27940" marB="0"/>
                </a:tc>
                <a:tc>
                  <a:txBody>
                    <a:bodyPr/>
                    <a:lstStyle/>
                    <a:p>
                      <a:pPr algn="ctr">
                        <a:lnSpc>
                          <a:spcPct val="100000"/>
                        </a:lnSpc>
                        <a:spcBef>
                          <a:spcPts val="165"/>
                        </a:spcBef>
                      </a:pPr>
                      <a:r>
                        <a:rPr sz="1400" dirty="0"/>
                        <a:t>checks</a:t>
                      </a:r>
                      <a:r>
                        <a:rPr sz="1400" spc="-10" dirty="0"/>
                        <a:t> </a:t>
                      </a:r>
                      <a:r>
                        <a:rPr sz="1400" dirty="0"/>
                        <a:t>if a</a:t>
                      </a:r>
                      <a:r>
                        <a:rPr sz="1400" spc="-10" dirty="0"/>
                        <a:t> </a:t>
                      </a:r>
                      <a:r>
                        <a:rPr sz="1400" spc="-5" dirty="0"/>
                        <a:t>String</a:t>
                      </a:r>
                      <a:r>
                        <a:rPr sz="1400" dirty="0"/>
                        <a:t> ends</a:t>
                      </a:r>
                      <a:r>
                        <a:rPr sz="1400" spc="-20" dirty="0"/>
                        <a:t> </a:t>
                      </a:r>
                      <a:r>
                        <a:rPr sz="1400" dirty="0"/>
                        <a:t>with</a:t>
                      </a:r>
                      <a:r>
                        <a:rPr sz="1400" spc="-15" dirty="0"/>
                        <a:t> </a:t>
                      </a:r>
                      <a:r>
                        <a:rPr sz="1400" spc="-5" dirty="0"/>
                        <a:t>the</a:t>
                      </a:r>
                      <a:r>
                        <a:rPr sz="1400" dirty="0"/>
                        <a:t> </a:t>
                      </a:r>
                      <a:r>
                        <a:rPr sz="1400" spc="-5" dirty="0"/>
                        <a:t>specified</a:t>
                      </a:r>
                      <a:r>
                        <a:rPr sz="1400" spc="-20" dirty="0"/>
                        <a:t> </a:t>
                      </a:r>
                      <a:r>
                        <a:rPr sz="1400" spc="-5" dirty="0"/>
                        <a:t>suffix</a:t>
                      </a:r>
                      <a:endParaRPr sz="1400" dirty="0">
                        <a:latin typeface="Calibri"/>
                        <a:cs typeface="Calibri"/>
                      </a:endParaRPr>
                    </a:p>
                  </a:txBody>
                  <a:tcPr marL="0" marR="0" marT="27940" marB="0"/>
                </a:tc>
                <a:extLst>
                  <a:ext uri="{0D108BD9-81ED-4DB2-BD59-A6C34878D82A}">
                    <a16:rowId xmlns:a16="http://schemas.microsoft.com/office/drawing/2014/main" val="10013"/>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0856" y="770354"/>
            <a:ext cx="4671905" cy="1494426"/>
          </a:xfrm>
          <a:prstGeom prst="rect">
            <a:avLst/>
          </a:prstGeom>
        </p:spPr>
        <p:txBody>
          <a:bodyPr vert="horz" wrap="square" lIns="0" tIns="16933" rIns="0" bIns="0" rtlCol="0" anchor="ctr">
            <a:spAutoFit/>
          </a:bodyPr>
          <a:lstStyle/>
          <a:p>
            <a:pPr marL="16933">
              <a:lnSpc>
                <a:spcPct val="100000"/>
              </a:lnSpc>
              <a:spcBef>
                <a:spcPts val="133"/>
              </a:spcBef>
            </a:pPr>
            <a:r>
              <a:rPr b="1" dirty="0">
                <a:solidFill>
                  <a:schemeClr val="tx1"/>
                </a:solidFill>
              </a:rPr>
              <a:t>String</a:t>
            </a:r>
            <a:r>
              <a:rPr b="1" spc="-47" dirty="0">
                <a:solidFill>
                  <a:schemeClr val="tx1"/>
                </a:solidFill>
              </a:rPr>
              <a:t> </a:t>
            </a:r>
            <a:r>
              <a:rPr b="1" spc="-7" dirty="0">
                <a:solidFill>
                  <a:schemeClr val="tx1"/>
                </a:solidFill>
              </a:rPr>
              <a:t>Buffer</a:t>
            </a:r>
          </a:p>
          <a:p>
            <a:pPr marL="16933">
              <a:lnSpc>
                <a:spcPct val="100000"/>
              </a:lnSpc>
            </a:pPr>
            <a:r>
              <a:rPr b="1" spc="-7" dirty="0">
                <a:solidFill>
                  <a:schemeClr val="tx1"/>
                </a:solidFill>
              </a:rPr>
              <a:t>&amp;</a:t>
            </a:r>
            <a:r>
              <a:rPr b="1" spc="-53" dirty="0">
                <a:solidFill>
                  <a:schemeClr val="tx1"/>
                </a:solidFill>
              </a:rPr>
              <a:t> </a:t>
            </a:r>
            <a:r>
              <a:rPr b="1" dirty="0">
                <a:solidFill>
                  <a:schemeClr val="tx1"/>
                </a:solidFill>
              </a:rPr>
              <a:t>String</a:t>
            </a:r>
            <a:r>
              <a:rPr b="1" spc="-47" dirty="0">
                <a:solidFill>
                  <a:schemeClr val="tx1"/>
                </a:solidFill>
              </a:rPr>
              <a:t> </a:t>
            </a:r>
            <a:r>
              <a:rPr b="1" spc="-7" dirty="0">
                <a:solidFill>
                  <a:schemeClr val="tx1"/>
                </a:solidFill>
              </a:rPr>
              <a:t>Builder</a:t>
            </a:r>
          </a:p>
        </p:txBody>
      </p:sp>
      <p:grpSp>
        <p:nvGrpSpPr>
          <p:cNvPr id="4" name="object 4"/>
          <p:cNvGrpSpPr/>
          <p:nvPr/>
        </p:nvGrpSpPr>
        <p:grpSpPr>
          <a:xfrm>
            <a:off x="4112669" y="2363000"/>
            <a:ext cx="1463887" cy="1451187"/>
            <a:chOff x="3084501" y="1772250"/>
            <a:chExt cx="1097915" cy="1088390"/>
          </a:xfrm>
        </p:grpSpPr>
        <p:pic>
          <p:nvPicPr>
            <p:cNvPr id="5" name="object 5"/>
            <p:cNvPicPr/>
            <p:nvPr/>
          </p:nvPicPr>
          <p:blipFill>
            <a:blip r:embed="rId2" cstate="print"/>
            <a:stretch>
              <a:fillRect/>
            </a:stretch>
          </p:blipFill>
          <p:spPr>
            <a:xfrm>
              <a:off x="3084501" y="1772250"/>
              <a:ext cx="1097441" cy="1088371"/>
            </a:xfrm>
            <a:prstGeom prst="rect">
              <a:avLst/>
            </a:prstGeom>
          </p:spPr>
        </p:pic>
        <p:sp>
          <p:nvSpPr>
            <p:cNvPr id="6" name="object 6"/>
            <p:cNvSpPr/>
            <p:nvPr/>
          </p:nvSpPr>
          <p:spPr>
            <a:xfrm>
              <a:off x="3101340" y="1780031"/>
              <a:ext cx="1013460" cy="1013460"/>
            </a:xfrm>
            <a:custGeom>
              <a:avLst/>
              <a:gdLst/>
              <a:ahLst/>
              <a:cxnLst/>
              <a:rect l="l" t="t" r="r" b="b"/>
              <a:pathLst>
                <a:path w="1013460" h="1013460">
                  <a:moveTo>
                    <a:pt x="506730" y="0"/>
                  </a:moveTo>
                  <a:lnTo>
                    <a:pt x="457920" y="2319"/>
                  </a:lnTo>
                  <a:lnTo>
                    <a:pt x="410426" y="9135"/>
                  </a:lnTo>
                  <a:lnTo>
                    <a:pt x="364457" y="20236"/>
                  </a:lnTo>
                  <a:lnTo>
                    <a:pt x="320228" y="35409"/>
                  </a:lnTo>
                  <a:lnTo>
                    <a:pt x="277949" y="54443"/>
                  </a:lnTo>
                  <a:lnTo>
                    <a:pt x="237833" y="77125"/>
                  </a:lnTo>
                  <a:lnTo>
                    <a:pt x="200092" y="103243"/>
                  </a:lnTo>
                  <a:lnTo>
                    <a:pt x="164939" y="132585"/>
                  </a:lnTo>
                  <a:lnTo>
                    <a:pt x="132585" y="164939"/>
                  </a:lnTo>
                  <a:lnTo>
                    <a:pt x="103243" y="200092"/>
                  </a:lnTo>
                  <a:lnTo>
                    <a:pt x="77125" y="237833"/>
                  </a:lnTo>
                  <a:lnTo>
                    <a:pt x="54443" y="277949"/>
                  </a:lnTo>
                  <a:lnTo>
                    <a:pt x="35409" y="320228"/>
                  </a:lnTo>
                  <a:lnTo>
                    <a:pt x="20236" y="364457"/>
                  </a:lnTo>
                  <a:lnTo>
                    <a:pt x="9135" y="410426"/>
                  </a:lnTo>
                  <a:lnTo>
                    <a:pt x="2319" y="457920"/>
                  </a:lnTo>
                  <a:lnTo>
                    <a:pt x="0" y="506729"/>
                  </a:lnTo>
                  <a:lnTo>
                    <a:pt x="2319" y="555539"/>
                  </a:lnTo>
                  <a:lnTo>
                    <a:pt x="9135" y="603033"/>
                  </a:lnTo>
                  <a:lnTo>
                    <a:pt x="20236" y="649002"/>
                  </a:lnTo>
                  <a:lnTo>
                    <a:pt x="35409" y="693231"/>
                  </a:lnTo>
                  <a:lnTo>
                    <a:pt x="54443" y="735510"/>
                  </a:lnTo>
                  <a:lnTo>
                    <a:pt x="77125" y="775626"/>
                  </a:lnTo>
                  <a:lnTo>
                    <a:pt x="103243" y="813367"/>
                  </a:lnTo>
                  <a:lnTo>
                    <a:pt x="132585" y="848520"/>
                  </a:lnTo>
                  <a:lnTo>
                    <a:pt x="164939" y="880874"/>
                  </a:lnTo>
                  <a:lnTo>
                    <a:pt x="200092" y="910216"/>
                  </a:lnTo>
                  <a:lnTo>
                    <a:pt x="237833" y="936334"/>
                  </a:lnTo>
                  <a:lnTo>
                    <a:pt x="277949" y="959016"/>
                  </a:lnTo>
                  <a:lnTo>
                    <a:pt x="320228" y="978050"/>
                  </a:lnTo>
                  <a:lnTo>
                    <a:pt x="364457" y="993223"/>
                  </a:lnTo>
                  <a:lnTo>
                    <a:pt x="410426" y="1004324"/>
                  </a:lnTo>
                  <a:lnTo>
                    <a:pt x="457920" y="1011140"/>
                  </a:lnTo>
                  <a:lnTo>
                    <a:pt x="506730" y="1013459"/>
                  </a:lnTo>
                  <a:lnTo>
                    <a:pt x="555539" y="1011140"/>
                  </a:lnTo>
                  <a:lnTo>
                    <a:pt x="603033" y="1004324"/>
                  </a:lnTo>
                  <a:lnTo>
                    <a:pt x="649002" y="993223"/>
                  </a:lnTo>
                  <a:lnTo>
                    <a:pt x="693231" y="978050"/>
                  </a:lnTo>
                  <a:lnTo>
                    <a:pt x="735510" y="959016"/>
                  </a:lnTo>
                  <a:lnTo>
                    <a:pt x="775626" y="936334"/>
                  </a:lnTo>
                  <a:lnTo>
                    <a:pt x="813367" y="910216"/>
                  </a:lnTo>
                  <a:lnTo>
                    <a:pt x="848520" y="880874"/>
                  </a:lnTo>
                  <a:lnTo>
                    <a:pt x="880874" y="848520"/>
                  </a:lnTo>
                  <a:lnTo>
                    <a:pt x="910216" y="813367"/>
                  </a:lnTo>
                  <a:lnTo>
                    <a:pt x="936334" y="775626"/>
                  </a:lnTo>
                  <a:lnTo>
                    <a:pt x="959016" y="735510"/>
                  </a:lnTo>
                  <a:lnTo>
                    <a:pt x="978050" y="693231"/>
                  </a:lnTo>
                  <a:lnTo>
                    <a:pt x="993223" y="649002"/>
                  </a:lnTo>
                  <a:lnTo>
                    <a:pt x="1004324" y="603033"/>
                  </a:lnTo>
                  <a:lnTo>
                    <a:pt x="1011140" y="555539"/>
                  </a:lnTo>
                  <a:lnTo>
                    <a:pt x="1013460" y="506729"/>
                  </a:lnTo>
                  <a:lnTo>
                    <a:pt x="1011140" y="457920"/>
                  </a:lnTo>
                  <a:lnTo>
                    <a:pt x="1004324" y="410426"/>
                  </a:lnTo>
                  <a:lnTo>
                    <a:pt x="993223" y="364457"/>
                  </a:lnTo>
                  <a:lnTo>
                    <a:pt x="978050" y="320228"/>
                  </a:lnTo>
                  <a:lnTo>
                    <a:pt x="959016" y="277949"/>
                  </a:lnTo>
                  <a:lnTo>
                    <a:pt x="936334" y="237833"/>
                  </a:lnTo>
                  <a:lnTo>
                    <a:pt x="910216" y="200092"/>
                  </a:lnTo>
                  <a:lnTo>
                    <a:pt x="880874" y="164939"/>
                  </a:lnTo>
                  <a:lnTo>
                    <a:pt x="848520" y="132585"/>
                  </a:lnTo>
                  <a:lnTo>
                    <a:pt x="813367" y="103243"/>
                  </a:lnTo>
                  <a:lnTo>
                    <a:pt x="775626" y="77125"/>
                  </a:lnTo>
                  <a:lnTo>
                    <a:pt x="735510" y="54443"/>
                  </a:lnTo>
                  <a:lnTo>
                    <a:pt x="693231" y="35409"/>
                  </a:lnTo>
                  <a:lnTo>
                    <a:pt x="649002" y="20236"/>
                  </a:lnTo>
                  <a:lnTo>
                    <a:pt x="603033" y="9135"/>
                  </a:lnTo>
                  <a:lnTo>
                    <a:pt x="555539" y="2319"/>
                  </a:lnTo>
                  <a:lnTo>
                    <a:pt x="506730" y="0"/>
                  </a:lnTo>
                  <a:close/>
                </a:path>
              </a:pathLst>
            </a:custGeom>
            <a:solidFill>
              <a:schemeClr val="accent1"/>
            </a:solidFill>
          </p:spPr>
          <p:txBody>
            <a:bodyPr wrap="square" lIns="0" tIns="0" rIns="0" bIns="0" rtlCol="0"/>
            <a:lstStyle/>
            <a:p>
              <a:endParaRPr sz="2400" dirty="0"/>
            </a:p>
          </p:txBody>
        </p:sp>
      </p:grpSp>
      <p:grpSp>
        <p:nvGrpSpPr>
          <p:cNvPr id="7" name="object 7"/>
          <p:cNvGrpSpPr/>
          <p:nvPr/>
        </p:nvGrpSpPr>
        <p:grpSpPr>
          <a:xfrm>
            <a:off x="737550" y="2854960"/>
            <a:ext cx="4838700" cy="4003040"/>
            <a:chOff x="553162" y="2141220"/>
            <a:chExt cx="3629025" cy="3002280"/>
          </a:xfrm>
        </p:grpSpPr>
        <p:pic>
          <p:nvPicPr>
            <p:cNvPr id="8" name="object 8"/>
            <p:cNvPicPr/>
            <p:nvPr/>
          </p:nvPicPr>
          <p:blipFill>
            <a:blip r:embed="rId3" cstate="print"/>
            <a:stretch>
              <a:fillRect/>
            </a:stretch>
          </p:blipFill>
          <p:spPr>
            <a:xfrm>
              <a:off x="3084501" y="4082647"/>
              <a:ext cx="1097441" cy="1060851"/>
            </a:xfrm>
            <a:prstGeom prst="rect">
              <a:avLst/>
            </a:prstGeom>
          </p:spPr>
        </p:pic>
        <p:sp>
          <p:nvSpPr>
            <p:cNvPr id="9" name="object 9"/>
            <p:cNvSpPr/>
            <p:nvPr/>
          </p:nvSpPr>
          <p:spPr>
            <a:xfrm>
              <a:off x="3101339" y="4090416"/>
              <a:ext cx="1013460" cy="1013460"/>
            </a:xfrm>
            <a:custGeom>
              <a:avLst/>
              <a:gdLst/>
              <a:ahLst/>
              <a:cxnLst/>
              <a:rect l="l" t="t" r="r" b="b"/>
              <a:pathLst>
                <a:path w="1013460" h="1013460">
                  <a:moveTo>
                    <a:pt x="506730" y="0"/>
                  </a:moveTo>
                  <a:lnTo>
                    <a:pt x="457920" y="2319"/>
                  </a:lnTo>
                  <a:lnTo>
                    <a:pt x="410426" y="9137"/>
                  </a:lnTo>
                  <a:lnTo>
                    <a:pt x="364457" y="20240"/>
                  </a:lnTo>
                  <a:lnTo>
                    <a:pt x="320228" y="35416"/>
                  </a:lnTo>
                  <a:lnTo>
                    <a:pt x="277949" y="54452"/>
                  </a:lnTo>
                  <a:lnTo>
                    <a:pt x="237833" y="77137"/>
                  </a:lnTo>
                  <a:lnTo>
                    <a:pt x="200092" y="103258"/>
                  </a:lnTo>
                  <a:lnTo>
                    <a:pt x="164939" y="132603"/>
                  </a:lnTo>
                  <a:lnTo>
                    <a:pt x="132585" y="164959"/>
                  </a:lnTo>
                  <a:lnTo>
                    <a:pt x="103243" y="200114"/>
                  </a:lnTo>
                  <a:lnTo>
                    <a:pt x="77125" y="237856"/>
                  </a:lnTo>
                  <a:lnTo>
                    <a:pt x="54443" y="277971"/>
                  </a:lnTo>
                  <a:lnTo>
                    <a:pt x="35409" y="320249"/>
                  </a:lnTo>
                  <a:lnTo>
                    <a:pt x="20236" y="364476"/>
                  </a:lnTo>
                  <a:lnTo>
                    <a:pt x="9135" y="410440"/>
                  </a:lnTo>
                  <a:lnTo>
                    <a:pt x="2319" y="457928"/>
                  </a:lnTo>
                  <a:lnTo>
                    <a:pt x="0" y="506730"/>
                  </a:lnTo>
                  <a:lnTo>
                    <a:pt x="2319" y="555531"/>
                  </a:lnTo>
                  <a:lnTo>
                    <a:pt x="9135" y="603019"/>
                  </a:lnTo>
                  <a:lnTo>
                    <a:pt x="20236" y="648983"/>
                  </a:lnTo>
                  <a:lnTo>
                    <a:pt x="35409" y="693210"/>
                  </a:lnTo>
                  <a:lnTo>
                    <a:pt x="54443" y="735488"/>
                  </a:lnTo>
                  <a:lnTo>
                    <a:pt x="77125" y="775603"/>
                  </a:lnTo>
                  <a:lnTo>
                    <a:pt x="103243" y="813345"/>
                  </a:lnTo>
                  <a:lnTo>
                    <a:pt x="132585" y="848500"/>
                  </a:lnTo>
                  <a:lnTo>
                    <a:pt x="164939" y="880856"/>
                  </a:lnTo>
                  <a:lnTo>
                    <a:pt x="200092" y="910201"/>
                  </a:lnTo>
                  <a:lnTo>
                    <a:pt x="237833" y="936322"/>
                  </a:lnTo>
                  <a:lnTo>
                    <a:pt x="277949" y="959007"/>
                  </a:lnTo>
                  <a:lnTo>
                    <a:pt x="320228" y="978043"/>
                  </a:lnTo>
                  <a:lnTo>
                    <a:pt x="364457" y="993219"/>
                  </a:lnTo>
                  <a:lnTo>
                    <a:pt x="410426" y="1004322"/>
                  </a:lnTo>
                  <a:lnTo>
                    <a:pt x="457920" y="1011140"/>
                  </a:lnTo>
                  <a:lnTo>
                    <a:pt x="506730" y="1013460"/>
                  </a:lnTo>
                  <a:lnTo>
                    <a:pt x="555539" y="1011140"/>
                  </a:lnTo>
                  <a:lnTo>
                    <a:pt x="603033" y="1004322"/>
                  </a:lnTo>
                  <a:lnTo>
                    <a:pt x="649002" y="993219"/>
                  </a:lnTo>
                  <a:lnTo>
                    <a:pt x="693231" y="978043"/>
                  </a:lnTo>
                  <a:lnTo>
                    <a:pt x="735510" y="959007"/>
                  </a:lnTo>
                  <a:lnTo>
                    <a:pt x="775626" y="936322"/>
                  </a:lnTo>
                  <a:lnTo>
                    <a:pt x="813367" y="910201"/>
                  </a:lnTo>
                  <a:lnTo>
                    <a:pt x="848520" y="880856"/>
                  </a:lnTo>
                  <a:lnTo>
                    <a:pt x="880874" y="848500"/>
                  </a:lnTo>
                  <a:lnTo>
                    <a:pt x="910216" y="813345"/>
                  </a:lnTo>
                  <a:lnTo>
                    <a:pt x="936334" y="775603"/>
                  </a:lnTo>
                  <a:lnTo>
                    <a:pt x="959016" y="735488"/>
                  </a:lnTo>
                  <a:lnTo>
                    <a:pt x="978050" y="693210"/>
                  </a:lnTo>
                  <a:lnTo>
                    <a:pt x="993223" y="648983"/>
                  </a:lnTo>
                  <a:lnTo>
                    <a:pt x="1004324" y="603019"/>
                  </a:lnTo>
                  <a:lnTo>
                    <a:pt x="1011140" y="555531"/>
                  </a:lnTo>
                  <a:lnTo>
                    <a:pt x="1013460" y="506730"/>
                  </a:lnTo>
                  <a:lnTo>
                    <a:pt x="1011140" y="457928"/>
                  </a:lnTo>
                  <a:lnTo>
                    <a:pt x="1004324" y="410440"/>
                  </a:lnTo>
                  <a:lnTo>
                    <a:pt x="993223" y="364476"/>
                  </a:lnTo>
                  <a:lnTo>
                    <a:pt x="978050" y="320249"/>
                  </a:lnTo>
                  <a:lnTo>
                    <a:pt x="959016" y="277971"/>
                  </a:lnTo>
                  <a:lnTo>
                    <a:pt x="936334" y="237856"/>
                  </a:lnTo>
                  <a:lnTo>
                    <a:pt x="910216" y="200114"/>
                  </a:lnTo>
                  <a:lnTo>
                    <a:pt x="880874" y="164959"/>
                  </a:lnTo>
                  <a:lnTo>
                    <a:pt x="848520" y="132603"/>
                  </a:lnTo>
                  <a:lnTo>
                    <a:pt x="813367" y="103258"/>
                  </a:lnTo>
                  <a:lnTo>
                    <a:pt x="775626" y="77137"/>
                  </a:lnTo>
                  <a:lnTo>
                    <a:pt x="735510" y="54452"/>
                  </a:lnTo>
                  <a:lnTo>
                    <a:pt x="693231" y="35416"/>
                  </a:lnTo>
                  <a:lnTo>
                    <a:pt x="649002" y="20240"/>
                  </a:lnTo>
                  <a:lnTo>
                    <a:pt x="603033" y="9137"/>
                  </a:lnTo>
                  <a:lnTo>
                    <a:pt x="555539" y="2319"/>
                  </a:lnTo>
                  <a:lnTo>
                    <a:pt x="506730" y="0"/>
                  </a:lnTo>
                  <a:close/>
                </a:path>
              </a:pathLst>
            </a:custGeom>
            <a:solidFill>
              <a:schemeClr val="accent1"/>
            </a:solidFill>
          </p:spPr>
          <p:txBody>
            <a:bodyPr wrap="square" lIns="0" tIns="0" rIns="0" bIns="0" rtlCol="0"/>
            <a:lstStyle/>
            <a:p>
              <a:endParaRPr sz="2400" dirty="0"/>
            </a:p>
          </p:txBody>
        </p:sp>
        <p:pic>
          <p:nvPicPr>
            <p:cNvPr id="10" name="object 10"/>
            <p:cNvPicPr/>
            <p:nvPr/>
          </p:nvPicPr>
          <p:blipFill>
            <a:blip r:embed="rId4" cstate="print"/>
            <a:stretch>
              <a:fillRect/>
            </a:stretch>
          </p:blipFill>
          <p:spPr>
            <a:xfrm>
              <a:off x="3084501" y="2926005"/>
              <a:ext cx="1097441" cy="1092819"/>
            </a:xfrm>
            <a:prstGeom prst="rect">
              <a:avLst/>
            </a:prstGeom>
          </p:spPr>
        </p:pic>
        <p:sp>
          <p:nvSpPr>
            <p:cNvPr id="11" name="object 11"/>
            <p:cNvSpPr/>
            <p:nvPr/>
          </p:nvSpPr>
          <p:spPr>
            <a:xfrm>
              <a:off x="3101339" y="2933700"/>
              <a:ext cx="1013460" cy="1018540"/>
            </a:xfrm>
            <a:custGeom>
              <a:avLst/>
              <a:gdLst/>
              <a:ahLst/>
              <a:cxnLst/>
              <a:rect l="l" t="t" r="r" b="b"/>
              <a:pathLst>
                <a:path w="1013460" h="1018539">
                  <a:moveTo>
                    <a:pt x="506730" y="0"/>
                  </a:moveTo>
                  <a:lnTo>
                    <a:pt x="457920" y="2329"/>
                  </a:lnTo>
                  <a:lnTo>
                    <a:pt x="410426" y="9176"/>
                  </a:lnTo>
                  <a:lnTo>
                    <a:pt x="364457" y="20326"/>
                  </a:lnTo>
                  <a:lnTo>
                    <a:pt x="320228" y="35568"/>
                  </a:lnTo>
                  <a:lnTo>
                    <a:pt x="277949" y="54687"/>
                  </a:lnTo>
                  <a:lnTo>
                    <a:pt x="237833" y="77471"/>
                  </a:lnTo>
                  <a:lnTo>
                    <a:pt x="200092" y="103707"/>
                  </a:lnTo>
                  <a:lnTo>
                    <a:pt x="164939" y="133181"/>
                  </a:lnTo>
                  <a:lnTo>
                    <a:pt x="132585" y="165680"/>
                  </a:lnTo>
                  <a:lnTo>
                    <a:pt x="103243" y="200992"/>
                  </a:lnTo>
                  <a:lnTo>
                    <a:pt x="77125" y="238903"/>
                  </a:lnTo>
                  <a:lnTo>
                    <a:pt x="54443" y="279200"/>
                  </a:lnTo>
                  <a:lnTo>
                    <a:pt x="35409" y="321669"/>
                  </a:lnTo>
                  <a:lnTo>
                    <a:pt x="20236" y="366099"/>
                  </a:lnTo>
                  <a:lnTo>
                    <a:pt x="9135" y="412275"/>
                  </a:lnTo>
                  <a:lnTo>
                    <a:pt x="2319" y="459985"/>
                  </a:lnTo>
                  <a:lnTo>
                    <a:pt x="0" y="509016"/>
                  </a:lnTo>
                  <a:lnTo>
                    <a:pt x="2319" y="558046"/>
                  </a:lnTo>
                  <a:lnTo>
                    <a:pt x="9135" y="605756"/>
                  </a:lnTo>
                  <a:lnTo>
                    <a:pt x="20236" y="651932"/>
                  </a:lnTo>
                  <a:lnTo>
                    <a:pt x="35409" y="696362"/>
                  </a:lnTo>
                  <a:lnTo>
                    <a:pt x="54443" y="738831"/>
                  </a:lnTo>
                  <a:lnTo>
                    <a:pt x="77125" y="779128"/>
                  </a:lnTo>
                  <a:lnTo>
                    <a:pt x="103243" y="817039"/>
                  </a:lnTo>
                  <a:lnTo>
                    <a:pt x="132585" y="852351"/>
                  </a:lnTo>
                  <a:lnTo>
                    <a:pt x="164939" y="884850"/>
                  </a:lnTo>
                  <a:lnTo>
                    <a:pt x="200092" y="914324"/>
                  </a:lnTo>
                  <a:lnTo>
                    <a:pt x="237833" y="940560"/>
                  </a:lnTo>
                  <a:lnTo>
                    <a:pt x="277949" y="963344"/>
                  </a:lnTo>
                  <a:lnTo>
                    <a:pt x="320228" y="982463"/>
                  </a:lnTo>
                  <a:lnTo>
                    <a:pt x="364457" y="997705"/>
                  </a:lnTo>
                  <a:lnTo>
                    <a:pt x="410426" y="1008855"/>
                  </a:lnTo>
                  <a:lnTo>
                    <a:pt x="457920" y="1015702"/>
                  </a:lnTo>
                  <a:lnTo>
                    <a:pt x="506730" y="1018032"/>
                  </a:lnTo>
                  <a:lnTo>
                    <a:pt x="555539" y="1015702"/>
                  </a:lnTo>
                  <a:lnTo>
                    <a:pt x="603033" y="1008855"/>
                  </a:lnTo>
                  <a:lnTo>
                    <a:pt x="649002" y="997705"/>
                  </a:lnTo>
                  <a:lnTo>
                    <a:pt x="693231" y="982463"/>
                  </a:lnTo>
                  <a:lnTo>
                    <a:pt x="735510" y="963344"/>
                  </a:lnTo>
                  <a:lnTo>
                    <a:pt x="775626" y="940560"/>
                  </a:lnTo>
                  <a:lnTo>
                    <a:pt x="813367" y="914324"/>
                  </a:lnTo>
                  <a:lnTo>
                    <a:pt x="848520" y="884850"/>
                  </a:lnTo>
                  <a:lnTo>
                    <a:pt x="880874" y="852351"/>
                  </a:lnTo>
                  <a:lnTo>
                    <a:pt x="910216" y="817039"/>
                  </a:lnTo>
                  <a:lnTo>
                    <a:pt x="936334" y="779128"/>
                  </a:lnTo>
                  <a:lnTo>
                    <a:pt x="959016" y="738831"/>
                  </a:lnTo>
                  <a:lnTo>
                    <a:pt x="978050" y="696362"/>
                  </a:lnTo>
                  <a:lnTo>
                    <a:pt x="993223" y="651932"/>
                  </a:lnTo>
                  <a:lnTo>
                    <a:pt x="1004324" y="605756"/>
                  </a:lnTo>
                  <a:lnTo>
                    <a:pt x="1011140" y="558046"/>
                  </a:lnTo>
                  <a:lnTo>
                    <a:pt x="1013460" y="509016"/>
                  </a:lnTo>
                  <a:lnTo>
                    <a:pt x="1011140" y="459985"/>
                  </a:lnTo>
                  <a:lnTo>
                    <a:pt x="1004324" y="412275"/>
                  </a:lnTo>
                  <a:lnTo>
                    <a:pt x="993223" y="366099"/>
                  </a:lnTo>
                  <a:lnTo>
                    <a:pt x="978050" y="321669"/>
                  </a:lnTo>
                  <a:lnTo>
                    <a:pt x="959016" y="279200"/>
                  </a:lnTo>
                  <a:lnTo>
                    <a:pt x="936334" y="238903"/>
                  </a:lnTo>
                  <a:lnTo>
                    <a:pt x="910216" y="200992"/>
                  </a:lnTo>
                  <a:lnTo>
                    <a:pt x="880874" y="165680"/>
                  </a:lnTo>
                  <a:lnTo>
                    <a:pt x="848520" y="133181"/>
                  </a:lnTo>
                  <a:lnTo>
                    <a:pt x="813367" y="103707"/>
                  </a:lnTo>
                  <a:lnTo>
                    <a:pt x="775626" y="77471"/>
                  </a:lnTo>
                  <a:lnTo>
                    <a:pt x="735510" y="54687"/>
                  </a:lnTo>
                  <a:lnTo>
                    <a:pt x="693231" y="35568"/>
                  </a:lnTo>
                  <a:lnTo>
                    <a:pt x="649002" y="20326"/>
                  </a:lnTo>
                  <a:lnTo>
                    <a:pt x="603033" y="9176"/>
                  </a:lnTo>
                  <a:lnTo>
                    <a:pt x="555539" y="2329"/>
                  </a:lnTo>
                  <a:lnTo>
                    <a:pt x="506730" y="0"/>
                  </a:lnTo>
                  <a:close/>
                </a:path>
              </a:pathLst>
            </a:custGeom>
            <a:solidFill>
              <a:schemeClr val="accent1"/>
            </a:solidFill>
          </p:spPr>
          <p:txBody>
            <a:bodyPr wrap="square" lIns="0" tIns="0" rIns="0" bIns="0" rtlCol="0"/>
            <a:lstStyle/>
            <a:p>
              <a:endParaRPr sz="2400"/>
            </a:p>
          </p:txBody>
        </p:sp>
        <p:pic>
          <p:nvPicPr>
            <p:cNvPr id="12" name="object 12"/>
            <p:cNvPicPr/>
            <p:nvPr/>
          </p:nvPicPr>
          <p:blipFill>
            <a:blip r:embed="rId5" cstate="print"/>
            <a:stretch>
              <a:fillRect/>
            </a:stretch>
          </p:blipFill>
          <p:spPr>
            <a:xfrm>
              <a:off x="553162" y="2665436"/>
              <a:ext cx="1382366" cy="1377755"/>
            </a:xfrm>
            <a:prstGeom prst="rect">
              <a:avLst/>
            </a:prstGeom>
          </p:spPr>
        </p:pic>
        <p:sp>
          <p:nvSpPr>
            <p:cNvPr id="13" name="object 13"/>
            <p:cNvSpPr/>
            <p:nvPr/>
          </p:nvSpPr>
          <p:spPr>
            <a:xfrm>
              <a:off x="569975" y="2673096"/>
              <a:ext cx="1298575" cy="1303020"/>
            </a:xfrm>
            <a:custGeom>
              <a:avLst/>
              <a:gdLst/>
              <a:ahLst/>
              <a:cxnLst/>
              <a:rect l="l" t="t" r="r" b="b"/>
              <a:pathLst>
                <a:path w="1298575" h="1303020">
                  <a:moveTo>
                    <a:pt x="649224" y="0"/>
                  </a:moveTo>
                  <a:lnTo>
                    <a:pt x="600771" y="1787"/>
                  </a:lnTo>
                  <a:lnTo>
                    <a:pt x="553285" y="7064"/>
                  </a:lnTo>
                  <a:lnTo>
                    <a:pt x="506893" y="15706"/>
                  </a:lnTo>
                  <a:lnTo>
                    <a:pt x="461718" y="27586"/>
                  </a:lnTo>
                  <a:lnTo>
                    <a:pt x="417887" y="42578"/>
                  </a:lnTo>
                  <a:lnTo>
                    <a:pt x="375526" y="60557"/>
                  </a:lnTo>
                  <a:lnTo>
                    <a:pt x="334759" y="81396"/>
                  </a:lnTo>
                  <a:lnTo>
                    <a:pt x="295713" y="104969"/>
                  </a:lnTo>
                  <a:lnTo>
                    <a:pt x="258513" y="131150"/>
                  </a:lnTo>
                  <a:lnTo>
                    <a:pt x="223284" y="159813"/>
                  </a:lnTo>
                  <a:lnTo>
                    <a:pt x="190152" y="190833"/>
                  </a:lnTo>
                  <a:lnTo>
                    <a:pt x="159242" y="224082"/>
                  </a:lnTo>
                  <a:lnTo>
                    <a:pt x="130681" y="259436"/>
                  </a:lnTo>
                  <a:lnTo>
                    <a:pt x="104593" y="296768"/>
                  </a:lnTo>
                  <a:lnTo>
                    <a:pt x="81104" y="335952"/>
                  </a:lnTo>
                  <a:lnTo>
                    <a:pt x="60340" y="376861"/>
                  </a:lnTo>
                  <a:lnTo>
                    <a:pt x="42425" y="419371"/>
                  </a:lnTo>
                  <a:lnTo>
                    <a:pt x="27487" y="463355"/>
                  </a:lnTo>
                  <a:lnTo>
                    <a:pt x="15649" y="508687"/>
                  </a:lnTo>
                  <a:lnTo>
                    <a:pt x="7039" y="555240"/>
                  </a:lnTo>
                  <a:lnTo>
                    <a:pt x="1780" y="602890"/>
                  </a:lnTo>
                  <a:lnTo>
                    <a:pt x="0" y="651510"/>
                  </a:lnTo>
                  <a:lnTo>
                    <a:pt x="1780" y="700129"/>
                  </a:lnTo>
                  <a:lnTo>
                    <a:pt x="7039" y="747779"/>
                  </a:lnTo>
                  <a:lnTo>
                    <a:pt x="15649" y="794332"/>
                  </a:lnTo>
                  <a:lnTo>
                    <a:pt x="27487" y="839664"/>
                  </a:lnTo>
                  <a:lnTo>
                    <a:pt x="42425" y="883648"/>
                  </a:lnTo>
                  <a:lnTo>
                    <a:pt x="60340" y="926158"/>
                  </a:lnTo>
                  <a:lnTo>
                    <a:pt x="81104" y="967067"/>
                  </a:lnTo>
                  <a:lnTo>
                    <a:pt x="104593" y="1006251"/>
                  </a:lnTo>
                  <a:lnTo>
                    <a:pt x="130681" y="1043583"/>
                  </a:lnTo>
                  <a:lnTo>
                    <a:pt x="159242" y="1078937"/>
                  </a:lnTo>
                  <a:lnTo>
                    <a:pt x="190152" y="1112186"/>
                  </a:lnTo>
                  <a:lnTo>
                    <a:pt x="223284" y="1143206"/>
                  </a:lnTo>
                  <a:lnTo>
                    <a:pt x="258513" y="1171869"/>
                  </a:lnTo>
                  <a:lnTo>
                    <a:pt x="295713" y="1198050"/>
                  </a:lnTo>
                  <a:lnTo>
                    <a:pt x="334759" y="1221623"/>
                  </a:lnTo>
                  <a:lnTo>
                    <a:pt x="375526" y="1242462"/>
                  </a:lnTo>
                  <a:lnTo>
                    <a:pt x="417887" y="1260441"/>
                  </a:lnTo>
                  <a:lnTo>
                    <a:pt x="461718" y="1275433"/>
                  </a:lnTo>
                  <a:lnTo>
                    <a:pt x="506893" y="1287313"/>
                  </a:lnTo>
                  <a:lnTo>
                    <a:pt x="553285" y="1295955"/>
                  </a:lnTo>
                  <a:lnTo>
                    <a:pt x="600771" y="1301232"/>
                  </a:lnTo>
                  <a:lnTo>
                    <a:pt x="649224" y="1303020"/>
                  </a:lnTo>
                  <a:lnTo>
                    <a:pt x="697671" y="1301232"/>
                  </a:lnTo>
                  <a:lnTo>
                    <a:pt x="745153" y="1295955"/>
                  </a:lnTo>
                  <a:lnTo>
                    <a:pt x="791543" y="1287313"/>
                  </a:lnTo>
                  <a:lnTo>
                    <a:pt x="836715" y="1275433"/>
                  </a:lnTo>
                  <a:lnTo>
                    <a:pt x="880544" y="1260441"/>
                  </a:lnTo>
                  <a:lnTo>
                    <a:pt x="922905" y="1242462"/>
                  </a:lnTo>
                  <a:lnTo>
                    <a:pt x="963671" y="1221623"/>
                  </a:lnTo>
                  <a:lnTo>
                    <a:pt x="1002717" y="1198050"/>
                  </a:lnTo>
                  <a:lnTo>
                    <a:pt x="1039918" y="1171869"/>
                  </a:lnTo>
                  <a:lnTo>
                    <a:pt x="1075148" y="1143206"/>
                  </a:lnTo>
                  <a:lnTo>
                    <a:pt x="1108281" y="1112186"/>
                  </a:lnTo>
                  <a:lnTo>
                    <a:pt x="1139192" y="1078937"/>
                  </a:lnTo>
                  <a:lnTo>
                    <a:pt x="1167755" y="1043583"/>
                  </a:lnTo>
                  <a:lnTo>
                    <a:pt x="1193845" y="1006251"/>
                  </a:lnTo>
                  <a:lnTo>
                    <a:pt x="1217335" y="967067"/>
                  </a:lnTo>
                  <a:lnTo>
                    <a:pt x="1238101" y="926158"/>
                  </a:lnTo>
                  <a:lnTo>
                    <a:pt x="1256017" y="883648"/>
                  </a:lnTo>
                  <a:lnTo>
                    <a:pt x="1270957" y="839664"/>
                  </a:lnTo>
                  <a:lnTo>
                    <a:pt x="1282796" y="794332"/>
                  </a:lnTo>
                  <a:lnTo>
                    <a:pt x="1291407" y="747779"/>
                  </a:lnTo>
                  <a:lnTo>
                    <a:pt x="1296667" y="700129"/>
                  </a:lnTo>
                  <a:lnTo>
                    <a:pt x="1298448" y="651510"/>
                  </a:lnTo>
                  <a:lnTo>
                    <a:pt x="1296667" y="602890"/>
                  </a:lnTo>
                  <a:lnTo>
                    <a:pt x="1291407" y="555240"/>
                  </a:lnTo>
                  <a:lnTo>
                    <a:pt x="1282796" y="508687"/>
                  </a:lnTo>
                  <a:lnTo>
                    <a:pt x="1270957" y="463355"/>
                  </a:lnTo>
                  <a:lnTo>
                    <a:pt x="1256017" y="419371"/>
                  </a:lnTo>
                  <a:lnTo>
                    <a:pt x="1238101" y="376861"/>
                  </a:lnTo>
                  <a:lnTo>
                    <a:pt x="1217335" y="335952"/>
                  </a:lnTo>
                  <a:lnTo>
                    <a:pt x="1193845" y="296768"/>
                  </a:lnTo>
                  <a:lnTo>
                    <a:pt x="1167755" y="259436"/>
                  </a:lnTo>
                  <a:lnTo>
                    <a:pt x="1139192" y="224082"/>
                  </a:lnTo>
                  <a:lnTo>
                    <a:pt x="1108281" y="190833"/>
                  </a:lnTo>
                  <a:lnTo>
                    <a:pt x="1075148" y="159813"/>
                  </a:lnTo>
                  <a:lnTo>
                    <a:pt x="1039918" y="131150"/>
                  </a:lnTo>
                  <a:lnTo>
                    <a:pt x="1002717" y="104969"/>
                  </a:lnTo>
                  <a:lnTo>
                    <a:pt x="963671" y="81396"/>
                  </a:lnTo>
                  <a:lnTo>
                    <a:pt x="922905" y="60557"/>
                  </a:lnTo>
                  <a:lnTo>
                    <a:pt x="880544" y="42578"/>
                  </a:lnTo>
                  <a:lnTo>
                    <a:pt x="836715" y="27586"/>
                  </a:lnTo>
                  <a:lnTo>
                    <a:pt x="791543" y="15706"/>
                  </a:lnTo>
                  <a:lnTo>
                    <a:pt x="745153" y="7064"/>
                  </a:lnTo>
                  <a:lnTo>
                    <a:pt x="697671" y="1787"/>
                  </a:lnTo>
                  <a:lnTo>
                    <a:pt x="649224" y="0"/>
                  </a:lnTo>
                  <a:close/>
                </a:path>
              </a:pathLst>
            </a:custGeom>
            <a:solidFill>
              <a:schemeClr val="accent1"/>
            </a:solidFill>
          </p:spPr>
          <p:txBody>
            <a:bodyPr wrap="square" lIns="0" tIns="0" rIns="0" bIns="0" rtlCol="0"/>
            <a:lstStyle/>
            <a:p>
              <a:endParaRPr sz="2400" dirty="0"/>
            </a:p>
          </p:txBody>
        </p:sp>
        <p:sp>
          <p:nvSpPr>
            <p:cNvPr id="14" name="object 14"/>
            <p:cNvSpPr/>
            <p:nvPr/>
          </p:nvSpPr>
          <p:spPr>
            <a:xfrm>
              <a:off x="1807463" y="2168652"/>
              <a:ext cx="1228725" cy="2312035"/>
            </a:xfrm>
            <a:custGeom>
              <a:avLst/>
              <a:gdLst/>
              <a:ahLst/>
              <a:cxnLst/>
              <a:rect l="l" t="t" r="r" b="b"/>
              <a:pathLst>
                <a:path w="1228725" h="2312035">
                  <a:moveTo>
                    <a:pt x="0" y="652272"/>
                  </a:moveTo>
                  <a:lnTo>
                    <a:pt x="764032" y="0"/>
                  </a:lnTo>
                  <a:lnTo>
                    <a:pt x="1228344" y="0"/>
                  </a:lnTo>
                </a:path>
                <a:path w="1228725" h="2312035">
                  <a:moveTo>
                    <a:pt x="0" y="1659636"/>
                  </a:moveTo>
                  <a:lnTo>
                    <a:pt x="764032" y="2311908"/>
                  </a:lnTo>
                  <a:lnTo>
                    <a:pt x="1228344" y="2311908"/>
                  </a:lnTo>
                </a:path>
                <a:path w="1228725" h="2312035">
                  <a:moveTo>
                    <a:pt x="185928" y="1156716"/>
                  </a:moveTo>
                  <a:lnTo>
                    <a:pt x="1228344" y="1156716"/>
                  </a:lnTo>
                </a:path>
              </a:pathLst>
            </a:custGeom>
            <a:ln w="15875">
              <a:solidFill>
                <a:srgbClr val="000000"/>
              </a:solidFill>
            </a:ln>
          </p:spPr>
          <p:txBody>
            <a:bodyPr wrap="square" lIns="0" tIns="0" rIns="0" bIns="0" rtlCol="0"/>
            <a:lstStyle/>
            <a:p>
              <a:endParaRPr sz="2400"/>
            </a:p>
          </p:txBody>
        </p:sp>
        <p:sp>
          <p:nvSpPr>
            <p:cNvPr id="15" name="object 15"/>
            <p:cNvSpPr/>
            <p:nvPr/>
          </p:nvSpPr>
          <p:spPr>
            <a:xfrm>
              <a:off x="1780032" y="2141219"/>
              <a:ext cx="1286510" cy="708660"/>
            </a:xfrm>
            <a:custGeom>
              <a:avLst/>
              <a:gdLst/>
              <a:ahLst/>
              <a:cxnLst/>
              <a:rect l="l" t="t" r="r" b="b"/>
              <a:pathLst>
                <a:path w="1286510" h="708660">
                  <a:moveTo>
                    <a:pt x="57912" y="680466"/>
                  </a:moveTo>
                  <a:lnTo>
                    <a:pt x="55626" y="669480"/>
                  </a:lnTo>
                  <a:lnTo>
                    <a:pt x="49428" y="660514"/>
                  </a:lnTo>
                  <a:lnTo>
                    <a:pt x="40220" y="654481"/>
                  </a:lnTo>
                  <a:lnTo>
                    <a:pt x="28956" y="652272"/>
                  </a:lnTo>
                  <a:lnTo>
                    <a:pt x="17678" y="654481"/>
                  </a:lnTo>
                  <a:lnTo>
                    <a:pt x="8470" y="660514"/>
                  </a:lnTo>
                  <a:lnTo>
                    <a:pt x="2273" y="669480"/>
                  </a:lnTo>
                  <a:lnTo>
                    <a:pt x="0" y="680466"/>
                  </a:lnTo>
                  <a:lnTo>
                    <a:pt x="2273" y="691464"/>
                  </a:lnTo>
                  <a:lnTo>
                    <a:pt x="8470" y="700430"/>
                  </a:lnTo>
                  <a:lnTo>
                    <a:pt x="17678" y="706462"/>
                  </a:lnTo>
                  <a:lnTo>
                    <a:pt x="28956" y="708660"/>
                  </a:lnTo>
                  <a:lnTo>
                    <a:pt x="40220" y="706462"/>
                  </a:lnTo>
                  <a:lnTo>
                    <a:pt x="49428" y="700430"/>
                  </a:lnTo>
                  <a:lnTo>
                    <a:pt x="55626" y="691464"/>
                  </a:lnTo>
                  <a:lnTo>
                    <a:pt x="57912" y="680466"/>
                  </a:lnTo>
                  <a:close/>
                </a:path>
                <a:path w="1286510" h="708660">
                  <a:moveTo>
                    <a:pt x="1286256" y="27432"/>
                  </a:moveTo>
                  <a:lnTo>
                    <a:pt x="1283970" y="16776"/>
                  </a:lnTo>
                  <a:lnTo>
                    <a:pt x="1277772" y="8051"/>
                  </a:lnTo>
                  <a:lnTo>
                    <a:pt x="1268564" y="2171"/>
                  </a:lnTo>
                  <a:lnTo>
                    <a:pt x="1257300" y="0"/>
                  </a:lnTo>
                  <a:lnTo>
                    <a:pt x="1246022" y="2171"/>
                  </a:lnTo>
                  <a:lnTo>
                    <a:pt x="1236814" y="8051"/>
                  </a:lnTo>
                  <a:lnTo>
                    <a:pt x="1230617" y="16776"/>
                  </a:lnTo>
                  <a:lnTo>
                    <a:pt x="1228344" y="27432"/>
                  </a:lnTo>
                  <a:lnTo>
                    <a:pt x="1230617" y="38100"/>
                  </a:lnTo>
                  <a:lnTo>
                    <a:pt x="1236814" y="46824"/>
                  </a:lnTo>
                  <a:lnTo>
                    <a:pt x="1246022" y="52705"/>
                  </a:lnTo>
                  <a:lnTo>
                    <a:pt x="1257300" y="54864"/>
                  </a:lnTo>
                  <a:lnTo>
                    <a:pt x="1268564" y="52705"/>
                  </a:lnTo>
                  <a:lnTo>
                    <a:pt x="1277772" y="46824"/>
                  </a:lnTo>
                  <a:lnTo>
                    <a:pt x="1283970" y="38100"/>
                  </a:lnTo>
                  <a:lnTo>
                    <a:pt x="1286256" y="27432"/>
                  </a:lnTo>
                  <a:close/>
                </a:path>
              </a:pathLst>
            </a:custGeom>
            <a:solidFill>
              <a:srgbClr val="C3D59B"/>
            </a:solidFill>
          </p:spPr>
          <p:txBody>
            <a:bodyPr wrap="square" lIns="0" tIns="0" rIns="0" bIns="0" rtlCol="0"/>
            <a:lstStyle/>
            <a:p>
              <a:endParaRPr sz="2400"/>
            </a:p>
          </p:txBody>
        </p:sp>
        <p:sp>
          <p:nvSpPr>
            <p:cNvPr id="16" name="object 16"/>
            <p:cNvSpPr/>
            <p:nvPr/>
          </p:nvSpPr>
          <p:spPr>
            <a:xfrm>
              <a:off x="3008376" y="3296412"/>
              <a:ext cx="58419" cy="56515"/>
            </a:xfrm>
            <a:custGeom>
              <a:avLst/>
              <a:gdLst/>
              <a:ahLst/>
              <a:cxnLst/>
              <a:rect l="l" t="t" r="r" b="b"/>
              <a:pathLst>
                <a:path w="58419" h="56514">
                  <a:moveTo>
                    <a:pt x="28956" y="0"/>
                  </a:moveTo>
                  <a:lnTo>
                    <a:pt x="17680" y="2208"/>
                  </a:lnTo>
                  <a:lnTo>
                    <a:pt x="8477" y="8239"/>
                  </a:lnTo>
                  <a:lnTo>
                    <a:pt x="2274" y="17198"/>
                  </a:lnTo>
                  <a:lnTo>
                    <a:pt x="0" y="28193"/>
                  </a:lnTo>
                  <a:lnTo>
                    <a:pt x="2274" y="39189"/>
                  </a:lnTo>
                  <a:lnTo>
                    <a:pt x="8477" y="48148"/>
                  </a:lnTo>
                  <a:lnTo>
                    <a:pt x="17680" y="54179"/>
                  </a:lnTo>
                  <a:lnTo>
                    <a:pt x="28956" y="56387"/>
                  </a:lnTo>
                  <a:lnTo>
                    <a:pt x="40231" y="54179"/>
                  </a:lnTo>
                  <a:lnTo>
                    <a:pt x="49434" y="48148"/>
                  </a:lnTo>
                  <a:lnTo>
                    <a:pt x="55637" y="39189"/>
                  </a:lnTo>
                  <a:lnTo>
                    <a:pt x="57912" y="28193"/>
                  </a:lnTo>
                  <a:lnTo>
                    <a:pt x="55637" y="17198"/>
                  </a:lnTo>
                  <a:lnTo>
                    <a:pt x="49434" y="8239"/>
                  </a:lnTo>
                  <a:lnTo>
                    <a:pt x="40231" y="2208"/>
                  </a:lnTo>
                  <a:lnTo>
                    <a:pt x="28956" y="0"/>
                  </a:lnTo>
                  <a:close/>
                </a:path>
              </a:pathLst>
            </a:custGeom>
            <a:solidFill>
              <a:srgbClr val="9BBA58"/>
            </a:solidFill>
          </p:spPr>
          <p:txBody>
            <a:bodyPr wrap="square" lIns="0" tIns="0" rIns="0" bIns="0" rtlCol="0"/>
            <a:lstStyle/>
            <a:p>
              <a:endParaRPr sz="2400"/>
            </a:p>
          </p:txBody>
        </p:sp>
        <p:sp>
          <p:nvSpPr>
            <p:cNvPr id="17" name="object 17"/>
            <p:cNvSpPr/>
            <p:nvPr/>
          </p:nvSpPr>
          <p:spPr>
            <a:xfrm>
              <a:off x="3008376" y="4453127"/>
              <a:ext cx="58419" cy="56515"/>
            </a:xfrm>
            <a:custGeom>
              <a:avLst/>
              <a:gdLst/>
              <a:ahLst/>
              <a:cxnLst/>
              <a:rect l="l" t="t" r="r" b="b"/>
              <a:pathLst>
                <a:path w="58419" h="56514">
                  <a:moveTo>
                    <a:pt x="28956" y="0"/>
                  </a:moveTo>
                  <a:lnTo>
                    <a:pt x="17680" y="2215"/>
                  </a:lnTo>
                  <a:lnTo>
                    <a:pt x="8477" y="8258"/>
                  </a:lnTo>
                  <a:lnTo>
                    <a:pt x="2274" y="17220"/>
                  </a:lnTo>
                  <a:lnTo>
                    <a:pt x="0" y="28194"/>
                  </a:lnTo>
                  <a:lnTo>
                    <a:pt x="2274" y="39167"/>
                  </a:lnTo>
                  <a:lnTo>
                    <a:pt x="8477" y="48129"/>
                  </a:lnTo>
                  <a:lnTo>
                    <a:pt x="17680" y="54172"/>
                  </a:lnTo>
                  <a:lnTo>
                    <a:pt x="28956" y="56388"/>
                  </a:lnTo>
                  <a:lnTo>
                    <a:pt x="40231" y="54172"/>
                  </a:lnTo>
                  <a:lnTo>
                    <a:pt x="49434" y="48129"/>
                  </a:lnTo>
                  <a:lnTo>
                    <a:pt x="55637" y="39167"/>
                  </a:lnTo>
                  <a:lnTo>
                    <a:pt x="57912" y="28194"/>
                  </a:lnTo>
                  <a:lnTo>
                    <a:pt x="55637" y="17220"/>
                  </a:lnTo>
                  <a:lnTo>
                    <a:pt x="49434" y="8258"/>
                  </a:lnTo>
                  <a:lnTo>
                    <a:pt x="40231" y="2215"/>
                  </a:lnTo>
                  <a:lnTo>
                    <a:pt x="28956" y="0"/>
                  </a:lnTo>
                  <a:close/>
                </a:path>
              </a:pathLst>
            </a:custGeom>
            <a:solidFill>
              <a:srgbClr val="4AACC5"/>
            </a:solidFill>
          </p:spPr>
          <p:txBody>
            <a:bodyPr wrap="square" lIns="0" tIns="0" rIns="0" bIns="0" rtlCol="0"/>
            <a:lstStyle/>
            <a:p>
              <a:endParaRPr sz="2400"/>
            </a:p>
          </p:txBody>
        </p:sp>
        <p:sp>
          <p:nvSpPr>
            <p:cNvPr id="18" name="object 18"/>
            <p:cNvSpPr/>
            <p:nvPr/>
          </p:nvSpPr>
          <p:spPr>
            <a:xfrm>
              <a:off x="1964435" y="3296412"/>
              <a:ext cx="59690" cy="56515"/>
            </a:xfrm>
            <a:custGeom>
              <a:avLst/>
              <a:gdLst/>
              <a:ahLst/>
              <a:cxnLst/>
              <a:rect l="l" t="t" r="r" b="b"/>
              <a:pathLst>
                <a:path w="59689" h="56514">
                  <a:moveTo>
                    <a:pt x="29718" y="0"/>
                  </a:moveTo>
                  <a:lnTo>
                    <a:pt x="18162" y="2208"/>
                  </a:lnTo>
                  <a:lnTo>
                    <a:pt x="8715" y="8239"/>
                  </a:lnTo>
                  <a:lnTo>
                    <a:pt x="2339" y="17198"/>
                  </a:lnTo>
                  <a:lnTo>
                    <a:pt x="0" y="28193"/>
                  </a:lnTo>
                  <a:lnTo>
                    <a:pt x="2339" y="39189"/>
                  </a:lnTo>
                  <a:lnTo>
                    <a:pt x="8715" y="48148"/>
                  </a:lnTo>
                  <a:lnTo>
                    <a:pt x="18162" y="54179"/>
                  </a:lnTo>
                  <a:lnTo>
                    <a:pt x="29718" y="56387"/>
                  </a:lnTo>
                  <a:lnTo>
                    <a:pt x="41273" y="54179"/>
                  </a:lnTo>
                  <a:lnTo>
                    <a:pt x="50720" y="48148"/>
                  </a:lnTo>
                  <a:lnTo>
                    <a:pt x="57096" y="39189"/>
                  </a:lnTo>
                  <a:lnTo>
                    <a:pt x="59436" y="28193"/>
                  </a:lnTo>
                  <a:lnTo>
                    <a:pt x="57096" y="17198"/>
                  </a:lnTo>
                  <a:lnTo>
                    <a:pt x="50720" y="8239"/>
                  </a:lnTo>
                  <a:lnTo>
                    <a:pt x="41273" y="2208"/>
                  </a:lnTo>
                  <a:lnTo>
                    <a:pt x="29718" y="0"/>
                  </a:lnTo>
                  <a:close/>
                </a:path>
              </a:pathLst>
            </a:custGeom>
            <a:solidFill>
              <a:srgbClr val="9BBA58"/>
            </a:solidFill>
          </p:spPr>
          <p:txBody>
            <a:bodyPr wrap="square" lIns="0" tIns="0" rIns="0" bIns="0" rtlCol="0"/>
            <a:lstStyle/>
            <a:p>
              <a:endParaRPr sz="2400"/>
            </a:p>
          </p:txBody>
        </p:sp>
        <p:sp>
          <p:nvSpPr>
            <p:cNvPr id="19" name="object 19"/>
            <p:cNvSpPr/>
            <p:nvPr/>
          </p:nvSpPr>
          <p:spPr>
            <a:xfrm>
              <a:off x="1780031" y="3800855"/>
              <a:ext cx="58419" cy="56515"/>
            </a:xfrm>
            <a:custGeom>
              <a:avLst/>
              <a:gdLst/>
              <a:ahLst/>
              <a:cxnLst/>
              <a:rect l="l" t="t" r="r" b="b"/>
              <a:pathLst>
                <a:path w="58419" h="56514">
                  <a:moveTo>
                    <a:pt x="28956" y="0"/>
                  </a:moveTo>
                  <a:lnTo>
                    <a:pt x="17680" y="2208"/>
                  </a:lnTo>
                  <a:lnTo>
                    <a:pt x="8477" y="8239"/>
                  </a:lnTo>
                  <a:lnTo>
                    <a:pt x="2274" y="17198"/>
                  </a:lnTo>
                  <a:lnTo>
                    <a:pt x="0" y="28194"/>
                  </a:lnTo>
                  <a:lnTo>
                    <a:pt x="2274" y="39189"/>
                  </a:lnTo>
                  <a:lnTo>
                    <a:pt x="8477" y="48148"/>
                  </a:lnTo>
                  <a:lnTo>
                    <a:pt x="17680" y="54179"/>
                  </a:lnTo>
                  <a:lnTo>
                    <a:pt x="28956" y="56388"/>
                  </a:lnTo>
                  <a:lnTo>
                    <a:pt x="40231" y="54179"/>
                  </a:lnTo>
                  <a:lnTo>
                    <a:pt x="49434" y="48148"/>
                  </a:lnTo>
                  <a:lnTo>
                    <a:pt x="55637" y="39189"/>
                  </a:lnTo>
                  <a:lnTo>
                    <a:pt x="57912" y="28194"/>
                  </a:lnTo>
                  <a:lnTo>
                    <a:pt x="55637" y="17198"/>
                  </a:lnTo>
                  <a:lnTo>
                    <a:pt x="49434" y="8239"/>
                  </a:lnTo>
                  <a:lnTo>
                    <a:pt x="40231" y="2208"/>
                  </a:lnTo>
                  <a:lnTo>
                    <a:pt x="28956" y="0"/>
                  </a:lnTo>
                  <a:close/>
                </a:path>
              </a:pathLst>
            </a:custGeom>
            <a:solidFill>
              <a:srgbClr val="4AACC5"/>
            </a:solidFill>
          </p:spPr>
          <p:txBody>
            <a:bodyPr wrap="square" lIns="0" tIns="0" rIns="0" bIns="0" rtlCol="0"/>
            <a:lstStyle/>
            <a:p>
              <a:endParaRPr sz="2400"/>
            </a:p>
          </p:txBody>
        </p:sp>
      </p:grpSp>
      <p:sp>
        <p:nvSpPr>
          <p:cNvPr id="20" name="object 20"/>
          <p:cNvSpPr txBox="1"/>
          <p:nvPr/>
        </p:nvSpPr>
        <p:spPr>
          <a:xfrm>
            <a:off x="1074249" y="4297003"/>
            <a:ext cx="1076960" cy="233397"/>
          </a:xfrm>
          <a:prstGeom prst="rect">
            <a:avLst/>
          </a:prstGeom>
        </p:spPr>
        <p:txBody>
          <a:bodyPr vert="horz" wrap="square" lIns="0" tIns="17780" rIns="0" bIns="0" rtlCol="0">
            <a:spAutoFit/>
          </a:bodyPr>
          <a:lstStyle/>
          <a:p>
            <a:pPr marL="16933">
              <a:spcBef>
                <a:spcPts val="140"/>
              </a:spcBef>
            </a:pPr>
            <a:r>
              <a:rPr sz="1400" spc="-7" dirty="0">
                <a:latin typeface="Calibri"/>
                <a:cs typeface="Calibri"/>
              </a:rPr>
              <a:t>CharS</a:t>
            </a:r>
            <a:r>
              <a:rPr sz="1400" dirty="0">
                <a:latin typeface="Calibri"/>
                <a:cs typeface="Calibri"/>
              </a:rPr>
              <a:t>equen</a:t>
            </a:r>
            <a:r>
              <a:rPr sz="1400" spc="-7" dirty="0">
                <a:latin typeface="Calibri"/>
                <a:cs typeface="Calibri"/>
              </a:rPr>
              <a:t>c</a:t>
            </a:r>
            <a:r>
              <a:rPr sz="1400" dirty="0">
                <a:latin typeface="Calibri"/>
                <a:cs typeface="Calibri"/>
              </a:rPr>
              <a:t>e</a:t>
            </a:r>
            <a:endParaRPr sz="1400">
              <a:latin typeface="Calibri"/>
              <a:cs typeface="Calibri"/>
            </a:endParaRPr>
          </a:p>
        </p:txBody>
      </p:sp>
      <p:sp>
        <p:nvSpPr>
          <p:cNvPr id="21" name="object 21"/>
          <p:cNvSpPr txBox="1"/>
          <p:nvPr/>
        </p:nvSpPr>
        <p:spPr>
          <a:xfrm>
            <a:off x="4585546" y="2880292"/>
            <a:ext cx="456353" cy="233397"/>
          </a:xfrm>
          <a:prstGeom prst="rect">
            <a:avLst/>
          </a:prstGeom>
        </p:spPr>
        <p:txBody>
          <a:bodyPr vert="horz" wrap="square" lIns="0" tIns="17780" rIns="0" bIns="0" rtlCol="0">
            <a:spAutoFit/>
          </a:bodyPr>
          <a:lstStyle/>
          <a:p>
            <a:pPr marL="16933">
              <a:spcBef>
                <a:spcPts val="140"/>
              </a:spcBef>
            </a:pPr>
            <a:r>
              <a:rPr sz="1400" spc="-7" dirty="0">
                <a:latin typeface="Calibri"/>
                <a:cs typeface="Calibri"/>
              </a:rPr>
              <a:t>String</a:t>
            </a:r>
            <a:endParaRPr sz="1400">
              <a:latin typeface="Calibri"/>
              <a:cs typeface="Calibri"/>
            </a:endParaRPr>
          </a:p>
        </p:txBody>
      </p:sp>
      <p:sp>
        <p:nvSpPr>
          <p:cNvPr id="22" name="object 22"/>
          <p:cNvSpPr txBox="1"/>
          <p:nvPr/>
        </p:nvSpPr>
        <p:spPr>
          <a:xfrm>
            <a:off x="4358809" y="4429082"/>
            <a:ext cx="907627" cy="233397"/>
          </a:xfrm>
          <a:prstGeom prst="rect">
            <a:avLst/>
          </a:prstGeom>
        </p:spPr>
        <p:txBody>
          <a:bodyPr vert="horz" wrap="square" lIns="0" tIns="17780" rIns="0" bIns="0" rtlCol="0">
            <a:spAutoFit/>
          </a:bodyPr>
          <a:lstStyle/>
          <a:p>
            <a:pPr marL="16933">
              <a:spcBef>
                <a:spcPts val="140"/>
              </a:spcBef>
            </a:pPr>
            <a:r>
              <a:rPr sz="1400" spc="-7" dirty="0">
                <a:latin typeface="Calibri"/>
                <a:cs typeface="Calibri"/>
              </a:rPr>
              <a:t>S</a:t>
            </a:r>
            <a:r>
              <a:rPr sz="1400" spc="-13" dirty="0">
                <a:latin typeface="Calibri"/>
                <a:cs typeface="Calibri"/>
              </a:rPr>
              <a:t>t</a:t>
            </a:r>
            <a:r>
              <a:rPr sz="1400" dirty="0">
                <a:latin typeface="Calibri"/>
                <a:cs typeface="Calibri"/>
              </a:rPr>
              <a:t>ri</a:t>
            </a:r>
            <a:r>
              <a:rPr sz="1400" spc="-7" dirty="0">
                <a:latin typeface="Calibri"/>
                <a:cs typeface="Calibri"/>
              </a:rPr>
              <a:t>ng</a:t>
            </a:r>
            <a:r>
              <a:rPr sz="1400" dirty="0">
                <a:latin typeface="Calibri"/>
                <a:cs typeface="Calibri"/>
              </a:rPr>
              <a:t>Buffer</a:t>
            </a:r>
            <a:endParaRPr sz="1400">
              <a:latin typeface="Calibri"/>
              <a:cs typeface="Calibri"/>
            </a:endParaRPr>
          </a:p>
        </p:txBody>
      </p:sp>
      <p:sp>
        <p:nvSpPr>
          <p:cNvPr id="23" name="object 23"/>
          <p:cNvSpPr txBox="1"/>
          <p:nvPr/>
        </p:nvSpPr>
        <p:spPr>
          <a:xfrm>
            <a:off x="4325790" y="5994128"/>
            <a:ext cx="971973" cy="233397"/>
          </a:xfrm>
          <a:prstGeom prst="rect">
            <a:avLst/>
          </a:prstGeom>
        </p:spPr>
        <p:txBody>
          <a:bodyPr vert="horz" wrap="square" lIns="0" tIns="17780" rIns="0" bIns="0" rtlCol="0">
            <a:spAutoFit/>
          </a:bodyPr>
          <a:lstStyle/>
          <a:p>
            <a:pPr marL="16933">
              <a:spcBef>
                <a:spcPts val="140"/>
              </a:spcBef>
            </a:pPr>
            <a:r>
              <a:rPr sz="1400" spc="-7" dirty="0">
                <a:latin typeface="Calibri"/>
                <a:cs typeface="Calibri"/>
              </a:rPr>
              <a:t>StringBuilder</a:t>
            </a:r>
            <a:endParaRPr sz="1400">
              <a:latin typeface="Calibri"/>
              <a:cs typeface="Calibri"/>
            </a:endParaRPr>
          </a:p>
        </p:txBody>
      </p:sp>
      <p:grpSp>
        <p:nvGrpSpPr>
          <p:cNvPr id="24" name="object 24"/>
          <p:cNvGrpSpPr/>
          <p:nvPr/>
        </p:nvGrpSpPr>
        <p:grpSpPr>
          <a:xfrm>
            <a:off x="5724144" y="2698512"/>
            <a:ext cx="4915747" cy="751840"/>
            <a:chOff x="4293108" y="2023884"/>
            <a:chExt cx="3686810" cy="563880"/>
          </a:xfrm>
        </p:grpSpPr>
        <p:pic>
          <p:nvPicPr>
            <p:cNvPr id="25" name="object 25"/>
            <p:cNvPicPr/>
            <p:nvPr/>
          </p:nvPicPr>
          <p:blipFill>
            <a:blip r:embed="rId6" cstate="print"/>
            <a:stretch>
              <a:fillRect/>
            </a:stretch>
          </p:blipFill>
          <p:spPr>
            <a:xfrm>
              <a:off x="4294609" y="2038892"/>
              <a:ext cx="3685077" cy="506290"/>
            </a:xfrm>
            <a:prstGeom prst="rect">
              <a:avLst/>
            </a:prstGeom>
          </p:spPr>
        </p:pic>
        <p:pic>
          <p:nvPicPr>
            <p:cNvPr id="26" name="object 26"/>
            <p:cNvPicPr/>
            <p:nvPr/>
          </p:nvPicPr>
          <p:blipFill>
            <a:blip r:embed="rId7" cstate="print"/>
            <a:stretch>
              <a:fillRect/>
            </a:stretch>
          </p:blipFill>
          <p:spPr>
            <a:xfrm>
              <a:off x="4293108" y="2023884"/>
              <a:ext cx="3607308" cy="563867"/>
            </a:xfrm>
            <a:prstGeom prst="rect">
              <a:avLst/>
            </a:prstGeom>
          </p:spPr>
        </p:pic>
      </p:grpSp>
      <p:sp>
        <p:nvSpPr>
          <p:cNvPr id="27" name="object 27"/>
          <p:cNvSpPr txBox="1"/>
          <p:nvPr/>
        </p:nvSpPr>
        <p:spPr>
          <a:xfrm>
            <a:off x="5748528" y="2728976"/>
            <a:ext cx="4802293" cy="501975"/>
          </a:xfrm>
          <a:prstGeom prst="rect">
            <a:avLst/>
          </a:prstGeom>
          <a:solidFill>
            <a:schemeClr val="bg1"/>
          </a:solidFill>
        </p:spPr>
        <p:txBody>
          <a:bodyPr vert="horz" wrap="square" lIns="0" tIns="49953" rIns="0" bIns="0" rtlCol="0">
            <a:spAutoFit/>
          </a:bodyPr>
          <a:lstStyle/>
          <a:p>
            <a:pPr marL="122764" marR="258227">
              <a:spcBef>
                <a:spcPts val="393"/>
              </a:spcBef>
            </a:pPr>
            <a:r>
              <a:rPr sz="1467" dirty="0">
                <a:latin typeface="Calibri"/>
                <a:cs typeface="Calibri"/>
              </a:rPr>
              <a:t>Used</a:t>
            </a:r>
            <a:r>
              <a:rPr sz="1467" spc="-40" dirty="0">
                <a:latin typeface="Calibri"/>
                <a:cs typeface="Calibri"/>
              </a:rPr>
              <a:t> </a:t>
            </a:r>
            <a:r>
              <a:rPr sz="1467" dirty="0">
                <a:latin typeface="Calibri"/>
                <a:cs typeface="Calibri"/>
              </a:rPr>
              <a:t>to</a:t>
            </a:r>
            <a:r>
              <a:rPr sz="1467" spc="-20" dirty="0">
                <a:latin typeface="Calibri"/>
                <a:cs typeface="Calibri"/>
              </a:rPr>
              <a:t> </a:t>
            </a:r>
            <a:r>
              <a:rPr sz="1467" dirty="0">
                <a:latin typeface="Calibri"/>
                <a:cs typeface="Calibri"/>
              </a:rPr>
              <a:t>create</a:t>
            </a:r>
            <a:r>
              <a:rPr sz="1467" spc="-7" dirty="0">
                <a:latin typeface="Calibri"/>
                <a:cs typeface="Calibri"/>
              </a:rPr>
              <a:t> String</a:t>
            </a:r>
            <a:r>
              <a:rPr sz="1467" spc="-33" dirty="0">
                <a:latin typeface="Calibri"/>
                <a:cs typeface="Calibri"/>
              </a:rPr>
              <a:t> </a:t>
            </a:r>
            <a:r>
              <a:rPr sz="1467" dirty="0">
                <a:latin typeface="Calibri"/>
                <a:cs typeface="Calibri"/>
              </a:rPr>
              <a:t>objects.</a:t>
            </a:r>
            <a:r>
              <a:rPr sz="1467" spc="-47" dirty="0">
                <a:latin typeface="Calibri"/>
                <a:cs typeface="Calibri"/>
              </a:rPr>
              <a:t> </a:t>
            </a:r>
            <a:r>
              <a:rPr sz="1467" dirty="0">
                <a:latin typeface="Calibri"/>
                <a:cs typeface="Calibri"/>
              </a:rPr>
              <a:t>Provides</a:t>
            </a:r>
            <a:r>
              <a:rPr sz="1467" spc="-60" dirty="0">
                <a:latin typeface="Calibri"/>
                <a:cs typeface="Calibri"/>
              </a:rPr>
              <a:t> </a:t>
            </a:r>
            <a:r>
              <a:rPr sz="1467" dirty="0">
                <a:latin typeface="Calibri"/>
                <a:cs typeface="Calibri"/>
              </a:rPr>
              <a:t>a list</a:t>
            </a:r>
            <a:r>
              <a:rPr sz="1467" spc="-27" dirty="0">
                <a:latin typeface="Calibri"/>
                <a:cs typeface="Calibri"/>
              </a:rPr>
              <a:t> </a:t>
            </a:r>
            <a:r>
              <a:rPr sz="1467" dirty="0">
                <a:latin typeface="Calibri"/>
                <a:cs typeface="Calibri"/>
              </a:rPr>
              <a:t>of</a:t>
            </a:r>
            <a:r>
              <a:rPr sz="1467" spc="-13" dirty="0">
                <a:latin typeface="Calibri"/>
                <a:cs typeface="Calibri"/>
              </a:rPr>
              <a:t> </a:t>
            </a:r>
            <a:r>
              <a:rPr sz="1467" spc="-7" dirty="0">
                <a:latin typeface="Calibri"/>
                <a:cs typeface="Calibri"/>
              </a:rPr>
              <a:t>methods</a:t>
            </a:r>
            <a:r>
              <a:rPr sz="1467" spc="-47" dirty="0">
                <a:latin typeface="Calibri"/>
                <a:cs typeface="Calibri"/>
              </a:rPr>
              <a:t> </a:t>
            </a:r>
            <a:r>
              <a:rPr sz="1467" dirty="0">
                <a:latin typeface="Calibri"/>
                <a:cs typeface="Calibri"/>
              </a:rPr>
              <a:t>to </a:t>
            </a:r>
            <a:r>
              <a:rPr sz="1467" spc="-313" dirty="0">
                <a:latin typeface="Calibri"/>
                <a:cs typeface="Calibri"/>
              </a:rPr>
              <a:t> </a:t>
            </a:r>
            <a:r>
              <a:rPr sz="1467" dirty="0">
                <a:latin typeface="Calibri"/>
                <a:cs typeface="Calibri"/>
              </a:rPr>
              <a:t>create</a:t>
            </a:r>
            <a:r>
              <a:rPr sz="1467" spc="-33" dirty="0">
                <a:latin typeface="Calibri"/>
                <a:cs typeface="Calibri"/>
              </a:rPr>
              <a:t> </a:t>
            </a:r>
            <a:r>
              <a:rPr sz="1467" dirty="0">
                <a:latin typeface="Calibri"/>
                <a:cs typeface="Calibri"/>
              </a:rPr>
              <a:t>and</a:t>
            </a:r>
            <a:r>
              <a:rPr sz="1467" spc="-7" dirty="0">
                <a:latin typeface="Calibri"/>
                <a:cs typeface="Calibri"/>
              </a:rPr>
              <a:t> </a:t>
            </a:r>
            <a:r>
              <a:rPr sz="1467" dirty="0">
                <a:latin typeface="Calibri"/>
                <a:cs typeface="Calibri"/>
              </a:rPr>
              <a:t>manipulate</a:t>
            </a:r>
            <a:r>
              <a:rPr sz="1467" spc="-60" dirty="0">
                <a:latin typeface="Calibri"/>
                <a:cs typeface="Calibri"/>
              </a:rPr>
              <a:t> </a:t>
            </a:r>
            <a:r>
              <a:rPr sz="1467" spc="-7" dirty="0">
                <a:latin typeface="Calibri"/>
                <a:cs typeface="Calibri"/>
              </a:rPr>
              <a:t>strings.</a:t>
            </a:r>
            <a:endParaRPr sz="1467" dirty="0">
              <a:latin typeface="Calibri"/>
              <a:cs typeface="Calibri"/>
            </a:endParaRPr>
          </a:p>
        </p:txBody>
      </p:sp>
      <p:grpSp>
        <p:nvGrpSpPr>
          <p:cNvPr id="28" name="object 28"/>
          <p:cNvGrpSpPr/>
          <p:nvPr/>
        </p:nvGrpSpPr>
        <p:grpSpPr>
          <a:xfrm>
            <a:off x="5742431" y="4135153"/>
            <a:ext cx="4879339" cy="973667"/>
            <a:chOff x="4306823" y="3101365"/>
            <a:chExt cx="3659504" cy="730250"/>
          </a:xfrm>
        </p:grpSpPr>
        <p:pic>
          <p:nvPicPr>
            <p:cNvPr id="29" name="object 29"/>
            <p:cNvPicPr/>
            <p:nvPr/>
          </p:nvPicPr>
          <p:blipFill>
            <a:blip r:embed="rId8" cstate="print"/>
            <a:stretch>
              <a:fillRect/>
            </a:stretch>
          </p:blipFill>
          <p:spPr>
            <a:xfrm>
              <a:off x="4308325" y="3116565"/>
              <a:ext cx="3657645" cy="675166"/>
            </a:xfrm>
            <a:prstGeom prst="rect">
              <a:avLst/>
            </a:prstGeom>
          </p:spPr>
        </p:pic>
        <p:pic>
          <p:nvPicPr>
            <p:cNvPr id="30" name="object 30"/>
            <p:cNvPicPr/>
            <p:nvPr/>
          </p:nvPicPr>
          <p:blipFill>
            <a:blip r:embed="rId9" cstate="print"/>
            <a:stretch>
              <a:fillRect/>
            </a:stretch>
          </p:blipFill>
          <p:spPr>
            <a:xfrm>
              <a:off x="4306823" y="3101365"/>
              <a:ext cx="2676144" cy="729970"/>
            </a:xfrm>
            <a:prstGeom prst="rect">
              <a:avLst/>
            </a:prstGeom>
          </p:spPr>
        </p:pic>
      </p:grpSp>
      <p:sp>
        <p:nvSpPr>
          <p:cNvPr id="31" name="object 31"/>
          <p:cNvSpPr txBox="1"/>
          <p:nvPr/>
        </p:nvSpPr>
        <p:spPr>
          <a:xfrm>
            <a:off x="5766815" y="4165601"/>
            <a:ext cx="4765039" cy="727742"/>
          </a:xfrm>
          <a:prstGeom prst="rect">
            <a:avLst/>
          </a:prstGeom>
          <a:solidFill>
            <a:schemeClr val="bg1"/>
          </a:solidFill>
        </p:spPr>
        <p:txBody>
          <a:bodyPr vert="horz" wrap="square" lIns="0" tIns="49953" rIns="0" bIns="0" rtlCol="0">
            <a:spAutoFit/>
          </a:bodyPr>
          <a:lstStyle/>
          <a:p>
            <a:pPr marL="122764" marR="1461310">
              <a:spcBef>
                <a:spcPts val="393"/>
              </a:spcBef>
            </a:pPr>
            <a:r>
              <a:rPr sz="1467" dirty="0">
                <a:latin typeface="Calibri"/>
                <a:cs typeface="Calibri"/>
              </a:rPr>
              <a:t>Used</a:t>
            </a:r>
            <a:r>
              <a:rPr sz="1467" spc="-47" dirty="0">
                <a:latin typeface="Calibri"/>
                <a:cs typeface="Calibri"/>
              </a:rPr>
              <a:t> </a:t>
            </a:r>
            <a:r>
              <a:rPr sz="1467" dirty="0">
                <a:latin typeface="Calibri"/>
                <a:cs typeface="Calibri"/>
              </a:rPr>
              <a:t>to</a:t>
            </a:r>
            <a:r>
              <a:rPr sz="1467" spc="-27" dirty="0">
                <a:latin typeface="Calibri"/>
                <a:cs typeface="Calibri"/>
              </a:rPr>
              <a:t> </a:t>
            </a:r>
            <a:r>
              <a:rPr sz="1467" dirty="0">
                <a:latin typeface="Calibri"/>
                <a:cs typeface="Calibri"/>
              </a:rPr>
              <a:t>create</a:t>
            </a:r>
            <a:r>
              <a:rPr sz="1467" spc="-20" dirty="0">
                <a:latin typeface="Calibri"/>
                <a:cs typeface="Calibri"/>
              </a:rPr>
              <a:t> </a:t>
            </a:r>
            <a:r>
              <a:rPr sz="1467" dirty="0">
                <a:latin typeface="Calibri"/>
                <a:cs typeface="Calibri"/>
              </a:rPr>
              <a:t>mutable</a:t>
            </a:r>
            <a:r>
              <a:rPr sz="1467" spc="-47" dirty="0">
                <a:latin typeface="Calibri"/>
                <a:cs typeface="Calibri"/>
              </a:rPr>
              <a:t> </a:t>
            </a:r>
            <a:r>
              <a:rPr sz="1467" dirty="0">
                <a:latin typeface="Calibri"/>
                <a:cs typeface="Calibri"/>
              </a:rPr>
              <a:t>versions</a:t>
            </a:r>
            <a:r>
              <a:rPr sz="1467" spc="-53" dirty="0">
                <a:latin typeface="Calibri"/>
                <a:cs typeface="Calibri"/>
              </a:rPr>
              <a:t> </a:t>
            </a:r>
            <a:r>
              <a:rPr sz="1467" dirty="0">
                <a:latin typeface="Calibri"/>
                <a:cs typeface="Calibri"/>
              </a:rPr>
              <a:t>of</a:t>
            </a:r>
            <a:r>
              <a:rPr sz="1467" spc="-27" dirty="0">
                <a:latin typeface="Calibri"/>
                <a:cs typeface="Calibri"/>
              </a:rPr>
              <a:t> </a:t>
            </a:r>
            <a:r>
              <a:rPr sz="1467" spc="-7" dirty="0">
                <a:latin typeface="Calibri"/>
                <a:cs typeface="Calibri"/>
              </a:rPr>
              <a:t>String. </a:t>
            </a:r>
            <a:r>
              <a:rPr sz="1467" spc="-305" dirty="0">
                <a:latin typeface="Calibri"/>
                <a:cs typeface="Calibri"/>
              </a:rPr>
              <a:t> </a:t>
            </a:r>
            <a:r>
              <a:rPr sz="1467" spc="-7" dirty="0">
                <a:latin typeface="Calibri"/>
                <a:cs typeface="Calibri"/>
              </a:rPr>
              <a:t>ThreadSafe.</a:t>
            </a:r>
            <a:endParaRPr sz="1467" dirty="0">
              <a:latin typeface="Calibri"/>
              <a:cs typeface="Calibri"/>
            </a:endParaRPr>
          </a:p>
          <a:p>
            <a:pPr marL="122764"/>
            <a:r>
              <a:rPr sz="1467" dirty="0">
                <a:latin typeface="Calibri"/>
                <a:cs typeface="Calibri"/>
              </a:rPr>
              <a:t>Less</a:t>
            </a:r>
            <a:r>
              <a:rPr sz="1467" spc="-73" dirty="0">
                <a:latin typeface="Calibri"/>
                <a:cs typeface="Calibri"/>
              </a:rPr>
              <a:t> </a:t>
            </a:r>
            <a:r>
              <a:rPr sz="1467" dirty="0">
                <a:latin typeface="Calibri"/>
                <a:cs typeface="Calibri"/>
              </a:rPr>
              <a:t>efficient.</a:t>
            </a:r>
          </a:p>
        </p:txBody>
      </p:sp>
      <p:grpSp>
        <p:nvGrpSpPr>
          <p:cNvPr id="32" name="object 32"/>
          <p:cNvGrpSpPr/>
          <p:nvPr/>
        </p:nvGrpSpPr>
        <p:grpSpPr>
          <a:xfrm>
            <a:off x="5742431" y="5699760"/>
            <a:ext cx="4979247" cy="973667"/>
            <a:chOff x="4306823" y="4274820"/>
            <a:chExt cx="3734435" cy="730250"/>
          </a:xfrm>
        </p:grpSpPr>
        <p:pic>
          <p:nvPicPr>
            <p:cNvPr id="33" name="object 33"/>
            <p:cNvPicPr/>
            <p:nvPr/>
          </p:nvPicPr>
          <p:blipFill>
            <a:blip r:embed="rId10" cstate="print"/>
            <a:stretch>
              <a:fillRect/>
            </a:stretch>
          </p:blipFill>
          <p:spPr>
            <a:xfrm>
              <a:off x="4308329" y="4289980"/>
              <a:ext cx="3732313" cy="673714"/>
            </a:xfrm>
            <a:prstGeom prst="rect">
              <a:avLst/>
            </a:prstGeom>
          </p:spPr>
        </p:pic>
        <p:pic>
          <p:nvPicPr>
            <p:cNvPr id="34" name="object 34"/>
            <p:cNvPicPr/>
            <p:nvPr/>
          </p:nvPicPr>
          <p:blipFill>
            <a:blip r:embed="rId11" cstate="print"/>
            <a:stretch>
              <a:fillRect/>
            </a:stretch>
          </p:blipFill>
          <p:spPr>
            <a:xfrm>
              <a:off x="4306823" y="4274820"/>
              <a:ext cx="2726435" cy="729970"/>
            </a:xfrm>
            <a:prstGeom prst="rect">
              <a:avLst/>
            </a:prstGeom>
          </p:spPr>
        </p:pic>
      </p:grpSp>
      <p:sp>
        <p:nvSpPr>
          <p:cNvPr id="35" name="object 35"/>
          <p:cNvSpPr txBox="1"/>
          <p:nvPr/>
        </p:nvSpPr>
        <p:spPr>
          <a:xfrm>
            <a:off x="5766815" y="5730239"/>
            <a:ext cx="4864947" cy="727742"/>
          </a:xfrm>
          <a:prstGeom prst="rect">
            <a:avLst/>
          </a:prstGeom>
          <a:solidFill>
            <a:schemeClr val="bg1"/>
          </a:solidFill>
        </p:spPr>
        <p:txBody>
          <a:bodyPr vert="horz" wrap="square" lIns="0" tIns="49953" rIns="0" bIns="0" rtlCol="0">
            <a:spAutoFit/>
          </a:bodyPr>
          <a:lstStyle/>
          <a:p>
            <a:pPr marL="122764">
              <a:spcBef>
                <a:spcPts val="393"/>
              </a:spcBef>
            </a:pPr>
            <a:r>
              <a:rPr sz="1467" dirty="0">
                <a:latin typeface="Calibri"/>
                <a:cs typeface="Calibri"/>
              </a:rPr>
              <a:t>Identical</a:t>
            </a:r>
            <a:r>
              <a:rPr sz="1467" spc="-60" dirty="0">
                <a:latin typeface="Calibri"/>
                <a:cs typeface="Calibri"/>
              </a:rPr>
              <a:t> </a:t>
            </a:r>
            <a:r>
              <a:rPr sz="1467" dirty="0">
                <a:latin typeface="Calibri"/>
                <a:cs typeface="Calibri"/>
              </a:rPr>
              <a:t>to</a:t>
            </a:r>
            <a:r>
              <a:rPr sz="1467" spc="-40" dirty="0">
                <a:latin typeface="Calibri"/>
                <a:cs typeface="Calibri"/>
              </a:rPr>
              <a:t> </a:t>
            </a:r>
            <a:r>
              <a:rPr sz="1467" spc="-7" dirty="0">
                <a:latin typeface="Calibri"/>
                <a:cs typeface="Calibri"/>
              </a:rPr>
              <a:t>StringBuffer.</a:t>
            </a:r>
            <a:endParaRPr sz="1467">
              <a:latin typeface="Calibri"/>
              <a:cs typeface="Calibri"/>
            </a:endParaRPr>
          </a:p>
          <a:p>
            <a:pPr marL="122764">
              <a:spcBef>
                <a:spcPts val="7"/>
              </a:spcBef>
            </a:pPr>
            <a:r>
              <a:rPr sz="1467" dirty="0">
                <a:latin typeface="Calibri"/>
                <a:cs typeface="Calibri"/>
              </a:rPr>
              <a:t>Not</a:t>
            </a:r>
            <a:r>
              <a:rPr sz="1467" spc="-60" dirty="0">
                <a:latin typeface="Calibri"/>
                <a:cs typeface="Calibri"/>
              </a:rPr>
              <a:t> </a:t>
            </a:r>
            <a:r>
              <a:rPr sz="1467" dirty="0">
                <a:latin typeface="Calibri"/>
                <a:cs typeface="Calibri"/>
              </a:rPr>
              <a:t>thread</a:t>
            </a:r>
            <a:r>
              <a:rPr sz="1467" spc="-47" dirty="0">
                <a:latin typeface="Calibri"/>
                <a:cs typeface="Calibri"/>
              </a:rPr>
              <a:t> </a:t>
            </a:r>
            <a:r>
              <a:rPr sz="1467" spc="-7" dirty="0">
                <a:latin typeface="Calibri"/>
                <a:cs typeface="Calibri"/>
              </a:rPr>
              <a:t>safe.</a:t>
            </a:r>
            <a:endParaRPr sz="1467">
              <a:latin typeface="Calibri"/>
              <a:cs typeface="Calibri"/>
            </a:endParaRPr>
          </a:p>
          <a:p>
            <a:pPr marL="122764"/>
            <a:r>
              <a:rPr sz="1467" dirty="0">
                <a:latin typeface="Calibri"/>
                <a:cs typeface="Calibri"/>
              </a:rPr>
              <a:t>More</a:t>
            </a:r>
            <a:r>
              <a:rPr sz="1467" spc="-33" dirty="0">
                <a:latin typeface="Calibri"/>
                <a:cs typeface="Calibri"/>
              </a:rPr>
              <a:t> </a:t>
            </a:r>
            <a:r>
              <a:rPr sz="1467" dirty="0">
                <a:latin typeface="Calibri"/>
                <a:cs typeface="Calibri"/>
              </a:rPr>
              <a:t>efficient</a:t>
            </a:r>
            <a:r>
              <a:rPr sz="1467" spc="-33" dirty="0">
                <a:latin typeface="Calibri"/>
                <a:cs typeface="Calibri"/>
              </a:rPr>
              <a:t> </a:t>
            </a:r>
            <a:r>
              <a:rPr sz="1467" dirty="0">
                <a:latin typeface="Calibri"/>
                <a:cs typeface="Calibri"/>
              </a:rPr>
              <a:t>and</a:t>
            </a:r>
            <a:r>
              <a:rPr sz="1467" spc="-20" dirty="0">
                <a:latin typeface="Calibri"/>
                <a:cs typeface="Calibri"/>
              </a:rPr>
              <a:t> </a:t>
            </a:r>
            <a:r>
              <a:rPr sz="1467" spc="-7" dirty="0">
                <a:latin typeface="Calibri"/>
                <a:cs typeface="Calibri"/>
              </a:rPr>
              <a:t>faster</a:t>
            </a:r>
            <a:r>
              <a:rPr sz="1467" spc="-20" dirty="0">
                <a:latin typeface="Calibri"/>
                <a:cs typeface="Calibri"/>
              </a:rPr>
              <a:t> </a:t>
            </a:r>
            <a:r>
              <a:rPr sz="1467" dirty="0">
                <a:latin typeface="Calibri"/>
                <a:cs typeface="Calibri"/>
              </a:rPr>
              <a:t>than</a:t>
            </a:r>
            <a:r>
              <a:rPr sz="1467" spc="-20" dirty="0">
                <a:latin typeface="Calibri"/>
                <a:cs typeface="Calibri"/>
              </a:rPr>
              <a:t> </a:t>
            </a:r>
            <a:r>
              <a:rPr sz="1467" spc="-7" dirty="0">
                <a:latin typeface="Calibri"/>
                <a:cs typeface="Calibri"/>
              </a:rPr>
              <a:t>StringBuffer.</a:t>
            </a:r>
            <a:endParaRPr sz="1467">
              <a:latin typeface="Calibri"/>
              <a:cs typeface="Calibri"/>
            </a:endParaRPr>
          </a:p>
        </p:txBody>
      </p:sp>
      <p:sp>
        <p:nvSpPr>
          <p:cNvPr id="36" name="object 36"/>
          <p:cNvSpPr/>
          <p:nvPr/>
        </p:nvSpPr>
        <p:spPr>
          <a:xfrm>
            <a:off x="760984" y="2278888"/>
            <a:ext cx="5952913" cy="0"/>
          </a:xfrm>
          <a:custGeom>
            <a:avLst/>
            <a:gdLst/>
            <a:ahLst/>
            <a:cxnLst/>
            <a:rect l="l" t="t" r="r" b="b"/>
            <a:pathLst>
              <a:path w="4464685">
                <a:moveTo>
                  <a:pt x="0" y="0"/>
                </a:moveTo>
                <a:lnTo>
                  <a:pt x="4464558" y="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7B561-42C1-C6DE-349F-232AF5E6A93F}"/>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53BD8213-BBCF-376F-6EC8-933D87E78CFF}"/>
              </a:ext>
            </a:extLst>
          </p:cNvPr>
          <p:cNvPicPr/>
          <p:nvPr/>
        </p:nvPicPr>
        <p:blipFill>
          <a:blip r:embed="rId2" cstate="print"/>
          <a:stretch>
            <a:fillRect/>
          </a:stretch>
        </p:blipFill>
        <p:spPr>
          <a:xfrm>
            <a:off x="3647439" y="981455"/>
            <a:ext cx="4897120" cy="4895088"/>
          </a:xfrm>
          <a:prstGeom prst="rect">
            <a:avLst/>
          </a:prstGeom>
        </p:spPr>
      </p:pic>
      <p:sp>
        <p:nvSpPr>
          <p:cNvPr id="4" name="object 4">
            <a:extLst>
              <a:ext uri="{FF2B5EF4-FFF2-40B4-BE49-F238E27FC236}">
                <a16:creationId xmlns:a16="http://schemas.microsoft.com/office/drawing/2014/main" id="{CDE68715-33CD-4E52-B64F-6EC5D17A3E97}"/>
              </a:ext>
            </a:extLst>
          </p:cNvPr>
          <p:cNvSpPr txBox="1">
            <a:spLocks noGrp="1"/>
          </p:cNvSpPr>
          <p:nvPr>
            <p:ph type="title"/>
          </p:nvPr>
        </p:nvSpPr>
        <p:spPr>
          <a:xfrm>
            <a:off x="4823290" y="2506631"/>
            <a:ext cx="2353733" cy="1371315"/>
          </a:xfrm>
          <a:prstGeom prst="rect">
            <a:avLst/>
          </a:prstGeom>
        </p:spPr>
        <p:txBody>
          <a:bodyPr vert="horz" wrap="square" lIns="0" tIns="16933" rIns="0" bIns="0" rtlCol="0" anchor="ctr">
            <a:spAutoFit/>
          </a:bodyPr>
          <a:lstStyle/>
          <a:p>
            <a:pPr marL="847" algn="ctr">
              <a:lnSpc>
                <a:spcPct val="100000"/>
              </a:lnSpc>
              <a:spcBef>
                <a:spcPts val="133"/>
              </a:spcBef>
            </a:pPr>
            <a:r>
              <a:rPr dirty="0">
                <a:solidFill>
                  <a:srgbClr val="001B50"/>
                </a:solidFill>
                <a:latin typeface="Calibri"/>
                <a:cs typeface="Calibri"/>
              </a:rPr>
              <a:t>OOPS</a:t>
            </a:r>
          </a:p>
          <a:p>
            <a:pPr algn="ctr">
              <a:lnSpc>
                <a:spcPct val="100000"/>
              </a:lnSpc>
              <a:spcBef>
                <a:spcPts val="7"/>
              </a:spcBef>
            </a:pPr>
            <a:r>
              <a:rPr spc="-7" dirty="0">
                <a:solidFill>
                  <a:srgbClr val="001B50"/>
                </a:solidFill>
                <a:latin typeface="Calibri"/>
                <a:cs typeface="Calibri"/>
              </a:rPr>
              <a:t>Concepts</a:t>
            </a:r>
          </a:p>
        </p:txBody>
      </p:sp>
    </p:spTree>
    <p:extLst>
      <p:ext uri="{BB962C8B-B14F-4D97-AF65-F5344CB8AC3E}">
        <p14:creationId xmlns:p14="http://schemas.microsoft.com/office/powerpoint/2010/main" val="31588608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0AA47-DC41-4EAD-6397-E1629B3679DB}"/>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DE3FFFD7-4DFF-18DA-7CE9-238B92498575}"/>
              </a:ext>
            </a:extLst>
          </p:cNvPr>
          <p:cNvSpPr txBox="1">
            <a:spLocks noGrp="1"/>
          </p:cNvSpPr>
          <p:nvPr>
            <p:ph type="title"/>
          </p:nvPr>
        </p:nvSpPr>
        <p:spPr>
          <a:xfrm>
            <a:off x="680855" y="949861"/>
            <a:ext cx="4198620"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Encapsulation</a:t>
            </a:r>
          </a:p>
        </p:txBody>
      </p:sp>
      <p:sp>
        <p:nvSpPr>
          <p:cNvPr id="4" name="object 4">
            <a:extLst>
              <a:ext uri="{FF2B5EF4-FFF2-40B4-BE49-F238E27FC236}">
                <a16:creationId xmlns:a16="http://schemas.microsoft.com/office/drawing/2014/main" id="{40772F64-5A57-5133-054C-5B0E6F374AB8}"/>
              </a:ext>
            </a:extLst>
          </p:cNvPr>
          <p:cNvSpPr/>
          <p:nvPr/>
        </p:nvSpPr>
        <p:spPr>
          <a:xfrm>
            <a:off x="6769607" y="2189480"/>
            <a:ext cx="0" cy="3884507"/>
          </a:xfrm>
          <a:custGeom>
            <a:avLst/>
            <a:gdLst/>
            <a:ahLst/>
            <a:cxnLst/>
            <a:rect l="l" t="t" r="r" b="b"/>
            <a:pathLst>
              <a:path h="2913379">
                <a:moveTo>
                  <a:pt x="0" y="0"/>
                </a:moveTo>
                <a:lnTo>
                  <a:pt x="0" y="2913329"/>
                </a:lnTo>
              </a:path>
            </a:pathLst>
          </a:custGeom>
          <a:ln w="19050">
            <a:solidFill>
              <a:srgbClr val="FFC000"/>
            </a:solidFill>
          </a:ln>
        </p:spPr>
        <p:txBody>
          <a:bodyPr wrap="square" lIns="0" tIns="0" rIns="0" bIns="0" rtlCol="0"/>
          <a:lstStyle/>
          <a:p>
            <a:endParaRPr sz="2400"/>
          </a:p>
        </p:txBody>
      </p:sp>
      <p:sp>
        <p:nvSpPr>
          <p:cNvPr id="5" name="object 5">
            <a:extLst>
              <a:ext uri="{FF2B5EF4-FFF2-40B4-BE49-F238E27FC236}">
                <a16:creationId xmlns:a16="http://schemas.microsoft.com/office/drawing/2014/main" id="{68E9E85A-1180-2C4A-7F02-52F998708563}"/>
              </a:ext>
            </a:extLst>
          </p:cNvPr>
          <p:cNvSpPr txBox="1"/>
          <p:nvPr/>
        </p:nvSpPr>
        <p:spPr>
          <a:xfrm>
            <a:off x="873488" y="2117513"/>
            <a:ext cx="5291667" cy="469487"/>
          </a:xfrm>
          <a:prstGeom prst="rect">
            <a:avLst/>
          </a:prstGeom>
        </p:spPr>
        <p:txBody>
          <a:bodyPr vert="horz" wrap="square" lIns="0" tIns="17780" rIns="0" bIns="0" rtlCol="0">
            <a:spAutoFit/>
          </a:bodyPr>
          <a:lstStyle/>
          <a:p>
            <a:pPr marL="16933" marR="6773">
              <a:spcBef>
                <a:spcPts val="140"/>
              </a:spcBef>
            </a:pPr>
            <a:r>
              <a:rPr sz="1467" spc="-7" dirty="0">
                <a:latin typeface="Calibri"/>
                <a:cs typeface="Calibri"/>
              </a:rPr>
              <a:t>Encapsulation</a:t>
            </a:r>
            <a:r>
              <a:rPr sz="1467" spc="253" dirty="0">
                <a:latin typeface="Calibri"/>
                <a:cs typeface="Calibri"/>
              </a:rPr>
              <a:t> </a:t>
            </a:r>
            <a:r>
              <a:rPr sz="1467" spc="-13" dirty="0">
                <a:latin typeface="Calibri"/>
                <a:cs typeface="Calibri"/>
              </a:rPr>
              <a:t>is</a:t>
            </a:r>
            <a:r>
              <a:rPr sz="1467" spc="240" dirty="0">
                <a:latin typeface="Calibri"/>
                <a:cs typeface="Calibri"/>
              </a:rPr>
              <a:t> </a:t>
            </a:r>
            <a:r>
              <a:rPr sz="1467" dirty="0">
                <a:latin typeface="Calibri"/>
                <a:cs typeface="Calibri"/>
              </a:rPr>
              <a:t>one</a:t>
            </a:r>
            <a:r>
              <a:rPr sz="1467" spc="247" dirty="0">
                <a:latin typeface="Calibri"/>
                <a:cs typeface="Calibri"/>
              </a:rPr>
              <a:t> </a:t>
            </a:r>
            <a:r>
              <a:rPr sz="1467" dirty="0">
                <a:latin typeface="Calibri"/>
                <a:cs typeface="Calibri"/>
              </a:rPr>
              <a:t>of</a:t>
            </a:r>
            <a:r>
              <a:rPr sz="1467" spc="233" dirty="0">
                <a:latin typeface="Calibri"/>
                <a:cs typeface="Calibri"/>
              </a:rPr>
              <a:t> </a:t>
            </a:r>
            <a:r>
              <a:rPr sz="1467" spc="-7" dirty="0">
                <a:latin typeface="Calibri"/>
                <a:cs typeface="Calibri"/>
              </a:rPr>
              <a:t>the</a:t>
            </a:r>
            <a:r>
              <a:rPr sz="1467" spc="260" dirty="0">
                <a:latin typeface="Calibri"/>
                <a:cs typeface="Calibri"/>
              </a:rPr>
              <a:t> </a:t>
            </a:r>
            <a:r>
              <a:rPr sz="1467" spc="-7" dirty="0">
                <a:latin typeface="Calibri"/>
                <a:cs typeface="Calibri"/>
              </a:rPr>
              <a:t>four</a:t>
            </a:r>
            <a:r>
              <a:rPr sz="1467" spc="260" dirty="0">
                <a:latin typeface="Calibri"/>
                <a:cs typeface="Calibri"/>
              </a:rPr>
              <a:t> </a:t>
            </a:r>
            <a:r>
              <a:rPr sz="1467" spc="-7" dirty="0">
                <a:latin typeface="Calibri"/>
                <a:cs typeface="Calibri"/>
              </a:rPr>
              <a:t>fundamental</a:t>
            </a:r>
            <a:r>
              <a:rPr sz="1467" spc="253" dirty="0">
                <a:latin typeface="Calibri"/>
                <a:cs typeface="Calibri"/>
              </a:rPr>
              <a:t> </a:t>
            </a:r>
            <a:r>
              <a:rPr sz="1467" spc="-13" dirty="0">
                <a:latin typeface="Calibri"/>
                <a:cs typeface="Calibri"/>
              </a:rPr>
              <a:t>OOPS</a:t>
            </a:r>
            <a:r>
              <a:rPr sz="1467" spc="240" dirty="0">
                <a:latin typeface="Calibri"/>
                <a:cs typeface="Calibri"/>
              </a:rPr>
              <a:t> </a:t>
            </a:r>
            <a:r>
              <a:rPr sz="1467" spc="-7" dirty="0">
                <a:latin typeface="Calibri"/>
                <a:cs typeface="Calibri"/>
              </a:rPr>
              <a:t>concepts.</a:t>
            </a:r>
            <a:r>
              <a:rPr sz="1467" spc="253" dirty="0">
                <a:latin typeface="Calibri"/>
                <a:cs typeface="Calibri"/>
              </a:rPr>
              <a:t> </a:t>
            </a:r>
            <a:r>
              <a:rPr sz="1467" spc="-7" dirty="0">
                <a:latin typeface="Calibri"/>
                <a:cs typeface="Calibri"/>
              </a:rPr>
              <a:t>The </a:t>
            </a:r>
            <a:r>
              <a:rPr sz="1467" spc="-313" dirty="0">
                <a:latin typeface="Calibri"/>
                <a:cs typeface="Calibri"/>
              </a:rPr>
              <a:t> </a:t>
            </a:r>
            <a:r>
              <a:rPr sz="1467" dirty="0">
                <a:latin typeface="Calibri"/>
                <a:cs typeface="Calibri"/>
              </a:rPr>
              <a:t>other</a:t>
            </a:r>
            <a:r>
              <a:rPr sz="1467" spc="-27" dirty="0">
                <a:latin typeface="Calibri"/>
                <a:cs typeface="Calibri"/>
              </a:rPr>
              <a:t> </a:t>
            </a:r>
            <a:r>
              <a:rPr sz="1467" dirty="0">
                <a:latin typeface="Calibri"/>
                <a:cs typeface="Calibri"/>
              </a:rPr>
              <a:t>three</a:t>
            </a:r>
            <a:r>
              <a:rPr sz="1467" spc="-13" dirty="0">
                <a:latin typeface="Calibri"/>
                <a:cs typeface="Calibri"/>
              </a:rPr>
              <a:t> </a:t>
            </a:r>
            <a:r>
              <a:rPr sz="1467" spc="-7" dirty="0">
                <a:latin typeface="Calibri"/>
                <a:cs typeface="Calibri"/>
              </a:rPr>
              <a:t>are</a:t>
            </a:r>
            <a:r>
              <a:rPr sz="1467" spc="7" dirty="0">
                <a:latin typeface="Calibri"/>
                <a:cs typeface="Calibri"/>
              </a:rPr>
              <a:t> </a:t>
            </a:r>
            <a:r>
              <a:rPr sz="1467" dirty="0">
                <a:latin typeface="Calibri"/>
                <a:cs typeface="Calibri"/>
              </a:rPr>
              <a:t>Inheritance,</a:t>
            </a:r>
            <a:r>
              <a:rPr sz="1467" spc="-53" dirty="0">
                <a:latin typeface="Calibri"/>
                <a:cs typeface="Calibri"/>
              </a:rPr>
              <a:t> </a:t>
            </a:r>
            <a:r>
              <a:rPr sz="1467" spc="-7" dirty="0">
                <a:latin typeface="Calibri"/>
                <a:cs typeface="Calibri"/>
              </a:rPr>
              <a:t>Polymorphism,</a:t>
            </a:r>
            <a:r>
              <a:rPr sz="1467" spc="-40" dirty="0">
                <a:latin typeface="Calibri"/>
                <a:cs typeface="Calibri"/>
              </a:rPr>
              <a:t> </a:t>
            </a:r>
            <a:r>
              <a:rPr sz="1467" dirty="0">
                <a:latin typeface="Calibri"/>
                <a:cs typeface="Calibri"/>
              </a:rPr>
              <a:t>and</a:t>
            </a:r>
            <a:r>
              <a:rPr sz="1467" spc="-20" dirty="0">
                <a:latin typeface="Calibri"/>
                <a:cs typeface="Calibri"/>
              </a:rPr>
              <a:t> </a:t>
            </a:r>
            <a:r>
              <a:rPr sz="1467" spc="-7" dirty="0">
                <a:latin typeface="Calibri"/>
                <a:cs typeface="Calibri"/>
              </a:rPr>
              <a:t>Abstraction.</a:t>
            </a:r>
            <a:endParaRPr sz="1467" dirty="0">
              <a:latin typeface="Calibri"/>
              <a:cs typeface="Calibri"/>
            </a:endParaRPr>
          </a:p>
        </p:txBody>
      </p:sp>
      <p:sp>
        <p:nvSpPr>
          <p:cNvPr id="6" name="object 6">
            <a:extLst>
              <a:ext uri="{FF2B5EF4-FFF2-40B4-BE49-F238E27FC236}">
                <a16:creationId xmlns:a16="http://schemas.microsoft.com/office/drawing/2014/main" id="{D5BBC248-9124-17F1-8958-B1BCD3A2F391}"/>
              </a:ext>
            </a:extLst>
          </p:cNvPr>
          <p:cNvSpPr txBox="1"/>
          <p:nvPr/>
        </p:nvSpPr>
        <p:spPr>
          <a:xfrm>
            <a:off x="838945" y="2788074"/>
            <a:ext cx="4965700" cy="694400"/>
          </a:xfrm>
          <a:prstGeom prst="rect">
            <a:avLst/>
          </a:prstGeom>
        </p:spPr>
        <p:txBody>
          <a:bodyPr vert="horz" wrap="square" lIns="0" tIns="16933" rIns="0" bIns="0" rtlCol="0">
            <a:spAutoFit/>
          </a:bodyPr>
          <a:lstStyle/>
          <a:p>
            <a:pPr marL="16933" marR="6773">
              <a:spcBef>
                <a:spcPts val="133"/>
              </a:spcBef>
            </a:pPr>
            <a:r>
              <a:rPr sz="1467" spc="-7" dirty="0">
                <a:latin typeface="Calibri"/>
                <a:cs typeface="Calibri"/>
              </a:rPr>
              <a:t>Encapsulation simply </a:t>
            </a:r>
            <a:r>
              <a:rPr sz="1467" dirty="0">
                <a:latin typeface="Calibri"/>
                <a:cs typeface="Calibri"/>
              </a:rPr>
              <a:t>means </a:t>
            </a:r>
            <a:r>
              <a:rPr sz="1467" spc="-7" dirty="0">
                <a:latin typeface="Calibri"/>
                <a:cs typeface="Calibri"/>
              </a:rPr>
              <a:t>binding </a:t>
            </a:r>
            <a:r>
              <a:rPr sz="1467" dirty="0">
                <a:latin typeface="Calibri"/>
                <a:cs typeface="Calibri"/>
              </a:rPr>
              <a:t>object </a:t>
            </a:r>
            <a:r>
              <a:rPr sz="1467" spc="-7" dirty="0">
                <a:latin typeface="Calibri"/>
                <a:cs typeface="Calibri"/>
              </a:rPr>
              <a:t>state (fields) </a:t>
            </a:r>
            <a:r>
              <a:rPr sz="1467" dirty="0">
                <a:latin typeface="Calibri"/>
                <a:cs typeface="Calibri"/>
              </a:rPr>
              <a:t>and </a:t>
            </a:r>
            <a:r>
              <a:rPr sz="1467" spc="7" dirty="0">
                <a:latin typeface="Calibri"/>
                <a:cs typeface="Calibri"/>
              </a:rPr>
              <a:t> </a:t>
            </a:r>
            <a:r>
              <a:rPr sz="1467" dirty="0">
                <a:latin typeface="Calibri"/>
                <a:cs typeface="Calibri"/>
              </a:rPr>
              <a:t>behaviour</a:t>
            </a:r>
            <a:r>
              <a:rPr sz="1467" spc="-33" dirty="0">
                <a:latin typeface="Calibri"/>
                <a:cs typeface="Calibri"/>
              </a:rPr>
              <a:t> </a:t>
            </a:r>
            <a:r>
              <a:rPr sz="1467" spc="-7" dirty="0">
                <a:latin typeface="Calibri"/>
                <a:cs typeface="Calibri"/>
              </a:rPr>
              <a:t>(methods)</a:t>
            </a:r>
            <a:r>
              <a:rPr sz="1467" spc="-47" dirty="0">
                <a:latin typeface="Calibri"/>
                <a:cs typeface="Calibri"/>
              </a:rPr>
              <a:t> </a:t>
            </a:r>
            <a:r>
              <a:rPr sz="1467" dirty="0">
                <a:latin typeface="Calibri"/>
                <a:cs typeface="Calibri"/>
              </a:rPr>
              <a:t>together.</a:t>
            </a:r>
            <a:r>
              <a:rPr sz="1467" spc="-40" dirty="0">
                <a:latin typeface="Calibri"/>
                <a:cs typeface="Calibri"/>
              </a:rPr>
              <a:t> </a:t>
            </a:r>
            <a:r>
              <a:rPr sz="1467" dirty="0">
                <a:latin typeface="Calibri"/>
                <a:cs typeface="Calibri"/>
              </a:rPr>
              <a:t>If you</a:t>
            </a:r>
            <a:r>
              <a:rPr sz="1467" spc="-27" dirty="0">
                <a:latin typeface="Calibri"/>
                <a:cs typeface="Calibri"/>
              </a:rPr>
              <a:t> </a:t>
            </a:r>
            <a:r>
              <a:rPr sz="1467" dirty="0">
                <a:latin typeface="Calibri"/>
                <a:cs typeface="Calibri"/>
              </a:rPr>
              <a:t>are creating</a:t>
            </a:r>
            <a:r>
              <a:rPr sz="1467" spc="-33" dirty="0">
                <a:latin typeface="Calibri"/>
                <a:cs typeface="Calibri"/>
              </a:rPr>
              <a:t> </a:t>
            </a:r>
            <a:r>
              <a:rPr sz="1467" dirty="0">
                <a:latin typeface="Calibri"/>
                <a:cs typeface="Calibri"/>
              </a:rPr>
              <a:t>a</a:t>
            </a:r>
            <a:r>
              <a:rPr sz="1467" spc="-13" dirty="0">
                <a:latin typeface="Calibri"/>
                <a:cs typeface="Calibri"/>
              </a:rPr>
              <a:t> </a:t>
            </a:r>
            <a:r>
              <a:rPr sz="1467" dirty="0">
                <a:latin typeface="Calibri"/>
                <a:cs typeface="Calibri"/>
              </a:rPr>
              <a:t>class,</a:t>
            </a:r>
            <a:r>
              <a:rPr sz="1467" spc="-33" dirty="0">
                <a:latin typeface="Calibri"/>
                <a:cs typeface="Calibri"/>
              </a:rPr>
              <a:t> </a:t>
            </a:r>
            <a:r>
              <a:rPr sz="1467" dirty="0">
                <a:latin typeface="Calibri"/>
                <a:cs typeface="Calibri"/>
              </a:rPr>
              <a:t>you</a:t>
            </a:r>
            <a:r>
              <a:rPr sz="1467" spc="-27" dirty="0">
                <a:latin typeface="Calibri"/>
                <a:cs typeface="Calibri"/>
              </a:rPr>
              <a:t> </a:t>
            </a:r>
            <a:r>
              <a:rPr sz="1467" dirty="0">
                <a:latin typeface="Calibri"/>
                <a:cs typeface="Calibri"/>
              </a:rPr>
              <a:t>are </a:t>
            </a:r>
            <a:r>
              <a:rPr sz="1467" spc="-313" dirty="0">
                <a:latin typeface="Calibri"/>
                <a:cs typeface="Calibri"/>
              </a:rPr>
              <a:t> </a:t>
            </a:r>
            <a:r>
              <a:rPr sz="1467" spc="-7" dirty="0">
                <a:latin typeface="Calibri"/>
                <a:cs typeface="Calibri"/>
              </a:rPr>
              <a:t>doing</a:t>
            </a:r>
            <a:r>
              <a:rPr sz="1467" spc="-47" dirty="0">
                <a:latin typeface="Calibri"/>
                <a:cs typeface="Calibri"/>
              </a:rPr>
              <a:t> </a:t>
            </a:r>
            <a:r>
              <a:rPr sz="1467" spc="-7" dirty="0">
                <a:latin typeface="Calibri"/>
                <a:cs typeface="Calibri"/>
              </a:rPr>
              <a:t>encapsulation.</a:t>
            </a:r>
            <a:endParaRPr sz="1467" dirty="0">
              <a:latin typeface="Calibri"/>
              <a:cs typeface="Calibri"/>
            </a:endParaRPr>
          </a:p>
        </p:txBody>
      </p:sp>
      <p:sp>
        <p:nvSpPr>
          <p:cNvPr id="7" name="object 7">
            <a:extLst>
              <a:ext uri="{FF2B5EF4-FFF2-40B4-BE49-F238E27FC236}">
                <a16:creationId xmlns:a16="http://schemas.microsoft.com/office/drawing/2014/main" id="{D2022AA9-8882-EAFF-48B1-304081E594B1}"/>
              </a:ext>
            </a:extLst>
          </p:cNvPr>
          <p:cNvSpPr txBox="1"/>
          <p:nvPr/>
        </p:nvSpPr>
        <p:spPr>
          <a:xfrm>
            <a:off x="873489" y="3682492"/>
            <a:ext cx="2584873" cy="242866"/>
          </a:xfrm>
          <a:prstGeom prst="rect">
            <a:avLst/>
          </a:prstGeom>
        </p:spPr>
        <p:txBody>
          <a:bodyPr vert="horz" wrap="square" lIns="0" tIns="16933" rIns="0" bIns="0" rtlCol="0">
            <a:spAutoFit/>
          </a:bodyPr>
          <a:lstStyle/>
          <a:p>
            <a:pPr marL="16933">
              <a:spcBef>
                <a:spcPts val="133"/>
              </a:spcBef>
            </a:pPr>
            <a:r>
              <a:rPr sz="1467" dirty="0">
                <a:latin typeface="Calibri"/>
                <a:cs typeface="Calibri"/>
              </a:rPr>
              <a:t>To</a:t>
            </a:r>
            <a:r>
              <a:rPr sz="1467" spc="-7" dirty="0">
                <a:latin typeface="Calibri"/>
                <a:cs typeface="Calibri"/>
              </a:rPr>
              <a:t> </a:t>
            </a:r>
            <a:r>
              <a:rPr sz="1467" dirty="0">
                <a:latin typeface="Calibri"/>
                <a:cs typeface="Calibri"/>
              </a:rPr>
              <a:t>ac</a:t>
            </a:r>
            <a:r>
              <a:rPr sz="1467" spc="-7" dirty="0">
                <a:latin typeface="Calibri"/>
                <a:cs typeface="Calibri"/>
              </a:rPr>
              <a:t>h</a:t>
            </a:r>
            <a:r>
              <a:rPr sz="1467" dirty="0">
                <a:latin typeface="Calibri"/>
                <a:cs typeface="Calibri"/>
              </a:rPr>
              <a:t>ie</a:t>
            </a:r>
            <a:r>
              <a:rPr sz="1467" spc="7" dirty="0">
                <a:latin typeface="Calibri"/>
                <a:cs typeface="Calibri"/>
              </a:rPr>
              <a:t>v</a:t>
            </a:r>
            <a:r>
              <a:rPr sz="1467" dirty="0">
                <a:latin typeface="Calibri"/>
                <a:cs typeface="Calibri"/>
              </a:rPr>
              <a:t>e</a:t>
            </a:r>
            <a:r>
              <a:rPr sz="1467" spc="-27" dirty="0">
                <a:latin typeface="Calibri"/>
                <a:cs typeface="Calibri"/>
              </a:rPr>
              <a:t> </a:t>
            </a:r>
            <a:r>
              <a:rPr sz="1467" dirty="0">
                <a:latin typeface="Calibri"/>
                <a:cs typeface="Calibri"/>
              </a:rPr>
              <a:t>enca</a:t>
            </a:r>
            <a:r>
              <a:rPr sz="1467" spc="-7" dirty="0">
                <a:latin typeface="Calibri"/>
                <a:cs typeface="Calibri"/>
              </a:rPr>
              <a:t>psu</a:t>
            </a:r>
            <a:r>
              <a:rPr sz="1467" spc="-13" dirty="0">
                <a:latin typeface="Calibri"/>
                <a:cs typeface="Calibri"/>
              </a:rPr>
              <a:t>l</a:t>
            </a:r>
            <a:r>
              <a:rPr sz="1467" dirty="0">
                <a:latin typeface="Calibri"/>
                <a:cs typeface="Calibri"/>
              </a:rPr>
              <a:t>ati</a:t>
            </a:r>
            <a:r>
              <a:rPr sz="1467" spc="-13" dirty="0">
                <a:latin typeface="Calibri"/>
                <a:cs typeface="Calibri"/>
              </a:rPr>
              <a:t>o</a:t>
            </a:r>
            <a:r>
              <a:rPr sz="1467" dirty="0">
                <a:latin typeface="Calibri"/>
                <a:cs typeface="Calibri"/>
              </a:rPr>
              <a:t>n</a:t>
            </a:r>
            <a:r>
              <a:rPr sz="1467" spc="-73" dirty="0">
                <a:latin typeface="Calibri"/>
                <a:cs typeface="Calibri"/>
              </a:rPr>
              <a:t> </a:t>
            </a:r>
            <a:r>
              <a:rPr sz="1467" spc="-7" dirty="0">
                <a:latin typeface="Calibri"/>
                <a:cs typeface="Calibri"/>
              </a:rPr>
              <a:t>i</a:t>
            </a:r>
            <a:r>
              <a:rPr sz="1467" dirty="0">
                <a:latin typeface="Calibri"/>
                <a:cs typeface="Calibri"/>
              </a:rPr>
              <a:t>n</a:t>
            </a:r>
            <a:r>
              <a:rPr sz="1467" spc="-7" dirty="0">
                <a:latin typeface="Calibri"/>
                <a:cs typeface="Calibri"/>
              </a:rPr>
              <a:t> J</a:t>
            </a:r>
            <a:r>
              <a:rPr sz="1467" dirty="0">
                <a:latin typeface="Calibri"/>
                <a:cs typeface="Calibri"/>
              </a:rPr>
              <a:t>ava</a:t>
            </a:r>
            <a:r>
              <a:rPr sz="1467" spc="-13" dirty="0">
                <a:latin typeface="Calibri"/>
                <a:cs typeface="Calibri"/>
              </a:rPr>
              <a:t> </a:t>
            </a:r>
            <a:r>
              <a:rPr sz="1467" dirty="0">
                <a:latin typeface="Calibri"/>
                <a:cs typeface="Calibri"/>
              </a:rPr>
              <a:t>-</a:t>
            </a:r>
          </a:p>
        </p:txBody>
      </p:sp>
      <p:sp>
        <p:nvSpPr>
          <p:cNvPr id="8" name="object 8">
            <a:extLst>
              <a:ext uri="{FF2B5EF4-FFF2-40B4-BE49-F238E27FC236}">
                <a16:creationId xmlns:a16="http://schemas.microsoft.com/office/drawing/2014/main" id="{6BBA226F-3A58-2383-191F-93CB63F1A9D2}"/>
              </a:ext>
            </a:extLst>
          </p:cNvPr>
          <p:cNvSpPr txBox="1"/>
          <p:nvPr/>
        </p:nvSpPr>
        <p:spPr>
          <a:xfrm>
            <a:off x="1042144" y="3906013"/>
            <a:ext cx="5122333" cy="694400"/>
          </a:xfrm>
          <a:prstGeom prst="rect">
            <a:avLst/>
          </a:prstGeom>
        </p:spPr>
        <p:txBody>
          <a:bodyPr vert="horz" wrap="square" lIns="0" tIns="16933" rIns="0" bIns="0" rtlCol="0">
            <a:spAutoFit/>
          </a:bodyPr>
          <a:lstStyle/>
          <a:p>
            <a:pPr marL="458035" indent="-441949">
              <a:spcBef>
                <a:spcPts val="133"/>
              </a:spcBef>
              <a:buSzPct val="145454"/>
              <a:buFont typeface="Arial MT"/>
              <a:buChar char="●"/>
              <a:tabLst>
                <a:tab pos="458035" algn="l"/>
                <a:tab pos="458882" algn="l"/>
              </a:tabLst>
            </a:pPr>
            <a:r>
              <a:rPr sz="1467" dirty="0">
                <a:latin typeface="Calibri"/>
                <a:cs typeface="Calibri"/>
              </a:rPr>
              <a:t>Declare</a:t>
            </a:r>
            <a:r>
              <a:rPr sz="1467" spc="-33" dirty="0">
                <a:latin typeface="Calibri"/>
                <a:cs typeface="Calibri"/>
              </a:rPr>
              <a:t> </a:t>
            </a:r>
            <a:r>
              <a:rPr sz="1467" dirty="0">
                <a:latin typeface="Calibri"/>
                <a:cs typeface="Calibri"/>
              </a:rPr>
              <a:t>the</a:t>
            </a:r>
            <a:r>
              <a:rPr sz="1467" spc="-27" dirty="0">
                <a:latin typeface="Calibri"/>
                <a:cs typeface="Calibri"/>
              </a:rPr>
              <a:t> </a:t>
            </a:r>
            <a:r>
              <a:rPr sz="1467" dirty="0">
                <a:latin typeface="Calibri"/>
                <a:cs typeface="Calibri"/>
              </a:rPr>
              <a:t>variables</a:t>
            </a:r>
            <a:r>
              <a:rPr sz="1467" spc="-33" dirty="0">
                <a:latin typeface="Calibri"/>
                <a:cs typeface="Calibri"/>
              </a:rPr>
              <a:t> </a:t>
            </a:r>
            <a:r>
              <a:rPr sz="1467" dirty="0">
                <a:latin typeface="Calibri"/>
                <a:cs typeface="Calibri"/>
              </a:rPr>
              <a:t>of</a:t>
            </a:r>
            <a:r>
              <a:rPr sz="1467" spc="-20" dirty="0">
                <a:latin typeface="Calibri"/>
                <a:cs typeface="Calibri"/>
              </a:rPr>
              <a:t> </a:t>
            </a:r>
            <a:r>
              <a:rPr sz="1467" dirty="0">
                <a:latin typeface="Calibri"/>
                <a:cs typeface="Calibri"/>
              </a:rPr>
              <a:t>a</a:t>
            </a:r>
            <a:r>
              <a:rPr sz="1467" spc="-7" dirty="0">
                <a:latin typeface="Calibri"/>
                <a:cs typeface="Calibri"/>
              </a:rPr>
              <a:t> </a:t>
            </a:r>
            <a:r>
              <a:rPr sz="1467" dirty="0">
                <a:latin typeface="Calibri"/>
                <a:cs typeface="Calibri"/>
              </a:rPr>
              <a:t>class</a:t>
            </a:r>
            <a:r>
              <a:rPr sz="1467" spc="-53" dirty="0">
                <a:latin typeface="Calibri"/>
                <a:cs typeface="Calibri"/>
              </a:rPr>
              <a:t> </a:t>
            </a:r>
            <a:r>
              <a:rPr sz="1467" spc="-7" dirty="0">
                <a:latin typeface="Calibri"/>
                <a:cs typeface="Calibri"/>
              </a:rPr>
              <a:t>as</a:t>
            </a:r>
            <a:r>
              <a:rPr sz="1467" spc="-20" dirty="0">
                <a:latin typeface="Calibri"/>
                <a:cs typeface="Calibri"/>
              </a:rPr>
              <a:t> </a:t>
            </a:r>
            <a:r>
              <a:rPr sz="1467" dirty="0">
                <a:latin typeface="Calibri"/>
                <a:cs typeface="Calibri"/>
              </a:rPr>
              <a:t>private.</a:t>
            </a:r>
          </a:p>
          <a:p>
            <a:pPr marL="458035" marR="6773" indent="-441949">
              <a:buSzPct val="145454"/>
              <a:buFont typeface="Arial MT"/>
              <a:buChar char="●"/>
              <a:tabLst>
                <a:tab pos="458035" algn="l"/>
                <a:tab pos="458882" algn="l"/>
              </a:tabLst>
            </a:pPr>
            <a:r>
              <a:rPr sz="1467" spc="-7" dirty="0">
                <a:latin typeface="Calibri"/>
                <a:cs typeface="Calibri"/>
              </a:rPr>
              <a:t>Provide</a:t>
            </a:r>
            <a:r>
              <a:rPr sz="1467" spc="47" dirty="0">
                <a:latin typeface="Calibri"/>
                <a:cs typeface="Calibri"/>
              </a:rPr>
              <a:t> </a:t>
            </a:r>
            <a:r>
              <a:rPr sz="1467" spc="-7" dirty="0">
                <a:latin typeface="Calibri"/>
                <a:cs typeface="Calibri"/>
              </a:rPr>
              <a:t>public</a:t>
            </a:r>
            <a:r>
              <a:rPr sz="1467" spc="33" dirty="0">
                <a:latin typeface="Calibri"/>
                <a:cs typeface="Calibri"/>
              </a:rPr>
              <a:t> </a:t>
            </a:r>
            <a:r>
              <a:rPr sz="1467" spc="-7" dirty="0">
                <a:latin typeface="Calibri"/>
                <a:cs typeface="Calibri"/>
              </a:rPr>
              <a:t>setter</a:t>
            </a:r>
            <a:r>
              <a:rPr sz="1467" spc="53" dirty="0">
                <a:latin typeface="Calibri"/>
                <a:cs typeface="Calibri"/>
              </a:rPr>
              <a:t> </a:t>
            </a:r>
            <a:r>
              <a:rPr sz="1467" dirty="0">
                <a:latin typeface="Calibri"/>
                <a:cs typeface="Calibri"/>
              </a:rPr>
              <a:t>and</a:t>
            </a:r>
            <a:r>
              <a:rPr sz="1467" spc="27" dirty="0">
                <a:latin typeface="Calibri"/>
                <a:cs typeface="Calibri"/>
              </a:rPr>
              <a:t> </a:t>
            </a:r>
            <a:r>
              <a:rPr sz="1467" spc="-7" dirty="0">
                <a:latin typeface="Calibri"/>
                <a:cs typeface="Calibri"/>
              </a:rPr>
              <a:t>getter</a:t>
            </a:r>
            <a:r>
              <a:rPr sz="1467" spc="33" dirty="0">
                <a:latin typeface="Calibri"/>
                <a:cs typeface="Calibri"/>
              </a:rPr>
              <a:t> </a:t>
            </a:r>
            <a:r>
              <a:rPr sz="1467" spc="-7" dirty="0">
                <a:latin typeface="Calibri"/>
                <a:cs typeface="Calibri"/>
              </a:rPr>
              <a:t>methods</a:t>
            </a:r>
            <a:r>
              <a:rPr sz="1467" spc="27" dirty="0">
                <a:latin typeface="Calibri"/>
                <a:cs typeface="Calibri"/>
              </a:rPr>
              <a:t> </a:t>
            </a:r>
            <a:r>
              <a:rPr sz="1467" spc="-7" dirty="0">
                <a:latin typeface="Calibri"/>
                <a:cs typeface="Calibri"/>
              </a:rPr>
              <a:t>to</a:t>
            </a:r>
            <a:r>
              <a:rPr sz="1467" spc="40" dirty="0">
                <a:latin typeface="Calibri"/>
                <a:cs typeface="Calibri"/>
              </a:rPr>
              <a:t> </a:t>
            </a:r>
            <a:r>
              <a:rPr sz="1467" spc="-7" dirty="0">
                <a:latin typeface="Calibri"/>
                <a:cs typeface="Calibri"/>
              </a:rPr>
              <a:t>modify</a:t>
            </a:r>
            <a:r>
              <a:rPr sz="1467" spc="53" dirty="0">
                <a:latin typeface="Calibri"/>
                <a:cs typeface="Calibri"/>
              </a:rPr>
              <a:t> </a:t>
            </a:r>
            <a:r>
              <a:rPr sz="1467" spc="-7" dirty="0">
                <a:latin typeface="Calibri"/>
                <a:cs typeface="Calibri"/>
              </a:rPr>
              <a:t>and</a:t>
            </a:r>
            <a:r>
              <a:rPr sz="1467" spc="47" dirty="0">
                <a:latin typeface="Calibri"/>
                <a:cs typeface="Calibri"/>
              </a:rPr>
              <a:t> </a:t>
            </a:r>
            <a:r>
              <a:rPr sz="1467" spc="-7" dirty="0">
                <a:latin typeface="Calibri"/>
                <a:cs typeface="Calibri"/>
              </a:rPr>
              <a:t>view </a:t>
            </a:r>
            <a:r>
              <a:rPr sz="1467" spc="-313" dirty="0">
                <a:latin typeface="Calibri"/>
                <a:cs typeface="Calibri"/>
              </a:rPr>
              <a:t> </a:t>
            </a:r>
            <a:r>
              <a:rPr sz="1467" dirty="0">
                <a:latin typeface="Calibri"/>
                <a:cs typeface="Calibri"/>
              </a:rPr>
              <a:t>the</a:t>
            </a:r>
            <a:r>
              <a:rPr sz="1467" spc="-20" dirty="0">
                <a:latin typeface="Calibri"/>
                <a:cs typeface="Calibri"/>
              </a:rPr>
              <a:t> </a:t>
            </a:r>
            <a:r>
              <a:rPr sz="1467" dirty="0">
                <a:latin typeface="Calibri"/>
                <a:cs typeface="Calibri"/>
              </a:rPr>
              <a:t>variable</a:t>
            </a:r>
            <a:r>
              <a:rPr sz="1467" spc="-27" dirty="0">
                <a:latin typeface="Calibri"/>
                <a:cs typeface="Calibri"/>
              </a:rPr>
              <a:t> </a:t>
            </a:r>
            <a:r>
              <a:rPr sz="1467" dirty="0">
                <a:latin typeface="Calibri"/>
                <a:cs typeface="Calibri"/>
              </a:rPr>
              <a:t>values.</a:t>
            </a:r>
          </a:p>
        </p:txBody>
      </p:sp>
      <p:sp>
        <p:nvSpPr>
          <p:cNvPr id="9" name="object 9">
            <a:extLst>
              <a:ext uri="{FF2B5EF4-FFF2-40B4-BE49-F238E27FC236}">
                <a16:creationId xmlns:a16="http://schemas.microsoft.com/office/drawing/2014/main" id="{69A6EDB6-2048-5582-DB1C-B5C5E0D549D2}"/>
              </a:ext>
            </a:extLst>
          </p:cNvPr>
          <p:cNvSpPr txBox="1"/>
          <p:nvPr/>
        </p:nvSpPr>
        <p:spPr>
          <a:xfrm>
            <a:off x="838944" y="4932679"/>
            <a:ext cx="5336539" cy="694400"/>
          </a:xfrm>
          <a:prstGeom prst="rect">
            <a:avLst/>
          </a:prstGeom>
        </p:spPr>
        <p:txBody>
          <a:bodyPr vert="horz" wrap="square" lIns="0" tIns="16933" rIns="0" bIns="0" rtlCol="0">
            <a:spAutoFit/>
          </a:bodyPr>
          <a:lstStyle/>
          <a:p>
            <a:pPr marL="16933" marR="6773">
              <a:spcBef>
                <a:spcPts val="133"/>
              </a:spcBef>
            </a:pPr>
            <a:r>
              <a:rPr sz="1467" spc="-7" dirty="0">
                <a:latin typeface="Calibri"/>
                <a:cs typeface="Calibri"/>
              </a:rPr>
              <a:t>This</a:t>
            </a:r>
            <a:r>
              <a:rPr sz="1467" spc="7" dirty="0">
                <a:latin typeface="Calibri"/>
                <a:cs typeface="Calibri"/>
              </a:rPr>
              <a:t> </a:t>
            </a:r>
            <a:r>
              <a:rPr sz="1467" dirty="0">
                <a:latin typeface="Calibri"/>
                <a:cs typeface="Calibri"/>
              </a:rPr>
              <a:t>way</a:t>
            </a:r>
            <a:r>
              <a:rPr sz="1467" spc="27" dirty="0">
                <a:latin typeface="Calibri"/>
                <a:cs typeface="Calibri"/>
              </a:rPr>
              <a:t> </a:t>
            </a:r>
            <a:r>
              <a:rPr sz="1467" dirty="0">
                <a:latin typeface="Calibri"/>
                <a:cs typeface="Calibri"/>
              </a:rPr>
              <a:t>data can</a:t>
            </a:r>
            <a:r>
              <a:rPr sz="1467" spc="13" dirty="0">
                <a:latin typeface="Calibri"/>
                <a:cs typeface="Calibri"/>
              </a:rPr>
              <a:t> </a:t>
            </a:r>
            <a:r>
              <a:rPr sz="1467" dirty="0">
                <a:latin typeface="Calibri"/>
                <a:cs typeface="Calibri"/>
              </a:rPr>
              <a:t>only</a:t>
            </a:r>
            <a:r>
              <a:rPr sz="1467" spc="7" dirty="0">
                <a:latin typeface="Calibri"/>
                <a:cs typeface="Calibri"/>
              </a:rPr>
              <a:t> </a:t>
            </a:r>
            <a:r>
              <a:rPr sz="1467" spc="-7" dirty="0">
                <a:latin typeface="Calibri"/>
                <a:cs typeface="Calibri"/>
              </a:rPr>
              <a:t>be</a:t>
            </a:r>
            <a:r>
              <a:rPr sz="1467" spc="40" dirty="0">
                <a:latin typeface="Calibri"/>
                <a:cs typeface="Calibri"/>
              </a:rPr>
              <a:t> </a:t>
            </a:r>
            <a:r>
              <a:rPr sz="1467" spc="-7" dirty="0">
                <a:latin typeface="Calibri"/>
                <a:cs typeface="Calibri"/>
              </a:rPr>
              <a:t>accessed</a:t>
            </a:r>
            <a:r>
              <a:rPr sz="1467" spc="-13" dirty="0">
                <a:latin typeface="Calibri"/>
                <a:cs typeface="Calibri"/>
              </a:rPr>
              <a:t> </a:t>
            </a:r>
            <a:r>
              <a:rPr sz="1467" spc="-7" dirty="0">
                <a:latin typeface="Calibri"/>
                <a:cs typeface="Calibri"/>
              </a:rPr>
              <a:t>by</a:t>
            </a:r>
            <a:r>
              <a:rPr sz="1467" spc="20" dirty="0">
                <a:latin typeface="Calibri"/>
                <a:cs typeface="Calibri"/>
              </a:rPr>
              <a:t> </a:t>
            </a:r>
            <a:r>
              <a:rPr sz="1467" spc="-7" dirty="0">
                <a:latin typeface="Calibri"/>
                <a:cs typeface="Calibri"/>
              </a:rPr>
              <a:t>public</a:t>
            </a:r>
            <a:r>
              <a:rPr sz="1467" spc="20" dirty="0">
                <a:latin typeface="Calibri"/>
                <a:cs typeface="Calibri"/>
              </a:rPr>
              <a:t> </a:t>
            </a:r>
            <a:r>
              <a:rPr sz="1467" dirty="0">
                <a:latin typeface="Calibri"/>
                <a:cs typeface="Calibri"/>
              </a:rPr>
              <a:t>methods</a:t>
            </a:r>
            <a:r>
              <a:rPr sz="1467" spc="-27" dirty="0">
                <a:latin typeface="Calibri"/>
                <a:cs typeface="Calibri"/>
              </a:rPr>
              <a:t> </a:t>
            </a:r>
            <a:r>
              <a:rPr sz="1467" spc="-7" dirty="0">
                <a:latin typeface="Calibri"/>
                <a:cs typeface="Calibri"/>
              </a:rPr>
              <a:t>thus</a:t>
            </a:r>
            <a:r>
              <a:rPr sz="1467" dirty="0">
                <a:latin typeface="Calibri"/>
                <a:cs typeface="Calibri"/>
              </a:rPr>
              <a:t> making </a:t>
            </a:r>
            <a:r>
              <a:rPr sz="1467" spc="7" dirty="0">
                <a:latin typeface="Calibri"/>
                <a:cs typeface="Calibri"/>
              </a:rPr>
              <a:t> </a:t>
            </a:r>
            <a:r>
              <a:rPr sz="1467" dirty="0">
                <a:latin typeface="Calibri"/>
                <a:cs typeface="Calibri"/>
              </a:rPr>
              <a:t>the</a:t>
            </a:r>
            <a:r>
              <a:rPr sz="1467" spc="-7" dirty="0">
                <a:latin typeface="Calibri"/>
                <a:cs typeface="Calibri"/>
              </a:rPr>
              <a:t> </a:t>
            </a:r>
            <a:r>
              <a:rPr sz="1467" dirty="0">
                <a:latin typeface="Calibri"/>
                <a:cs typeface="Calibri"/>
              </a:rPr>
              <a:t>private</a:t>
            </a:r>
            <a:r>
              <a:rPr sz="1467" spc="-20" dirty="0">
                <a:latin typeface="Calibri"/>
                <a:cs typeface="Calibri"/>
              </a:rPr>
              <a:t> </a:t>
            </a:r>
            <a:r>
              <a:rPr sz="1467" spc="-7" dirty="0">
                <a:latin typeface="Calibri"/>
                <a:cs typeface="Calibri"/>
              </a:rPr>
              <a:t>fields </a:t>
            </a:r>
            <a:r>
              <a:rPr sz="1467" dirty="0">
                <a:latin typeface="Calibri"/>
                <a:cs typeface="Calibri"/>
              </a:rPr>
              <a:t>and</a:t>
            </a:r>
            <a:r>
              <a:rPr sz="1467" spc="-13" dirty="0">
                <a:latin typeface="Calibri"/>
                <a:cs typeface="Calibri"/>
              </a:rPr>
              <a:t> </a:t>
            </a:r>
            <a:r>
              <a:rPr sz="1467" dirty="0">
                <a:latin typeface="Calibri"/>
                <a:cs typeface="Calibri"/>
              </a:rPr>
              <a:t>their</a:t>
            </a:r>
            <a:r>
              <a:rPr sz="1467" spc="-13" dirty="0">
                <a:latin typeface="Calibri"/>
                <a:cs typeface="Calibri"/>
              </a:rPr>
              <a:t> </a:t>
            </a:r>
            <a:r>
              <a:rPr sz="1467" spc="-7" dirty="0">
                <a:latin typeface="Calibri"/>
                <a:cs typeface="Calibri"/>
              </a:rPr>
              <a:t>implementation</a:t>
            </a:r>
            <a:r>
              <a:rPr sz="1467" spc="-47" dirty="0">
                <a:latin typeface="Calibri"/>
                <a:cs typeface="Calibri"/>
              </a:rPr>
              <a:t> </a:t>
            </a:r>
            <a:r>
              <a:rPr sz="1467" spc="-7" dirty="0">
                <a:latin typeface="Calibri"/>
                <a:cs typeface="Calibri"/>
              </a:rPr>
              <a:t>hidden for </a:t>
            </a:r>
            <a:r>
              <a:rPr sz="1467" dirty="0">
                <a:latin typeface="Calibri"/>
                <a:cs typeface="Calibri"/>
              </a:rPr>
              <a:t>outside</a:t>
            </a:r>
            <a:r>
              <a:rPr sz="1467" spc="-40" dirty="0">
                <a:latin typeface="Calibri"/>
                <a:cs typeface="Calibri"/>
              </a:rPr>
              <a:t> </a:t>
            </a:r>
            <a:r>
              <a:rPr sz="1467" dirty="0">
                <a:latin typeface="Calibri"/>
                <a:cs typeface="Calibri"/>
              </a:rPr>
              <a:t>classes. </a:t>
            </a:r>
            <a:r>
              <a:rPr sz="1467" spc="-305" dirty="0">
                <a:latin typeface="Calibri"/>
                <a:cs typeface="Calibri"/>
              </a:rPr>
              <a:t> </a:t>
            </a:r>
            <a:r>
              <a:rPr sz="1467" spc="-7" dirty="0">
                <a:latin typeface="Calibri"/>
                <a:cs typeface="Calibri"/>
              </a:rPr>
              <a:t>That’s</a:t>
            </a:r>
            <a:r>
              <a:rPr sz="1467" spc="-33" dirty="0">
                <a:latin typeface="Calibri"/>
                <a:cs typeface="Calibri"/>
              </a:rPr>
              <a:t> </a:t>
            </a:r>
            <a:r>
              <a:rPr sz="1467" dirty="0">
                <a:latin typeface="Calibri"/>
                <a:cs typeface="Calibri"/>
              </a:rPr>
              <a:t>why</a:t>
            </a:r>
            <a:r>
              <a:rPr sz="1467" spc="-13" dirty="0">
                <a:latin typeface="Calibri"/>
                <a:cs typeface="Calibri"/>
              </a:rPr>
              <a:t> </a:t>
            </a:r>
            <a:r>
              <a:rPr sz="1467" spc="-7" dirty="0">
                <a:latin typeface="Calibri"/>
                <a:cs typeface="Calibri"/>
              </a:rPr>
              <a:t>encapsulation</a:t>
            </a:r>
            <a:r>
              <a:rPr sz="1467" spc="-67" dirty="0">
                <a:latin typeface="Calibri"/>
                <a:cs typeface="Calibri"/>
              </a:rPr>
              <a:t> </a:t>
            </a:r>
            <a:r>
              <a:rPr sz="1467" dirty="0">
                <a:latin typeface="Calibri"/>
                <a:cs typeface="Calibri"/>
              </a:rPr>
              <a:t>is known</a:t>
            </a:r>
            <a:r>
              <a:rPr sz="1467" spc="-47" dirty="0">
                <a:latin typeface="Calibri"/>
                <a:cs typeface="Calibri"/>
              </a:rPr>
              <a:t> </a:t>
            </a:r>
            <a:r>
              <a:rPr sz="1467" dirty="0">
                <a:latin typeface="Calibri"/>
                <a:cs typeface="Calibri"/>
              </a:rPr>
              <a:t>as</a:t>
            </a:r>
            <a:r>
              <a:rPr sz="1467" spc="-20" dirty="0">
                <a:latin typeface="Calibri"/>
                <a:cs typeface="Calibri"/>
              </a:rPr>
              <a:t> </a:t>
            </a:r>
            <a:r>
              <a:rPr sz="1467" b="1" spc="-7" dirty="0">
                <a:latin typeface="Calibri"/>
                <a:cs typeface="Calibri"/>
              </a:rPr>
              <a:t>data </a:t>
            </a:r>
            <a:r>
              <a:rPr sz="1467" b="1" dirty="0">
                <a:latin typeface="Calibri"/>
                <a:cs typeface="Calibri"/>
              </a:rPr>
              <a:t>hiding.</a:t>
            </a:r>
            <a:endParaRPr sz="1467" dirty="0">
              <a:latin typeface="Calibri"/>
              <a:cs typeface="Calibri"/>
            </a:endParaRPr>
          </a:p>
        </p:txBody>
      </p:sp>
      <p:sp>
        <p:nvSpPr>
          <p:cNvPr id="10" name="object 10">
            <a:extLst>
              <a:ext uri="{FF2B5EF4-FFF2-40B4-BE49-F238E27FC236}">
                <a16:creationId xmlns:a16="http://schemas.microsoft.com/office/drawing/2014/main" id="{6E37F225-29A8-2276-0D73-F456B9EECE88}"/>
              </a:ext>
            </a:extLst>
          </p:cNvPr>
          <p:cNvSpPr/>
          <p:nvPr/>
        </p:nvSpPr>
        <p:spPr>
          <a:xfrm>
            <a:off x="9265921" y="3419856"/>
            <a:ext cx="1811020" cy="1247987"/>
          </a:xfrm>
          <a:custGeom>
            <a:avLst/>
            <a:gdLst/>
            <a:ahLst/>
            <a:cxnLst/>
            <a:rect l="l" t="t" r="r" b="b"/>
            <a:pathLst>
              <a:path w="1358265" h="935989">
                <a:moveTo>
                  <a:pt x="889634" y="0"/>
                </a:moveTo>
                <a:lnTo>
                  <a:pt x="0" y="0"/>
                </a:lnTo>
                <a:lnTo>
                  <a:pt x="0" y="935735"/>
                </a:lnTo>
                <a:lnTo>
                  <a:pt x="889634" y="935735"/>
                </a:lnTo>
                <a:lnTo>
                  <a:pt x="938614" y="933223"/>
                </a:lnTo>
                <a:lnTo>
                  <a:pt x="985926" y="925867"/>
                </a:lnTo>
                <a:lnTo>
                  <a:pt x="1031364" y="913943"/>
                </a:lnTo>
                <a:lnTo>
                  <a:pt x="1074723" y="897725"/>
                </a:lnTo>
                <a:lnTo>
                  <a:pt x="1115797" y="877486"/>
                </a:lnTo>
                <a:lnTo>
                  <a:pt x="1154380" y="853500"/>
                </a:lnTo>
                <a:lnTo>
                  <a:pt x="1169230" y="842137"/>
                </a:lnTo>
                <a:lnTo>
                  <a:pt x="77977" y="842137"/>
                </a:lnTo>
                <a:lnTo>
                  <a:pt x="77977" y="77977"/>
                </a:lnTo>
                <a:lnTo>
                  <a:pt x="1154147" y="77977"/>
                </a:lnTo>
                <a:lnTo>
                  <a:pt x="1115797" y="55103"/>
                </a:lnTo>
                <a:lnTo>
                  <a:pt x="1074723" y="35813"/>
                </a:lnTo>
                <a:lnTo>
                  <a:pt x="1031364" y="20453"/>
                </a:lnTo>
                <a:lnTo>
                  <a:pt x="985926" y="9227"/>
                </a:lnTo>
                <a:lnTo>
                  <a:pt x="938614" y="2341"/>
                </a:lnTo>
                <a:lnTo>
                  <a:pt x="889634" y="0"/>
                </a:lnTo>
                <a:close/>
              </a:path>
              <a:path w="1358265" h="935989">
                <a:moveTo>
                  <a:pt x="1154147" y="77977"/>
                </a:moveTo>
                <a:lnTo>
                  <a:pt x="889634" y="77977"/>
                </a:lnTo>
                <a:lnTo>
                  <a:pt x="939184" y="80966"/>
                </a:lnTo>
                <a:lnTo>
                  <a:pt x="986729" y="89706"/>
                </a:lnTo>
                <a:lnTo>
                  <a:pt x="1031929" y="103855"/>
                </a:lnTo>
                <a:lnTo>
                  <a:pt x="1074442" y="123073"/>
                </a:lnTo>
                <a:lnTo>
                  <a:pt x="1113927" y="147018"/>
                </a:lnTo>
                <a:lnTo>
                  <a:pt x="1150044" y="175350"/>
                </a:lnTo>
                <a:lnTo>
                  <a:pt x="1182451" y="207729"/>
                </a:lnTo>
                <a:lnTo>
                  <a:pt x="1210808" y="243812"/>
                </a:lnTo>
                <a:lnTo>
                  <a:pt x="1234774" y="283259"/>
                </a:lnTo>
                <a:lnTo>
                  <a:pt x="1254008" y="325729"/>
                </a:lnTo>
                <a:lnTo>
                  <a:pt x="1268168" y="370881"/>
                </a:lnTo>
                <a:lnTo>
                  <a:pt x="1276914" y="418374"/>
                </a:lnTo>
                <a:lnTo>
                  <a:pt x="1279905" y="467868"/>
                </a:lnTo>
                <a:lnTo>
                  <a:pt x="1276914" y="514026"/>
                </a:lnTo>
                <a:lnTo>
                  <a:pt x="1268168" y="558697"/>
                </a:lnTo>
                <a:lnTo>
                  <a:pt x="1254008" y="601495"/>
                </a:lnTo>
                <a:lnTo>
                  <a:pt x="1234774" y="642039"/>
                </a:lnTo>
                <a:lnTo>
                  <a:pt x="1210808" y="679943"/>
                </a:lnTo>
                <a:lnTo>
                  <a:pt x="1182451" y="714824"/>
                </a:lnTo>
                <a:lnTo>
                  <a:pt x="1150044" y="746299"/>
                </a:lnTo>
                <a:lnTo>
                  <a:pt x="1113927" y="773985"/>
                </a:lnTo>
                <a:lnTo>
                  <a:pt x="1074442" y="797496"/>
                </a:lnTo>
                <a:lnTo>
                  <a:pt x="1031929" y="816451"/>
                </a:lnTo>
                <a:lnTo>
                  <a:pt x="986729" y="830465"/>
                </a:lnTo>
                <a:lnTo>
                  <a:pt x="939184" y="839155"/>
                </a:lnTo>
                <a:lnTo>
                  <a:pt x="889634" y="842137"/>
                </a:lnTo>
                <a:lnTo>
                  <a:pt x="1169230" y="842137"/>
                </a:lnTo>
                <a:lnTo>
                  <a:pt x="1223248" y="795385"/>
                </a:lnTo>
                <a:lnTo>
                  <a:pt x="1253121" y="761803"/>
                </a:lnTo>
                <a:lnTo>
                  <a:pt x="1279680" y="725572"/>
                </a:lnTo>
                <a:lnTo>
                  <a:pt x="1302717" y="686963"/>
                </a:lnTo>
                <a:lnTo>
                  <a:pt x="1322028" y="646253"/>
                </a:lnTo>
                <a:lnTo>
                  <a:pt x="1337406" y="603714"/>
                </a:lnTo>
                <a:lnTo>
                  <a:pt x="1348645" y="559621"/>
                </a:lnTo>
                <a:lnTo>
                  <a:pt x="1355540" y="514247"/>
                </a:lnTo>
                <a:lnTo>
                  <a:pt x="1357883" y="467868"/>
                </a:lnTo>
                <a:lnTo>
                  <a:pt x="1355540" y="418913"/>
                </a:lnTo>
                <a:lnTo>
                  <a:pt x="1348645" y="371629"/>
                </a:lnTo>
                <a:lnTo>
                  <a:pt x="1337406" y="326220"/>
                </a:lnTo>
                <a:lnTo>
                  <a:pt x="1322028" y="282892"/>
                </a:lnTo>
                <a:lnTo>
                  <a:pt x="1302717" y="241850"/>
                </a:lnTo>
                <a:lnTo>
                  <a:pt x="1279680" y="203299"/>
                </a:lnTo>
                <a:lnTo>
                  <a:pt x="1253121" y="167445"/>
                </a:lnTo>
                <a:lnTo>
                  <a:pt x="1223248" y="134492"/>
                </a:lnTo>
                <a:lnTo>
                  <a:pt x="1190265" y="104648"/>
                </a:lnTo>
                <a:lnTo>
                  <a:pt x="1154380" y="78116"/>
                </a:lnTo>
                <a:lnTo>
                  <a:pt x="1154147" y="77977"/>
                </a:lnTo>
                <a:close/>
              </a:path>
            </a:pathLst>
          </a:custGeom>
          <a:solidFill>
            <a:srgbClr val="FFC000"/>
          </a:solidFill>
        </p:spPr>
        <p:txBody>
          <a:bodyPr wrap="square" lIns="0" tIns="0" rIns="0" bIns="0" rtlCol="0"/>
          <a:lstStyle/>
          <a:p>
            <a:endParaRPr sz="2400"/>
          </a:p>
        </p:txBody>
      </p:sp>
      <p:pic>
        <p:nvPicPr>
          <p:cNvPr id="11" name="object 11">
            <a:extLst>
              <a:ext uri="{FF2B5EF4-FFF2-40B4-BE49-F238E27FC236}">
                <a16:creationId xmlns:a16="http://schemas.microsoft.com/office/drawing/2014/main" id="{6119B444-46B1-E424-A6DA-D534E803B4E5}"/>
              </a:ext>
            </a:extLst>
          </p:cNvPr>
          <p:cNvPicPr/>
          <p:nvPr/>
        </p:nvPicPr>
        <p:blipFill>
          <a:blip r:embed="rId2" cstate="print"/>
          <a:stretch>
            <a:fillRect/>
          </a:stretch>
        </p:blipFill>
        <p:spPr>
          <a:xfrm>
            <a:off x="7552944" y="3419857"/>
            <a:ext cx="1810512" cy="1247647"/>
          </a:xfrm>
          <a:prstGeom prst="rect">
            <a:avLst/>
          </a:prstGeom>
        </p:spPr>
      </p:pic>
      <p:sp>
        <p:nvSpPr>
          <p:cNvPr id="12" name="object 12">
            <a:extLst>
              <a:ext uri="{FF2B5EF4-FFF2-40B4-BE49-F238E27FC236}">
                <a16:creationId xmlns:a16="http://schemas.microsoft.com/office/drawing/2014/main" id="{EA07AC2C-1600-8989-9E4C-76201515397D}"/>
              </a:ext>
            </a:extLst>
          </p:cNvPr>
          <p:cNvSpPr txBox="1"/>
          <p:nvPr/>
        </p:nvSpPr>
        <p:spPr>
          <a:xfrm>
            <a:off x="8972295" y="2762503"/>
            <a:ext cx="581660" cy="344475"/>
          </a:xfrm>
          <a:prstGeom prst="rect">
            <a:avLst/>
          </a:prstGeom>
        </p:spPr>
        <p:txBody>
          <a:bodyPr vert="horz" wrap="square" lIns="0" tIns="16087" rIns="0" bIns="0" rtlCol="0">
            <a:spAutoFit/>
          </a:bodyPr>
          <a:lstStyle/>
          <a:p>
            <a:pPr marL="16933">
              <a:spcBef>
                <a:spcPts val="127"/>
              </a:spcBef>
            </a:pPr>
            <a:r>
              <a:rPr sz="2133" spc="-13" dirty="0">
                <a:latin typeface="Calibri"/>
                <a:cs typeface="Calibri"/>
              </a:rPr>
              <a:t>C</a:t>
            </a:r>
            <a:r>
              <a:rPr sz="2133" spc="-7" dirty="0">
                <a:latin typeface="Calibri"/>
                <a:cs typeface="Calibri"/>
              </a:rPr>
              <a:t>lass</a:t>
            </a:r>
            <a:endParaRPr sz="2133">
              <a:latin typeface="Calibri"/>
              <a:cs typeface="Calibri"/>
            </a:endParaRPr>
          </a:p>
        </p:txBody>
      </p:sp>
      <p:sp>
        <p:nvSpPr>
          <p:cNvPr id="13" name="object 13">
            <a:extLst>
              <a:ext uri="{FF2B5EF4-FFF2-40B4-BE49-F238E27FC236}">
                <a16:creationId xmlns:a16="http://schemas.microsoft.com/office/drawing/2014/main" id="{EA6CBDCB-9E27-4922-26DA-FFCC03A6A975}"/>
              </a:ext>
            </a:extLst>
          </p:cNvPr>
          <p:cNvSpPr/>
          <p:nvPr/>
        </p:nvSpPr>
        <p:spPr>
          <a:xfrm>
            <a:off x="8106663" y="3227831"/>
            <a:ext cx="2592493" cy="0"/>
          </a:xfrm>
          <a:custGeom>
            <a:avLst/>
            <a:gdLst/>
            <a:ahLst/>
            <a:cxnLst/>
            <a:rect l="l" t="t" r="r" b="b"/>
            <a:pathLst>
              <a:path w="1944370">
                <a:moveTo>
                  <a:pt x="0" y="0"/>
                </a:moveTo>
                <a:lnTo>
                  <a:pt x="1944243" y="0"/>
                </a:lnTo>
              </a:path>
            </a:pathLst>
          </a:custGeom>
          <a:ln w="19050">
            <a:solidFill>
              <a:srgbClr val="FFC000"/>
            </a:solidFill>
          </a:ln>
        </p:spPr>
        <p:txBody>
          <a:bodyPr wrap="square" lIns="0" tIns="0" rIns="0" bIns="0" rtlCol="0"/>
          <a:lstStyle/>
          <a:p>
            <a:endParaRPr sz="2400"/>
          </a:p>
        </p:txBody>
      </p:sp>
      <p:sp>
        <p:nvSpPr>
          <p:cNvPr id="14" name="object 14">
            <a:extLst>
              <a:ext uri="{FF2B5EF4-FFF2-40B4-BE49-F238E27FC236}">
                <a16:creationId xmlns:a16="http://schemas.microsoft.com/office/drawing/2014/main" id="{E6DFBC5F-A981-CA3C-4D2A-A66FFE8C5439}"/>
              </a:ext>
            </a:extLst>
          </p:cNvPr>
          <p:cNvSpPr txBox="1"/>
          <p:nvPr/>
        </p:nvSpPr>
        <p:spPr>
          <a:xfrm>
            <a:off x="7922429" y="3846746"/>
            <a:ext cx="900007" cy="304421"/>
          </a:xfrm>
          <a:prstGeom prst="rect">
            <a:avLst/>
          </a:prstGeom>
        </p:spPr>
        <p:txBody>
          <a:bodyPr vert="horz" wrap="square" lIns="0" tIns="16933" rIns="0" bIns="0" rtlCol="0">
            <a:spAutoFit/>
          </a:bodyPr>
          <a:lstStyle/>
          <a:p>
            <a:pPr marL="16933">
              <a:spcBef>
                <a:spcPts val="133"/>
              </a:spcBef>
            </a:pPr>
            <a:r>
              <a:rPr sz="1867" dirty="0">
                <a:solidFill>
                  <a:srgbClr val="001239"/>
                </a:solidFill>
                <a:latin typeface="Calibri"/>
                <a:cs typeface="Calibri"/>
              </a:rPr>
              <a:t>M</a:t>
            </a:r>
            <a:r>
              <a:rPr sz="1867" spc="-27" dirty="0">
                <a:solidFill>
                  <a:srgbClr val="001239"/>
                </a:solidFill>
                <a:latin typeface="Calibri"/>
                <a:cs typeface="Calibri"/>
              </a:rPr>
              <a:t>e</a:t>
            </a:r>
            <a:r>
              <a:rPr sz="1867" dirty="0">
                <a:solidFill>
                  <a:srgbClr val="001239"/>
                </a:solidFill>
                <a:latin typeface="Calibri"/>
                <a:cs typeface="Calibri"/>
              </a:rPr>
              <a:t>t</a:t>
            </a:r>
            <a:r>
              <a:rPr sz="1867" spc="-13" dirty="0">
                <a:solidFill>
                  <a:srgbClr val="001239"/>
                </a:solidFill>
                <a:latin typeface="Calibri"/>
                <a:cs typeface="Calibri"/>
              </a:rPr>
              <a:t>h</a:t>
            </a:r>
            <a:r>
              <a:rPr sz="1867" spc="-7" dirty="0">
                <a:solidFill>
                  <a:srgbClr val="001239"/>
                </a:solidFill>
                <a:latin typeface="Calibri"/>
                <a:cs typeface="Calibri"/>
              </a:rPr>
              <a:t>ods</a:t>
            </a:r>
            <a:endParaRPr sz="1867">
              <a:latin typeface="Calibri"/>
              <a:cs typeface="Calibri"/>
            </a:endParaRPr>
          </a:p>
        </p:txBody>
      </p:sp>
      <p:sp>
        <p:nvSpPr>
          <p:cNvPr id="15" name="object 15">
            <a:extLst>
              <a:ext uri="{FF2B5EF4-FFF2-40B4-BE49-F238E27FC236}">
                <a16:creationId xmlns:a16="http://schemas.microsoft.com/office/drawing/2014/main" id="{DA5AD8F5-E4C7-B5FB-6B71-1B3A47D863B8}"/>
              </a:ext>
            </a:extLst>
          </p:cNvPr>
          <p:cNvSpPr txBox="1"/>
          <p:nvPr/>
        </p:nvSpPr>
        <p:spPr>
          <a:xfrm>
            <a:off x="9636759" y="3846746"/>
            <a:ext cx="819573" cy="304421"/>
          </a:xfrm>
          <a:prstGeom prst="rect">
            <a:avLst/>
          </a:prstGeom>
        </p:spPr>
        <p:txBody>
          <a:bodyPr vert="horz" wrap="square" lIns="0" tIns="16933" rIns="0" bIns="0" rtlCol="0">
            <a:spAutoFit/>
          </a:bodyPr>
          <a:lstStyle/>
          <a:p>
            <a:pPr marL="16933">
              <a:spcBef>
                <a:spcPts val="133"/>
              </a:spcBef>
            </a:pPr>
            <a:r>
              <a:rPr sz="1867" spc="-107" dirty="0">
                <a:solidFill>
                  <a:srgbClr val="001239"/>
                </a:solidFill>
                <a:latin typeface="Calibri"/>
                <a:cs typeface="Calibri"/>
              </a:rPr>
              <a:t>V</a:t>
            </a:r>
            <a:r>
              <a:rPr sz="1867" dirty="0">
                <a:solidFill>
                  <a:srgbClr val="001239"/>
                </a:solidFill>
                <a:latin typeface="Calibri"/>
                <a:cs typeface="Calibri"/>
              </a:rPr>
              <a:t>ariable</a:t>
            </a:r>
            <a:endParaRPr sz="1867">
              <a:latin typeface="Calibri"/>
              <a:cs typeface="Calibri"/>
            </a:endParaRPr>
          </a:p>
        </p:txBody>
      </p:sp>
    </p:spTree>
    <p:extLst>
      <p:ext uri="{BB962C8B-B14F-4D97-AF65-F5344CB8AC3E}">
        <p14:creationId xmlns:p14="http://schemas.microsoft.com/office/powerpoint/2010/main" val="1845084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E53B4-1BF4-BE7C-C20B-63C904300969}"/>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5DA83B40-5B63-2722-AC2C-D71600A4BAE7}"/>
              </a:ext>
            </a:extLst>
          </p:cNvPr>
          <p:cNvSpPr txBox="1">
            <a:spLocks noGrp="1"/>
          </p:cNvSpPr>
          <p:nvPr>
            <p:ph type="title"/>
          </p:nvPr>
        </p:nvSpPr>
        <p:spPr>
          <a:xfrm>
            <a:off x="680856" y="949862"/>
            <a:ext cx="4266353"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chemeClr val="tx1"/>
                </a:solidFill>
              </a:rPr>
              <a:t>Polymorphism</a:t>
            </a:r>
          </a:p>
        </p:txBody>
      </p:sp>
      <p:sp>
        <p:nvSpPr>
          <p:cNvPr id="4" name="object 4">
            <a:extLst>
              <a:ext uri="{FF2B5EF4-FFF2-40B4-BE49-F238E27FC236}">
                <a16:creationId xmlns:a16="http://schemas.microsoft.com/office/drawing/2014/main" id="{9CD1FC79-56D1-52AB-25D6-2C300121C77C}"/>
              </a:ext>
            </a:extLst>
          </p:cNvPr>
          <p:cNvSpPr txBox="1"/>
          <p:nvPr/>
        </p:nvSpPr>
        <p:spPr>
          <a:xfrm>
            <a:off x="5337894" y="750956"/>
            <a:ext cx="6077966" cy="571951"/>
          </a:xfrm>
          <a:prstGeom prst="rect">
            <a:avLst/>
          </a:prstGeom>
        </p:spPr>
        <p:txBody>
          <a:bodyPr vert="horz" wrap="square" lIns="0" tIns="17780" rIns="0" bIns="0" rtlCol="0">
            <a:spAutoFit/>
          </a:bodyPr>
          <a:lstStyle/>
          <a:p>
            <a:pPr marL="16933">
              <a:spcBef>
                <a:spcPts val="140"/>
              </a:spcBef>
            </a:pPr>
            <a:r>
              <a:rPr spc="-7" dirty="0">
                <a:latin typeface="Calibri"/>
                <a:cs typeface="Calibri"/>
              </a:rPr>
              <a:t>Polymorphism</a:t>
            </a:r>
            <a:r>
              <a:rPr spc="-60" dirty="0">
                <a:latin typeface="Calibri"/>
                <a:cs typeface="Calibri"/>
              </a:rPr>
              <a:t> </a:t>
            </a:r>
            <a:r>
              <a:rPr dirty="0">
                <a:latin typeface="Calibri"/>
                <a:cs typeface="Calibri"/>
              </a:rPr>
              <a:t>is</a:t>
            </a:r>
            <a:r>
              <a:rPr spc="-13" dirty="0">
                <a:latin typeface="Calibri"/>
                <a:cs typeface="Calibri"/>
              </a:rPr>
              <a:t> </a:t>
            </a:r>
            <a:r>
              <a:rPr dirty="0">
                <a:latin typeface="Calibri"/>
                <a:cs typeface="Calibri"/>
              </a:rPr>
              <a:t>the</a:t>
            </a:r>
            <a:r>
              <a:rPr spc="-13" dirty="0">
                <a:latin typeface="Calibri"/>
                <a:cs typeface="Calibri"/>
              </a:rPr>
              <a:t> </a:t>
            </a:r>
            <a:r>
              <a:rPr dirty="0">
                <a:latin typeface="Calibri"/>
                <a:cs typeface="Calibri"/>
              </a:rPr>
              <a:t>ability</a:t>
            </a:r>
            <a:r>
              <a:rPr spc="-20" dirty="0">
                <a:latin typeface="Calibri"/>
                <a:cs typeface="Calibri"/>
              </a:rPr>
              <a:t> </a:t>
            </a:r>
            <a:r>
              <a:rPr dirty="0">
                <a:latin typeface="Calibri"/>
                <a:cs typeface="Calibri"/>
              </a:rPr>
              <a:t>of</a:t>
            </a:r>
            <a:r>
              <a:rPr spc="-20" dirty="0">
                <a:latin typeface="Calibri"/>
                <a:cs typeface="Calibri"/>
              </a:rPr>
              <a:t> </a:t>
            </a:r>
            <a:r>
              <a:rPr dirty="0">
                <a:latin typeface="Calibri"/>
                <a:cs typeface="Calibri"/>
              </a:rPr>
              <a:t>an</a:t>
            </a:r>
            <a:r>
              <a:rPr spc="-20" dirty="0">
                <a:latin typeface="Calibri"/>
                <a:cs typeface="Calibri"/>
              </a:rPr>
              <a:t> </a:t>
            </a:r>
            <a:r>
              <a:rPr spc="-7" dirty="0">
                <a:latin typeface="Calibri"/>
                <a:cs typeface="Calibri"/>
              </a:rPr>
              <a:t>object</a:t>
            </a:r>
            <a:r>
              <a:rPr spc="-20" dirty="0">
                <a:latin typeface="Calibri"/>
                <a:cs typeface="Calibri"/>
              </a:rPr>
              <a:t> </a:t>
            </a:r>
            <a:r>
              <a:rPr dirty="0">
                <a:latin typeface="Calibri"/>
                <a:cs typeface="Calibri"/>
              </a:rPr>
              <a:t>to</a:t>
            </a:r>
            <a:r>
              <a:rPr spc="-40" dirty="0">
                <a:latin typeface="Calibri"/>
                <a:cs typeface="Calibri"/>
              </a:rPr>
              <a:t> </a:t>
            </a:r>
            <a:r>
              <a:rPr dirty="0">
                <a:latin typeface="Calibri"/>
                <a:cs typeface="Calibri"/>
              </a:rPr>
              <a:t>take</a:t>
            </a:r>
            <a:r>
              <a:rPr spc="-7" dirty="0">
                <a:latin typeface="Calibri"/>
                <a:cs typeface="Calibri"/>
              </a:rPr>
              <a:t> </a:t>
            </a:r>
            <a:r>
              <a:rPr dirty="0">
                <a:latin typeface="Calibri"/>
                <a:cs typeface="Calibri"/>
              </a:rPr>
              <a:t>on</a:t>
            </a:r>
            <a:r>
              <a:rPr spc="-40" dirty="0">
                <a:latin typeface="Calibri"/>
                <a:cs typeface="Calibri"/>
              </a:rPr>
              <a:t> </a:t>
            </a:r>
            <a:r>
              <a:rPr dirty="0">
                <a:latin typeface="Calibri"/>
                <a:cs typeface="Calibri"/>
              </a:rPr>
              <a:t>many</a:t>
            </a:r>
            <a:r>
              <a:rPr spc="-7" dirty="0">
                <a:latin typeface="Calibri"/>
                <a:cs typeface="Calibri"/>
              </a:rPr>
              <a:t> </a:t>
            </a:r>
            <a:r>
              <a:rPr dirty="0">
                <a:latin typeface="Calibri"/>
                <a:cs typeface="Calibri"/>
              </a:rPr>
              <a:t>forms.</a:t>
            </a:r>
          </a:p>
          <a:p>
            <a:pPr marL="16933">
              <a:spcBef>
                <a:spcPts val="7"/>
              </a:spcBef>
            </a:pPr>
            <a:r>
              <a:rPr dirty="0">
                <a:latin typeface="Calibri"/>
                <a:cs typeface="Calibri"/>
              </a:rPr>
              <a:t>It</a:t>
            </a:r>
            <a:r>
              <a:rPr spc="-13" dirty="0">
                <a:latin typeface="Calibri"/>
                <a:cs typeface="Calibri"/>
              </a:rPr>
              <a:t> </a:t>
            </a:r>
            <a:r>
              <a:rPr dirty="0">
                <a:latin typeface="Calibri"/>
                <a:cs typeface="Calibri"/>
              </a:rPr>
              <a:t>allows</a:t>
            </a:r>
            <a:r>
              <a:rPr spc="-40" dirty="0">
                <a:latin typeface="Calibri"/>
                <a:cs typeface="Calibri"/>
              </a:rPr>
              <a:t> </a:t>
            </a:r>
            <a:r>
              <a:rPr spc="-7" dirty="0">
                <a:latin typeface="Calibri"/>
                <a:cs typeface="Calibri"/>
              </a:rPr>
              <a:t>us </a:t>
            </a:r>
            <a:r>
              <a:rPr dirty="0">
                <a:latin typeface="Calibri"/>
                <a:cs typeface="Calibri"/>
              </a:rPr>
              <a:t>to</a:t>
            </a:r>
            <a:r>
              <a:rPr spc="-20" dirty="0">
                <a:latin typeface="Calibri"/>
                <a:cs typeface="Calibri"/>
              </a:rPr>
              <a:t> </a:t>
            </a:r>
            <a:r>
              <a:rPr dirty="0">
                <a:latin typeface="Calibri"/>
                <a:cs typeface="Calibri"/>
              </a:rPr>
              <a:t>perform</a:t>
            </a:r>
            <a:r>
              <a:rPr spc="-27" dirty="0">
                <a:latin typeface="Calibri"/>
                <a:cs typeface="Calibri"/>
              </a:rPr>
              <a:t> </a:t>
            </a:r>
            <a:r>
              <a:rPr dirty="0">
                <a:latin typeface="Calibri"/>
                <a:cs typeface="Calibri"/>
              </a:rPr>
              <a:t>a</a:t>
            </a:r>
            <a:r>
              <a:rPr spc="7" dirty="0">
                <a:latin typeface="Calibri"/>
                <a:cs typeface="Calibri"/>
              </a:rPr>
              <a:t> </a:t>
            </a:r>
            <a:r>
              <a:rPr spc="-7" dirty="0">
                <a:latin typeface="Calibri"/>
                <a:cs typeface="Calibri"/>
              </a:rPr>
              <a:t>single</a:t>
            </a:r>
            <a:r>
              <a:rPr spc="-27" dirty="0">
                <a:latin typeface="Calibri"/>
                <a:cs typeface="Calibri"/>
              </a:rPr>
              <a:t> </a:t>
            </a:r>
            <a:r>
              <a:rPr dirty="0">
                <a:latin typeface="Calibri"/>
                <a:cs typeface="Calibri"/>
              </a:rPr>
              <a:t>action</a:t>
            </a:r>
            <a:r>
              <a:rPr spc="-53" dirty="0">
                <a:latin typeface="Calibri"/>
                <a:cs typeface="Calibri"/>
              </a:rPr>
              <a:t> </a:t>
            </a:r>
            <a:r>
              <a:rPr dirty="0">
                <a:latin typeface="Calibri"/>
                <a:cs typeface="Calibri"/>
              </a:rPr>
              <a:t>in </a:t>
            </a:r>
            <a:r>
              <a:rPr spc="-7" dirty="0">
                <a:latin typeface="Calibri"/>
                <a:cs typeface="Calibri"/>
              </a:rPr>
              <a:t>different</a:t>
            </a:r>
            <a:r>
              <a:rPr spc="-13" dirty="0">
                <a:latin typeface="Calibri"/>
                <a:cs typeface="Calibri"/>
              </a:rPr>
              <a:t> </a:t>
            </a:r>
            <a:r>
              <a:rPr spc="-7" dirty="0">
                <a:latin typeface="Calibri"/>
                <a:cs typeface="Calibri"/>
              </a:rPr>
              <a:t>ways.</a:t>
            </a:r>
            <a:endParaRPr dirty="0">
              <a:latin typeface="Calibri"/>
              <a:cs typeface="Calibri"/>
            </a:endParaRPr>
          </a:p>
        </p:txBody>
      </p:sp>
      <p:sp>
        <p:nvSpPr>
          <p:cNvPr id="5" name="object 5">
            <a:extLst>
              <a:ext uri="{FF2B5EF4-FFF2-40B4-BE49-F238E27FC236}">
                <a16:creationId xmlns:a16="http://schemas.microsoft.com/office/drawing/2014/main" id="{82313E7D-356E-3F0D-1F8B-B935E0920D80}"/>
              </a:ext>
            </a:extLst>
          </p:cNvPr>
          <p:cNvSpPr/>
          <p:nvPr/>
        </p:nvSpPr>
        <p:spPr>
          <a:xfrm>
            <a:off x="3824223" y="4498847"/>
            <a:ext cx="73659" cy="73659"/>
          </a:xfrm>
          <a:custGeom>
            <a:avLst/>
            <a:gdLst/>
            <a:ahLst/>
            <a:cxnLst/>
            <a:rect l="l" t="t" r="r" b="b"/>
            <a:pathLst>
              <a:path w="55244" h="55245">
                <a:moveTo>
                  <a:pt x="27431" y="0"/>
                </a:moveTo>
                <a:lnTo>
                  <a:pt x="16769" y="2160"/>
                </a:lnTo>
                <a:lnTo>
                  <a:pt x="8048" y="8048"/>
                </a:lnTo>
                <a:lnTo>
                  <a:pt x="2160" y="16769"/>
                </a:lnTo>
                <a:lnTo>
                  <a:pt x="0" y="27431"/>
                </a:lnTo>
                <a:lnTo>
                  <a:pt x="2160" y="38094"/>
                </a:lnTo>
                <a:lnTo>
                  <a:pt x="8048" y="46815"/>
                </a:lnTo>
                <a:lnTo>
                  <a:pt x="16769" y="52703"/>
                </a:lnTo>
                <a:lnTo>
                  <a:pt x="27431" y="54863"/>
                </a:lnTo>
                <a:lnTo>
                  <a:pt x="38094" y="52703"/>
                </a:lnTo>
                <a:lnTo>
                  <a:pt x="46815" y="46815"/>
                </a:lnTo>
                <a:lnTo>
                  <a:pt x="52703" y="38094"/>
                </a:lnTo>
                <a:lnTo>
                  <a:pt x="54863" y="27431"/>
                </a:lnTo>
                <a:lnTo>
                  <a:pt x="52703" y="16769"/>
                </a:lnTo>
                <a:lnTo>
                  <a:pt x="46815" y="8048"/>
                </a:lnTo>
                <a:lnTo>
                  <a:pt x="38094" y="2160"/>
                </a:lnTo>
                <a:lnTo>
                  <a:pt x="27431" y="0"/>
                </a:lnTo>
                <a:close/>
              </a:path>
            </a:pathLst>
          </a:custGeom>
          <a:solidFill>
            <a:srgbClr val="F79546"/>
          </a:solidFill>
        </p:spPr>
        <p:txBody>
          <a:bodyPr wrap="square" lIns="0" tIns="0" rIns="0" bIns="0" rtlCol="0"/>
          <a:lstStyle/>
          <a:p>
            <a:endParaRPr sz="2400"/>
          </a:p>
        </p:txBody>
      </p:sp>
      <p:sp>
        <p:nvSpPr>
          <p:cNvPr id="6" name="object 6">
            <a:extLst>
              <a:ext uri="{FF2B5EF4-FFF2-40B4-BE49-F238E27FC236}">
                <a16:creationId xmlns:a16="http://schemas.microsoft.com/office/drawing/2014/main" id="{1E8C9914-1F06-3D7B-26E6-05B95DA92134}"/>
              </a:ext>
            </a:extLst>
          </p:cNvPr>
          <p:cNvSpPr/>
          <p:nvPr/>
        </p:nvSpPr>
        <p:spPr>
          <a:xfrm>
            <a:off x="7457439" y="5210047"/>
            <a:ext cx="73659" cy="77892"/>
          </a:xfrm>
          <a:custGeom>
            <a:avLst/>
            <a:gdLst/>
            <a:ahLst/>
            <a:cxnLst/>
            <a:rect l="l" t="t" r="r" b="b"/>
            <a:pathLst>
              <a:path w="55245" h="58420">
                <a:moveTo>
                  <a:pt x="27432" y="0"/>
                </a:moveTo>
                <a:lnTo>
                  <a:pt x="16769" y="2275"/>
                </a:lnTo>
                <a:lnTo>
                  <a:pt x="8048" y="8482"/>
                </a:lnTo>
                <a:lnTo>
                  <a:pt x="2160" y="17686"/>
                </a:lnTo>
                <a:lnTo>
                  <a:pt x="0" y="28955"/>
                </a:lnTo>
                <a:lnTo>
                  <a:pt x="2160" y="40225"/>
                </a:lnTo>
                <a:lnTo>
                  <a:pt x="8048" y="49429"/>
                </a:lnTo>
                <a:lnTo>
                  <a:pt x="16769" y="55636"/>
                </a:lnTo>
                <a:lnTo>
                  <a:pt x="27432" y="57911"/>
                </a:lnTo>
                <a:lnTo>
                  <a:pt x="38094" y="55636"/>
                </a:lnTo>
                <a:lnTo>
                  <a:pt x="46815" y="49429"/>
                </a:lnTo>
                <a:lnTo>
                  <a:pt x="52703" y="40225"/>
                </a:lnTo>
                <a:lnTo>
                  <a:pt x="54864" y="28955"/>
                </a:lnTo>
                <a:lnTo>
                  <a:pt x="52703" y="17686"/>
                </a:lnTo>
                <a:lnTo>
                  <a:pt x="46815" y="8482"/>
                </a:lnTo>
                <a:lnTo>
                  <a:pt x="38094" y="2275"/>
                </a:lnTo>
                <a:lnTo>
                  <a:pt x="27432" y="0"/>
                </a:lnTo>
                <a:close/>
              </a:path>
            </a:pathLst>
          </a:custGeom>
          <a:solidFill>
            <a:srgbClr val="001239"/>
          </a:solidFill>
        </p:spPr>
        <p:txBody>
          <a:bodyPr wrap="square" lIns="0" tIns="0" rIns="0" bIns="0" rtlCol="0"/>
          <a:lstStyle/>
          <a:p>
            <a:endParaRPr sz="2400"/>
          </a:p>
        </p:txBody>
      </p:sp>
      <p:grpSp>
        <p:nvGrpSpPr>
          <p:cNvPr id="7" name="object 7">
            <a:extLst>
              <a:ext uri="{FF2B5EF4-FFF2-40B4-BE49-F238E27FC236}">
                <a16:creationId xmlns:a16="http://schemas.microsoft.com/office/drawing/2014/main" id="{370B87EA-DED4-180A-9774-F476513B9E3B}"/>
              </a:ext>
            </a:extLst>
          </p:cNvPr>
          <p:cNvGrpSpPr/>
          <p:nvPr/>
        </p:nvGrpSpPr>
        <p:grpSpPr>
          <a:xfrm>
            <a:off x="3194303" y="3771392"/>
            <a:ext cx="4997027" cy="3086947"/>
            <a:chOff x="2395727" y="2828544"/>
            <a:chExt cx="3747770" cy="2315210"/>
          </a:xfrm>
        </p:grpSpPr>
        <p:sp>
          <p:nvSpPr>
            <p:cNvPr id="8" name="object 8">
              <a:extLst>
                <a:ext uri="{FF2B5EF4-FFF2-40B4-BE49-F238E27FC236}">
                  <a16:creationId xmlns:a16="http://schemas.microsoft.com/office/drawing/2014/main" id="{93E3B41E-6D19-22D8-EAFA-AFAB1C572D4E}"/>
                </a:ext>
              </a:extLst>
            </p:cNvPr>
            <p:cNvSpPr/>
            <p:nvPr/>
          </p:nvSpPr>
          <p:spPr>
            <a:xfrm>
              <a:off x="2923031" y="3965447"/>
              <a:ext cx="1506220" cy="1106805"/>
            </a:xfrm>
            <a:custGeom>
              <a:avLst/>
              <a:gdLst/>
              <a:ahLst/>
              <a:cxnLst/>
              <a:rect l="l" t="t" r="r" b="b"/>
              <a:pathLst>
                <a:path w="1506220" h="1106804">
                  <a:moveTo>
                    <a:pt x="589788" y="559307"/>
                  </a:moveTo>
                  <a:lnTo>
                    <a:pt x="310197" y="559307"/>
                  </a:lnTo>
                  <a:lnTo>
                    <a:pt x="166624" y="559307"/>
                  </a:lnTo>
                  <a:lnTo>
                    <a:pt x="113728" y="559307"/>
                  </a:lnTo>
                  <a:lnTo>
                    <a:pt x="106172" y="559307"/>
                  </a:lnTo>
                  <a:lnTo>
                    <a:pt x="64883" y="553015"/>
                  </a:lnTo>
                  <a:lnTo>
                    <a:pt x="31130" y="535854"/>
                  </a:lnTo>
                  <a:lnTo>
                    <a:pt x="8356" y="510401"/>
                  </a:lnTo>
                  <a:lnTo>
                    <a:pt x="0" y="479234"/>
                  </a:lnTo>
                  <a:lnTo>
                    <a:pt x="0" y="202177"/>
                  </a:lnTo>
                  <a:lnTo>
                    <a:pt x="0" y="59904"/>
                  </a:lnTo>
                  <a:lnTo>
                    <a:pt x="0" y="7488"/>
                  </a:lnTo>
                  <a:lnTo>
                    <a:pt x="0" y="0"/>
                  </a:lnTo>
                </a:path>
                <a:path w="1506220" h="1106804">
                  <a:moveTo>
                    <a:pt x="545592" y="559307"/>
                  </a:moveTo>
                  <a:lnTo>
                    <a:pt x="1045668" y="559307"/>
                  </a:lnTo>
                  <a:lnTo>
                    <a:pt x="1302464" y="559307"/>
                  </a:lnTo>
                  <a:lnTo>
                    <a:pt x="1397073" y="559307"/>
                  </a:lnTo>
                  <a:lnTo>
                    <a:pt x="1410589" y="559307"/>
                  </a:lnTo>
                  <a:lnTo>
                    <a:pt x="1447526" y="565276"/>
                  </a:lnTo>
                  <a:lnTo>
                    <a:pt x="1477772" y="581526"/>
                  </a:lnTo>
                  <a:lnTo>
                    <a:pt x="1498207" y="605578"/>
                  </a:lnTo>
                  <a:lnTo>
                    <a:pt x="1505712" y="634949"/>
                  </a:lnTo>
                  <a:lnTo>
                    <a:pt x="1505712" y="907520"/>
                  </a:lnTo>
                  <a:lnTo>
                    <a:pt x="1505712" y="1047489"/>
                  </a:lnTo>
                  <a:lnTo>
                    <a:pt x="1505712" y="1099057"/>
                  </a:lnTo>
                  <a:lnTo>
                    <a:pt x="1505712" y="1106423"/>
                  </a:lnTo>
                </a:path>
              </a:pathLst>
            </a:custGeom>
            <a:ln w="30162">
              <a:solidFill>
                <a:srgbClr val="FFC000"/>
              </a:solidFill>
            </a:ln>
          </p:spPr>
          <p:txBody>
            <a:bodyPr wrap="square" lIns="0" tIns="0" rIns="0" bIns="0" rtlCol="0"/>
            <a:lstStyle/>
            <a:p>
              <a:endParaRPr sz="2400"/>
            </a:p>
          </p:txBody>
        </p:sp>
        <p:sp>
          <p:nvSpPr>
            <p:cNvPr id="9" name="object 9">
              <a:extLst>
                <a:ext uri="{FF2B5EF4-FFF2-40B4-BE49-F238E27FC236}">
                  <a16:creationId xmlns:a16="http://schemas.microsoft.com/office/drawing/2014/main" id="{AFA2A5AF-06D7-C4A2-5753-84B353A86097}"/>
                </a:ext>
              </a:extLst>
            </p:cNvPr>
            <p:cNvSpPr/>
            <p:nvPr/>
          </p:nvSpPr>
          <p:spPr>
            <a:xfrm>
              <a:off x="4428744" y="3936491"/>
              <a:ext cx="1190625" cy="1135380"/>
            </a:xfrm>
            <a:custGeom>
              <a:avLst/>
              <a:gdLst/>
              <a:ahLst/>
              <a:cxnLst/>
              <a:rect l="l" t="t" r="r" b="b"/>
              <a:pathLst>
                <a:path w="1190625" h="1135379">
                  <a:moveTo>
                    <a:pt x="1190243" y="0"/>
                  </a:moveTo>
                  <a:lnTo>
                    <a:pt x="1190243" y="383621"/>
                  </a:lnTo>
                  <a:lnTo>
                    <a:pt x="1190243" y="580617"/>
                  </a:lnTo>
                  <a:lnTo>
                    <a:pt x="1190243" y="653194"/>
                  </a:lnTo>
                  <a:lnTo>
                    <a:pt x="1190243" y="663562"/>
                  </a:lnTo>
                  <a:lnTo>
                    <a:pt x="1180754" y="712580"/>
                  </a:lnTo>
                  <a:lnTo>
                    <a:pt x="1155001" y="752614"/>
                  </a:lnTo>
                  <a:lnTo>
                    <a:pt x="1117056" y="779608"/>
                  </a:lnTo>
                  <a:lnTo>
                    <a:pt x="1070990" y="789508"/>
                  </a:lnTo>
                  <a:lnTo>
                    <a:pt x="514453" y="789508"/>
                  </a:lnTo>
                  <a:lnTo>
                    <a:pt x="228663" y="789508"/>
                  </a:lnTo>
                  <a:lnTo>
                    <a:pt x="123372" y="789508"/>
                  </a:lnTo>
                  <a:lnTo>
                    <a:pt x="108330" y="789508"/>
                  </a:lnTo>
                  <a:lnTo>
                    <a:pt x="66276" y="798406"/>
                  </a:lnTo>
                  <a:lnTo>
                    <a:pt x="31829" y="822636"/>
                  </a:lnTo>
                  <a:lnTo>
                    <a:pt x="8550" y="858495"/>
                  </a:lnTo>
                  <a:lnTo>
                    <a:pt x="0" y="902284"/>
                  </a:lnTo>
                  <a:lnTo>
                    <a:pt x="0" y="1037042"/>
                  </a:lnTo>
                  <a:lnTo>
                    <a:pt x="0" y="1106243"/>
                  </a:lnTo>
                  <a:lnTo>
                    <a:pt x="0" y="1131737"/>
                  </a:lnTo>
                  <a:lnTo>
                    <a:pt x="0" y="1135380"/>
                  </a:lnTo>
                </a:path>
              </a:pathLst>
            </a:custGeom>
            <a:ln w="30162">
              <a:solidFill>
                <a:srgbClr val="001239"/>
              </a:solidFill>
            </a:ln>
          </p:spPr>
          <p:txBody>
            <a:bodyPr wrap="square" lIns="0" tIns="0" rIns="0" bIns="0" rtlCol="0"/>
            <a:lstStyle/>
            <a:p>
              <a:endParaRPr sz="2400"/>
            </a:p>
          </p:txBody>
        </p:sp>
        <p:sp>
          <p:nvSpPr>
            <p:cNvPr id="10" name="object 10">
              <a:extLst>
                <a:ext uri="{FF2B5EF4-FFF2-40B4-BE49-F238E27FC236}">
                  <a16:creationId xmlns:a16="http://schemas.microsoft.com/office/drawing/2014/main" id="{75D42526-0963-0658-1114-F2BF6169CAEF}"/>
                </a:ext>
              </a:extLst>
            </p:cNvPr>
            <p:cNvSpPr/>
            <p:nvPr/>
          </p:nvSpPr>
          <p:spPr>
            <a:xfrm>
              <a:off x="5087111" y="2828544"/>
              <a:ext cx="1056640" cy="1057910"/>
            </a:xfrm>
            <a:custGeom>
              <a:avLst/>
              <a:gdLst/>
              <a:ahLst/>
              <a:cxnLst/>
              <a:rect l="l" t="t" r="r" b="b"/>
              <a:pathLst>
                <a:path w="1056639" h="1057910">
                  <a:moveTo>
                    <a:pt x="528065" y="0"/>
                  </a:moveTo>
                  <a:lnTo>
                    <a:pt x="480008" y="2160"/>
                  </a:lnTo>
                  <a:lnTo>
                    <a:pt x="433158" y="8518"/>
                  </a:lnTo>
                  <a:lnTo>
                    <a:pt x="387702" y="18887"/>
                  </a:lnTo>
                  <a:lnTo>
                    <a:pt x="343827" y="33080"/>
                  </a:lnTo>
                  <a:lnTo>
                    <a:pt x="301718" y="50911"/>
                  </a:lnTo>
                  <a:lnTo>
                    <a:pt x="261563" y="72192"/>
                  </a:lnTo>
                  <a:lnTo>
                    <a:pt x="223548" y="96738"/>
                  </a:lnTo>
                  <a:lnTo>
                    <a:pt x="187860" y="124361"/>
                  </a:lnTo>
                  <a:lnTo>
                    <a:pt x="154686" y="154876"/>
                  </a:lnTo>
                  <a:lnTo>
                    <a:pt x="124211" y="188095"/>
                  </a:lnTo>
                  <a:lnTo>
                    <a:pt x="96622" y="223833"/>
                  </a:lnTo>
                  <a:lnTo>
                    <a:pt x="72107" y="261902"/>
                  </a:lnTo>
                  <a:lnTo>
                    <a:pt x="50852" y="302116"/>
                  </a:lnTo>
                  <a:lnTo>
                    <a:pt x="33042" y="344288"/>
                  </a:lnTo>
                  <a:lnTo>
                    <a:pt x="18866" y="388231"/>
                  </a:lnTo>
                  <a:lnTo>
                    <a:pt x="8509" y="433760"/>
                  </a:lnTo>
                  <a:lnTo>
                    <a:pt x="2158" y="480688"/>
                  </a:lnTo>
                  <a:lnTo>
                    <a:pt x="0" y="528828"/>
                  </a:lnTo>
                  <a:lnTo>
                    <a:pt x="2158" y="576967"/>
                  </a:lnTo>
                  <a:lnTo>
                    <a:pt x="8509" y="623895"/>
                  </a:lnTo>
                  <a:lnTo>
                    <a:pt x="18866" y="669424"/>
                  </a:lnTo>
                  <a:lnTo>
                    <a:pt x="33042" y="713367"/>
                  </a:lnTo>
                  <a:lnTo>
                    <a:pt x="50852" y="755539"/>
                  </a:lnTo>
                  <a:lnTo>
                    <a:pt x="72107" y="795753"/>
                  </a:lnTo>
                  <a:lnTo>
                    <a:pt x="96622" y="833822"/>
                  </a:lnTo>
                  <a:lnTo>
                    <a:pt x="124211" y="869560"/>
                  </a:lnTo>
                  <a:lnTo>
                    <a:pt x="154686" y="902779"/>
                  </a:lnTo>
                  <a:lnTo>
                    <a:pt x="187860" y="933294"/>
                  </a:lnTo>
                  <a:lnTo>
                    <a:pt x="223548" y="960917"/>
                  </a:lnTo>
                  <a:lnTo>
                    <a:pt x="261563" y="985463"/>
                  </a:lnTo>
                  <a:lnTo>
                    <a:pt x="301718" y="1006744"/>
                  </a:lnTo>
                  <a:lnTo>
                    <a:pt x="343827" y="1024575"/>
                  </a:lnTo>
                  <a:lnTo>
                    <a:pt x="387702" y="1038768"/>
                  </a:lnTo>
                  <a:lnTo>
                    <a:pt x="433158" y="1049137"/>
                  </a:lnTo>
                  <a:lnTo>
                    <a:pt x="480008" y="1055495"/>
                  </a:lnTo>
                  <a:lnTo>
                    <a:pt x="528065" y="1057656"/>
                  </a:lnTo>
                  <a:lnTo>
                    <a:pt x="576123" y="1055495"/>
                  </a:lnTo>
                  <a:lnTo>
                    <a:pt x="622973" y="1049137"/>
                  </a:lnTo>
                  <a:lnTo>
                    <a:pt x="668429" y="1038768"/>
                  </a:lnTo>
                  <a:lnTo>
                    <a:pt x="712304" y="1024575"/>
                  </a:lnTo>
                  <a:lnTo>
                    <a:pt x="754413" y="1006744"/>
                  </a:lnTo>
                  <a:lnTo>
                    <a:pt x="794568" y="985463"/>
                  </a:lnTo>
                  <a:lnTo>
                    <a:pt x="832583" y="960917"/>
                  </a:lnTo>
                  <a:lnTo>
                    <a:pt x="868271" y="933294"/>
                  </a:lnTo>
                  <a:lnTo>
                    <a:pt x="901446" y="902779"/>
                  </a:lnTo>
                  <a:lnTo>
                    <a:pt x="931920" y="869560"/>
                  </a:lnTo>
                  <a:lnTo>
                    <a:pt x="959509" y="833822"/>
                  </a:lnTo>
                  <a:lnTo>
                    <a:pt x="984024" y="795753"/>
                  </a:lnTo>
                  <a:lnTo>
                    <a:pt x="1005279" y="755539"/>
                  </a:lnTo>
                  <a:lnTo>
                    <a:pt x="1023089" y="713367"/>
                  </a:lnTo>
                  <a:lnTo>
                    <a:pt x="1037265" y="669424"/>
                  </a:lnTo>
                  <a:lnTo>
                    <a:pt x="1047622" y="623895"/>
                  </a:lnTo>
                  <a:lnTo>
                    <a:pt x="1053973" y="576967"/>
                  </a:lnTo>
                  <a:lnTo>
                    <a:pt x="1056132" y="528828"/>
                  </a:lnTo>
                  <a:lnTo>
                    <a:pt x="1053973" y="480688"/>
                  </a:lnTo>
                  <a:lnTo>
                    <a:pt x="1047622" y="433760"/>
                  </a:lnTo>
                  <a:lnTo>
                    <a:pt x="1037265" y="388231"/>
                  </a:lnTo>
                  <a:lnTo>
                    <a:pt x="1023089" y="344288"/>
                  </a:lnTo>
                  <a:lnTo>
                    <a:pt x="1005279" y="302116"/>
                  </a:lnTo>
                  <a:lnTo>
                    <a:pt x="984024" y="261902"/>
                  </a:lnTo>
                  <a:lnTo>
                    <a:pt x="959509" y="223833"/>
                  </a:lnTo>
                  <a:lnTo>
                    <a:pt x="931920" y="188095"/>
                  </a:lnTo>
                  <a:lnTo>
                    <a:pt x="901445" y="154876"/>
                  </a:lnTo>
                  <a:lnTo>
                    <a:pt x="868271" y="124361"/>
                  </a:lnTo>
                  <a:lnTo>
                    <a:pt x="832583" y="96738"/>
                  </a:lnTo>
                  <a:lnTo>
                    <a:pt x="794568" y="72192"/>
                  </a:lnTo>
                  <a:lnTo>
                    <a:pt x="754413" y="50911"/>
                  </a:lnTo>
                  <a:lnTo>
                    <a:pt x="712304" y="33080"/>
                  </a:lnTo>
                  <a:lnTo>
                    <a:pt x="668429" y="18887"/>
                  </a:lnTo>
                  <a:lnTo>
                    <a:pt x="622973" y="8518"/>
                  </a:lnTo>
                  <a:lnTo>
                    <a:pt x="576123" y="2160"/>
                  </a:lnTo>
                  <a:lnTo>
                    <a:pt x="528065" y="0"/>
                  </a:lnTo>
                  <a:close/>
                </a:path>
              </a:pathLst>
            </a:custGeom>
            <a:solidFill>
              <a:schemeClr val="accent1"/>
            </a:solidFill>
          </p:spPr>
          <p:txBody>
            <a:bodyPr wrap="square" lIns="0" tIns="0" rIns="0" bIns="0" rtlCol="0"/>
            <a:lstStyle/>
            <a:p>
              <a:endParaRPr sz="2400" dirty="0"/>
            </a:p>
          </p:txBody>
        </p:sp>
        <p:sp>
          <p:nvSpPr>
            <p:cNvPr id="11" name="object 11">
              <a:extLst>
                <a:ext uri="{FF2B5EF4-FFF2-40B4-BE49-F238E27FC236}">
                  <a16:creationId xmlns:a16="http://schemas.microsoft.com/office/drawing/2014/main" id="{5A324DC2-613B-98CE-4A50-8F49CA67A7CB}"/>
                </a:ext>
              </a:extLst>
            </p:cNvPr>
            <p:cNvSpPr/>
            <p:nvPr/>
          </p:nvSpPr>
          <p:spPr>
            <a:xfrm>
              <a:off x="2395727" y="2828544"/>
              <a:ext cx="1056640" cy="1057910"/>
            </a:xfrm>
            <a:custGeom>
              <a:avLst/>
              <a:gdLst/>
              <a:ahLst/>
              <a:cxnLst/>
              <a:rect l="l" t="t" r="r" b="b"/>
              <a:pathLst>
                <a:path w="1056639" h="1057910">
                  <a:moveTo>
                    <a:pt x="528066" y="0"/>
                  </a:moveTo>
                  <a:lnTo>
                    <a:pt x="480008" y="2160"/>
                  </a:lnTo>
                  <a:lnTo>
                    <a:pt x="433158" y="8518"/>
                  </a:lnTo>
                  <a:lnTo>
                    <a:pt x="387702" y="18887"/>
                  </a:lnTo>
                  <a:lnTo>
                    <a:pt x="343827" y="33080"/>
                  </a:lnTo>
                  <a:lnTo>
                    <a:pt x="301718" y="50911"/>
                  </a:lnTo>
                  <a:lnTo>
                    <a:pt x="261563" y="72192"/>
                  </a:lnTo>
                  <a:lnTo>
                    <a:pt x="223548" y="96738"/>
                  </a:lnTo>
                  <a:lnTo>
                    <a:pt x="187860" y="124361"/>
                  </a:lnTo>
                  <a:lnTo>
                    <a:pt x="154686" y="154876"/>
                  </a:lnTo>
                  <a:lnTo>
                    <a:pt x="124211" y="188095"/>
                  </a:lnTo>
                  <a:lnTo>
                    <a:pt x="96622" y="223833"/>
                  </a:lnTo>
                  <a:lnTo>
                    <a:pt x="72107" y="261902"/>
                  </a:lnTo>
                  <a:lnTo>
                    <a:pt x="50852" y="302116"/>
                  </a:lnTo>
                  <a:lnTo>
                    <a:pt x="33042" y="344288"/>
                  </a:lnTo>
                  <a:lnTo>
                    <a:pt x="18866" y="388231"/>
                  </a:lnTo>
                  <a:lnTo>
                    <a:pt x="8509" y="433760"/>
                  </a:lnTo>
                  <a:lnTo>
                    <a:pt x="2158" y="480688"/>
                  </a:lnTo>
                  <a:lnTo>
                    <a:pt x="0" y="528828"/>
                  </a:lnTo>
                  <a:lnTo>
                    <a:pt x="2158" y="576967"/>
                  </a:lnTo>
                  <a:lnTo>
                    <a:pt x="8509" y="623895"/>
                  </a:lnTo>
                  <a:lnTo>
                    <a:pt x="18866" y="669424"/>
                  </a:lnTo>
                  <a:lnTo>
                    <a:pt x="33042" y="713367"/>
                  </a:lnTo>
                  <a:lnTo>
                    <a:pt x="50852" y="755539"/>
                  </a:lnTo>
                  <a:lnTo>
                    <a:pt x="72107" y="795753"/>
                  </a:lnTo>
                  <a:lnTo>
                    <a:pt x="96622" y="833822"/>
                  </a:lnTo>
                  <a:lnTo>
                    <a:pt x="124211" y="869560"/>
                  </a:lnTo>
                  <a:lnTo>
                    <a:pt x="154686" y="902779"/>
                  </a:lnTo>
                  <a:lnTo>
                    <a:pt x="187860" y="933294"/>
                  </a:lnTo>
                  <a:lnTo>
                    <a:pt x="223548" y="960917"/>
                  </a:lnTo>
                  <a:lnTo>
                    <a:pt x="261563" y="985463"/>
                  </a:lnTo>
                  <a:lnTo>
                    <a:pt x="301718" y="1006744"/>
                  </a:lnTo>
                  <a:lnTo>
                    <a:pt x="343827" y="1024575"/>
                  </a:lnTo>
                  <a:lnTo>
                    <a:pt x="387702" y="1038768"/>
                  </a:lnTo>
                  <a:lnTo>
                    <a:pt x="433158" y="1049137"/>
                  </a:lnTo>
                  <a:lnTo>
                    <a:pt x="480008" y="1055495"/>
                  </a:lnTo>
                  <a:lnTo>
                    <a:pt x="528066" y="1057656"/>
                  </a:lnTo>
                  <a:lnTo>
                    <a:pt x="576123" y="1055495"/>
                  </a:lnTo>
                  <a:lnTo>
                    <a:pt x="622973" y="1049137"/>
                  </a:lnTo>
                  <a:lnTo>
                    <a:pt x="668429" y="1038768"/>
                  </a:lnTo>
                  <a:lnTo>
                    <a:pt x="712304" y="1024575"/>
                  </a:lnTo>
                  <a:lnTo>
                    <a:pt x="754413" y="1006744"/>
                  </a:lnTo>
                  <a:lnTo>
                    <a:pt x="794568" y="985463"/>
                  </a:lnTo>
                  <a:lnTo>
                    <a:pt x="832583" y="960917"/>
                  </a:lnTo>
                  <a:lnTo>
                    <a:pt x="868271" y="933294"/>
                  </a:lnTo>
                  <a:lnTo>
                    <a:pt x="901446" y="902779"/>
                  </a:lnTo>
                  <a:lnTo>
                    <a:pt x="931920" y="869560"/>
                  </a:lnTo>
                  <a:lnTo>
                    <a:pt x="959509" y="833822"/>
                  </a:lnTo>
                  <a:lnTo>
                    <a:pt x="984024" y="795753"/>
                  </a:lnTo>
                  <a:lnTo>
                    <a:pt x="1005279" y="755539"/>
                  </a:lnTo>
                  <a:lnTo>
                    <a:pt x="1023089" y="713367"/>
                  </a:lnTo>
                  <a:lnTo>
                    <a:pt x="1037265" y="669424"/>
                  </a:lnTo>
                  <a:lnTo>
                    <a:pt x="1047622" y="623895"/>
                  </a:lnTo>
                  <a:lnTo>
                    <a:pt x="1053973" y="576967"/>
                  </a:lnTo>
                  <a:lnTo>
                    <a:pt x="1056132" y="528828"/>
                  </a:lnTo>
                  <a:lnTo>
                    <a:pt x="1053973" y="480688"/>
                  </a:lnTo>
                  <a:lnTo>
                    <a:pt x="1047622" y="433760"/>
                  </a:lnTo>
                  <a:lnTo>
                    <a:pt x="1037265" y="388231"/>
                  </a:lnTo>
                  <a:lnTo>
                    <a:pt x="1023089" y="344288"/>
                  </a:lnTo>
                  <a:lnTo>
                    <a:pt x="1005279" y="302116"/>
                  </a:lnTo>
                  <a:lnTo>
                    <a:pt x="984024" y="261902"/>
                  </a:lnTo>
                  <a:lnTo>
                    <a:pt x="959509" y="223833"/>
                  </a:lnTo>
                  <a:lnTo>
                    <a:pt x="931920" y="188095"/>
                  </a:lnTo>
                  <a:lnTo>
                    <a:pt x="901446" y="154876"/>
                  </a:lnTo>
                  <a:lnTo>
                    <a:pt x="868271" y="124361"/>
                  </a:lnTo>
                  <a:lnTo>
                    <a:pt x="832583" y="96738"/>
                  </a:lnTo>
                  <a:lnTo>
                    <a:pt x="794568" y="72192"/>
                  </a:lnTo>
                  <a:lnTo>
                    <a:pt x="754413" y="50911"/>
                  </a:lnTo>
                  <a:lnTo>
                    <a:pt x="712304" y="33080"/>
                  </a:lnTo>
                  <a:lnTo>
                    <a:pt x="668429" y="18887"/>
                  </a:lnTo>
                  <a:lnTo>
                    <a:pt x="622973" y="8518"/>
                  </a:lnTo>
                  <a:lnTo>
                    <a:pt x="576123" y="2160"/>
                  </a:lnTo>
                  <a:lnTo>
                    <a:pt x="528066" y="0"/>
                  </a:lnTo>
                  <a:close/>
                </a:path>
              </a:pathLst>
            </a:custGeom>
            <a:solidFill>
              <a:schemeClr val="accent1"/>
            </a:solidFill>
          </p:spPr>
          <p:txBody>
            <a:bodyPr wrap="square" lIns="0" tIns="0" rIns="0" bIns="0" rtlCol="0"/>
            <a:lstStyle/>
            <a:p>
              <a:endParaRPr sz="2400" dirty="0"/>
            </a:p>
          </p:txBody>
        </p:sp>
        <p:pic>
          <p:nvPicPr>
            <p:cNvPr id="12" name="object 12">
              <a:extLst>
                <a:ext uri="{FF2B5EF4-FFF2-40B4-BE49-F238E27FC236}">
                  <a16:creationId xmlns:a16="http://schemas.microsoft.com/office/drawing/2014/main" id="{EB185AAF-988E-F7B5-D038-97F3ED19B540}"/>
                </a:ext>
              </a:extLst>
            </p:cNvPr>
            <p:cNvPicPr/>
            <p:nvPr/>
          </p:nvPicPr>
          <p:blipFill>
            <a:blip r:embed="rId2" cstate="print"/>
            <a:stretch>
              <a:fillRect/>
            </a:stretch>
          </p:blipFill>
          <p:spPr>
            <a:xfrm>
              <a:off x="3813047" y="4831085"/>
              <a:ext cx="1280160" cy="312412"/>
            </a:xfrm>
            <a:prstGeom prst="rect">
              <a:avLst/>
            </a:prstGeom>
          </p:spPr>
        </p:pic>
        <p:pic>
          <p:nvPicPr>
            <p:cNvPr id="13" name="object 13">
              <a:extLst>
                <a:ext uri="{FF2B5EF4-FFF2-40B4-BE49-F238E27FC236}">
                  <a16:creationId xmlns:a16="http://schemas.microsoft.com/office/drawing/2014/main" id="{ADBC529F-F6F6-69A1-9520-4F1B5F3D5461}"/>
                </a:ext>
              </a:extLst>
            </p:cNvPr>
            <p:cNvPicPr/>
            <p:nvPr/>
          </p:nvPicPr>
          <p:blipFill>
            <a:blip r:embed="rId3" cstate="print"/>
            <a:stretch>
              <a:fillRect/>
            </a:stretch>
          </p:blipFill>
          <p:spPr>
            <a:xfrm>
              <a:off x="3823716" y="4835650"/>
              <a:ext cx="1072908" cy="307847"/>
            </a:xfrm>
            <a:prstGeom prst="rect">
              <a:avLst/>
            </a:prstGeom>
          </p:spPr>
        </p:pic>
        <p:sp>
          <p:nvSpPr>
            <p:cNvPr id="14" name="object 14">
              <a:extLst>
                <a:ext uri="{FF2B5EF4-FFF2-40B4-BE49-F238E27FC236}">
                  <a16:creationId xmlns:a16="http://schemas.microsoft.com/office/drawing/2014/main" id="{DC7D4C3E-EC85-690D-11CF-848E7157F34C}"/>
                </a:ext>
              </a:extLst>
            </p:cNvPr>
            <p:cNvSpPr/>
            <p:nvPr/>
          </p:nvSpPr>
          <p:spPr>
            <a:xfrm>
              <a:off x="3838955" y="4856988"/>
              <a:ext cx="1178560" cy="254635"/>
            </a:xfrm>
            <a:custGeom>
              <a:avLst/>
              <a:gdLst/>
              <a:ahLst/>
              <a:cxnLst/>
              <a:rect l="l" t="t" r="r" b="b"/>
              <a:pathLst>
                <a:path w="1178560" h="254635">
                  <a:moveTo>
                    <a:pt x="1178052" y="0"/>
                  </a:moveTo>
                  <a:lnTo>
                    <a:pt x="0" y="0"/>
                  </a:lnTo>
                  <a:lnTo>
                    <a:pt x="0" y="254508"/>
                  </a:lnTo>
                  <a:lnTo>
                    <a:pt x="1178052" y="254508"/>
                  </a:lnTo>
                  <a:lnTo>
                    <a:pt x="1178052" y="0"/>
                  </a:lnTo>
                  <a:close/>
                </a:path>
              </a:pathLst>
            </a:custGeom>
            <a:solidFill>
              <a:srgbClr val="FFC000"/>
            </a:solidFill>
          </p:spPr>
          <p:txBody>
            <a:bodyPr wrap="square" lIns="0" tIns="0" rIns="0" bIns="0" rtlCol="0"/>
            <a:lstStyle/>
            <a:p>
              <a:endParaRPr sz="2400"/>
            </a:p>
          </p:txBody>
        </p:sp>
      </p:grpSp>
      <p:sp>
        <p:nvSpPr>
          <p:cNvPr id="15" name="object 15">
            <a:extLst>
              <a:ext uri="{FF2B5EF4-FFF2-40B4-BE49-F238E27FC236}">
                <a16:creationId xmlns:a16="http://schemas.microsoft.com/office/drawing/2014/main" id="{9E3D8F39-7916-B1D5-7C2C-5DDB835E3BC0}"/>
              </a:ext>
            </a:extLst>
          </p:cNvPr>
          <p:cNvSpPr txBox="1"/>
          <p:nvPr/>
        </p:nvSpPr>
        <p:spPr>
          <a:xfrm>
            <a:off x="2531194" y="2410302"/>
            <a:ext cx="2806700" cy="1248205"/>
          </a:xfrm>
          <a:prstGeom prst="rect">
            <a:avLst/>
          </a:prstGeom>
        </p:spPr>
        <p:txBody>
          <a:bodyPr vert="horz" wrap="square" lIns="0" tIns="16933" rIns="0" bIns="0" rtlCol="0">
            <a:spAutoFit/>
          </a:bodyPr>
          <a:lstStyle/>
          <a:p>
            <a:pPr marL="16933" marR="6773" algn="ctr">
              <a:spcBef>
                <a:spcPts val="133"/>
              </a:spcBef>
            </a:pPr>
            <a:r>
              <a:rPr sz="1600" spc="-7" dirty="0">
                <a:latin typeface="Calibri"/>
                <a:cs typeface="Calibri"/>
              </a:rPr>
              <a:t>Overloading</a:t>
            </a:r>
            <a:r>
              <a:rPr sz="1600" spc="33" dirty="0">
                <a:latin typeface="Calibri"/>
                <a:cs typeface="Calibri"/>
              </a:rPr>
              <a:t> </a:t>
            </a:r>
            <a:r>
              <a:rPr sz="1600" spc="-7" dirty="0">
                <a:latin typeface="Calibri"/>
                <a:cs typeface="Calibri"/>
              </a:rPr>
              <a:t>method</a:t>
            </a:r>
            <a:r>
              <a:rPr sz="1600" dirty="0">
                <a:latin typeface="Calibri"/>
                <a:cs typeface="Calibri"/>
              </a:rPr>
              <a:t> </a:t>
            </a:r>
            <a:r>
              <a:rPr sz="1600" spc="-7" dirty="0">
                <a:latin typeface="Calibri"/>
                <a:cs typeface="Calibri"/>
              </a:rPr>
              <a:t>where</a:t>
            </a:r>
            <a:r>
              <a:rPr sz="1600" spc="-20" dirty="0">
                <a:latin typeface="Calibri"/>
                <a:cs typeface="Calibri"/>
              </a:rPr>
              <a:t> </a:t>
            </a:r>
            <a:r>
              <a:rPr sz="1600" dirty="0">
                <a:latin typeface="Calibri"/>
                <a:cs typeface="Calibri"/>
              </a:rPr>
              <a:t>more</a:t>
            </a:r>
            <a:r>
              <a:rPr sz="1600" spc="7" dirty="0">
                <a:latin typeface="Calibri"/>
                <a:cs typeface="Calibri"/>
              </a:rPr>
              <a:t> </a:t>
            </a:r>
            <a:r>
              <a:rPr sz="1600" spc="-7" dirty="0">
                <a:latin typeface="Calibri"/>
                <a:cs typeface="Calibri"/>
              </a:rPr>
              <a:t>than</a:t>
            </a:r>
            <a:r>
              <a:rPr sz="1600" spc="-13" dirty="0">
                <a:latin typeface="Calibri"/>
                <a:cs typeface="Calibri"/>
              </a:rPr>
              <a:t> </a:t>
            </a:r>
            <a:r>
              <a:rPr sz="1600" dirty="0">
                <a:latin typeface="Calibri"/>
                <a:cs typeface="Calibri"/>
              </a:rPr>
              <a:t>one </a:t>
            </a:r>
            <a:r>
              <a:rPr sz="1600" spc="7" dirty="0">
                <a:latin typeface="Calibri"/>
                <a:cs typeface="Calibri"/>
              </a:rPr>
              <a:t> </a:t>
            </a:r>
            <a:r>
              <a:rPr sz="1600" spc="-7" dirty="0">
                <a:latin typeface="Calibri"/>
                <a:cs typeface="Calibri"/>
              </a:rPr>
              <a:t>method</a:t>
            </a:r>
            <a:r>
              <a:rPr sz="1600" dirty="0">
                <a:latin typeface="Calibri"/>
                <a:cs typeface="Calibri"/>
              </a:rPr>
              <a:t> </a:t>
            </a:r>
            <a:r>
              <a:rPr sz="1600" spc="-7" dirty="0">
                <a:latin typeface="Calibri"/>
                <a:cs typeface="Calibri"/>
              </a:rPr>
              <a:t>share</a:t>
            </a:r>
            <a:r>
              <a:rPr sz="1600" spc="7" dirty="0">
                <a:latin typeface="Calibri"/>
                <a:cs typeface="Calibri"/>
              </a:rPr>
              <a:t> </a:t>
            </a:r>
            <a:r>
              <a:rPr sz="1600" spc="-7" dirty="0">
                <a:latin typeface="Calibri"/>
                <a:cs typeface="Calibri"/>
              </a:rPr>
              <a:t>the same</a:t>
            </a:r>
            <a:r>
              <a:rPr sz="1600" spc="7" dirty="0">
                <a:latin typeface="Calibri"/>
                <a:cs typeface="Calibri"/>
              </a:rPr>
              <a:t> </a:t>
            </a:r>
            <a:r>
              <a:rPr sz="1600" spc="-7" dirty="0">
                <a:latin typeface="Calibri"/>
                <a:cs typeface="Calibri"/>
              </a:rPr>
              <a:t>name</a:t>
            </a:r>
            <a:r>
              <a:rPr sz="1600" dirty="0">
                <a:latin typeface="Calibri"/>
                <a:cs typeface="Calibri"/>
              </a:rPr>
              <a:t> </a:t>
            </a:r>
            <a:r>
              <a:rPr sz="1600" spc="-7" dirty="0">
                <a:latin typeface="Calibri"/>
                <a:cs typeface="Calibri"/>
              </a:rPr>
              <a:t>with</a:t>
            </a:r>
            <a:r>
              <a:rPr sz="1600" spc="-13" dirty="0">
                <a:latin typeface="Calibri"/>
                <a:cs typeface="Calibri"/>
              </a:rPr>
              <a:t> </a:t>
            </a:r>
            <a:r>
              <a:rPr sz="1600" spc="-7" dirty="0">
                <a:latin typeface="Calibri"/>
                <a:cs typeface="Calibri"/>
              </a:rPr>
              <a:t>different </a:t>
            </a:r>
            <a:r>
              <a:rPr sz="1600" spc="-253" dirty="0">
                <a:latin typeface="Calibri"/>
                <a:cs typeface="Calibri"/>
              </a:rPr>
              <a:t> </a:t>
            </a:r>
            <a:r>
              <a:rPr sz="1600" spc="-7" dirty="0">
                <a:latin typeface="Calibri"/>
                <a:cs typeface="Calibri"/>
              </a:rPr>
              <a:t>parameters</a:t>
            </a:r>
            <a:r>
              <a:rPr sz="1600" dirty="0">
                <a:latin typeface="Calibri"/>
                <a:cs typeface="Calibri"/>
              </a:rPr>
              <a:t> or</a:t>
            </a:r>
            <a:r>
              <a:rPr sz="1600" spc="-27" dirty="0">
                <a:latin typeface="Calibri"/>
                <a:cs typeface="Calibri"/>
              </a:rPr>
              <a:t> </a:t>
            </a:r>
            <a:r>
              <a:rPr sz="1600" spc="-7" dirty="0">
                <a:latin typeface="Calibri"/>
                <a:cs typeface="Calibri"/>
              </a:rPr>
              <a:t>signature</a:t>
            </a:r>
            <a:r>
              <a:rPr sz="1600" spc="13" dirty="0">
                <a:latin typeface="Calibri"/>
                <a:cs typeface="Calibri"/>
              </a:rPr>
              <a:t> </a:t>
            </a:r>
            <a:r>
              <a:rPr sz="1600" spc="-7" dirty="0">
                <a:latin typeface="Calibri"/>
                <a:cs typeface="Calibri"/>
              </a:rPr>
              <a:t>and</a:t>
            </a:r>
            <a:r>
              <a:rPr sz="1600" spc="-13" dirty="0">
                <a:latin typeface="Calibri"/>
                <a:cs typeface="Calibri"/>
              </a:rPr>
              <a:t> </a:t>
            </a:r>
            <a:r>
              <a:rPr sz="1600" spc="-7" dirty="0">
                <a:latin typeface="Calibri"/>
                <a:cs typeface="Calibri"/>
              </a:rPr>
              <a:t>different</a:t>
            </a:r>
            <a:r>
              <a:rPr sz="1600" spc="33" dirty="0">
                <a:latin typeface="Calibri"/>
                <a:cs typeface="Calibri"/>
              </a:rPr>
              <a:t> </a:t>
            </a:r>
            <a:r>
              <a:rPr sz="1600" spc="-7" dirty="0">
                <a:latin typeface="Calibri"/>
                <a:cs typeface="Calibri"/>
              </a:rPr>
              <a:t>return </a:t>
            </a:r>
            <a:r>
              <a:rPr sz="1600" spc="-253" dirty="0">
                <a:latin typeface="Calibri"/>
                <a:cs typeface="Calibri"/>
              </a:rPr>
              <a:t> </a:t>
            </a:r>
            <a:r>
              <a:rPr sz="1600" spc="-7" dirty="0">
                <a:latin typeface="Calibri"/>
                <a:cs typeface="Calibri"/>
              </a:rPr>
              <a:t>type</a:t>
            </a:r>
            <a:endParaRPr sz="1600" dirty="0">
              <a:latin typeface="Calibri"/>
              <a:cs typeface="Calibri"/>
            </a:endParaRPr>
          </a:p>
        </p:txBody>
      </p:sp>
      <p:sp>
        <p:nvSpPr>
          <p:cNvPr id="16" name="object 16">
            <a:extLst>
              <a:ext uri="{FF2B5EF4-FFF2-40B4-BE49-F238E27FC236}">
                <a16:creationId xmlns:a16="http://schemas.microsoft.com/office/drawing/2014/main" id="{C5BAD78C-C04D-EC1A-8229-927052ED086F}"/>
              </a:ext>
            </a:extLst>
          </p:cNvPr>
          <p:cNvSpPr txBox="1"/>
          <p:nvPr/>
        </p:nvSpPr>
        <p:spPr>
          <a:xfrm>
            <a:off x="6371756" y="2359723"/>
            <a:ext cx="2092113" cy="1001983"/>
          </a:xfrm>
          <a:prstGeom prst="rect">
            <a:avLst/>
          </a:prstGeom>
        </p:spPr>
        <p:txBody>
          <a:bodyPr vert="horz" wrap="square" lIns="0" tIns="16933" rIns="0" bIns="0" rtlCol="0">
            <a:spAutoFit/>
          </a:bodyPr>
          <a:lstStyle/>
          <a:p>
            <a:pPr marL="16086" marR="6773" indent="1693" algn="ctr">
              <a:spcBef>
                <a:spcPts val="133"/>
              </a:spcBef>
            </a:pPr>
            <a:r>
              <a:rPr sz="1600" spc="-7" dirty="0">
                <a:latin typeface="Calibri"/>
                <a:cs typeface="Calibri"/>
              </a:rPr>
              <a:t>Overriding</a:t>
            </a:r>
            <a:r>
              <a:rPr sz="1600" spc="33" dirty="0">
                <a:latin typeface="Calibri"/>
                <a:cs typeface="Calibri"/>
              </a:rPr>
              <a:t> </a:t>
            </a:r>
            <a:r>
              <a:rPr sz="1600" spc="-7" dirty="0">
                <a:latin typeface="Calibri"/>
                <a:cs typeface="Calibri"/>
              </a:rPr>
              <a:t>method </a:t>
            </a:r>
            <a:r>
              <a:rPr sz="1600" dirty="0">
                <a:latin typeface="Calibri"/>
                <a:cs typeface="Calibri"/>
              </a:rPr>
              <a:t>of</a:t>
            </a:r>
            <a:r>
              <a:rPr sz="1600" spc="-33" dirty="0">
                <a:latin typeface="Calibri"/>
                <a:cs typeface="Calibri"/>
              </a:rPr>
              <a:t> </a:t>
            </a:r>
            <a:r>
              <a:rPr sz="1600" spc="-7" dirty="0">
                <a:latin typeface="Calibri"/>
                <a:cs typeface="Calibri"/>
              </a:rPr>
              <a:t>super</a:t>
            </a:r>
            <a:r>
              <a:rPr sz="1600" spc="13" dirty="0">
                <a:latin typeface="Calibri"/>
                <a:cs typeface="Calibri"/>
              </a:rPr>
              <a:t> </a:t>
            </a:r>
            <a:r>
              <a:rPr sz="1600" spc="-7" dirty="0">
                <a:latin typeface="Calibri"/>
                <a:cs typeface="Calibri"/>
              </a:rPr>
              <a:t>class </a:t>
            </a:r>
            <a:r>
              <a:rPr sz="1600" spc="-247" dirty="0">
                <a:latin typeface="Calibri"/>
                <a:cs typeface="Calibri"/>
              </a:rPr>
              <a:t> </a:t>
            </a:r>
            <a:r>
              <a:rPr sz="1600" spc="-7" dirty="0">
                <a:latin typeface="Calibri"/>
                <a:cs typeface="Calibri"/>
              </a:rPr>
              <a:t>by method </a:t>
            </a:r>
            <a:r>
              <a:rPr sz="1600" dirty="0">
                <a:latin typeface="Calibri"/>
                <a:cs typeface="Calibri"/>
              </a:rPr>
              <a:t>of </a:t>
            </a:r>
            <a:r>
              <a:rPr sz="1600" spc="-7" dirty="0">
                <a:latin typeface="Calibri"/>
                <a:cs typeface="Calibri"/>
              </a:rPr>
              <a:t>child class, which </a:t>
            </a:r>
            <a:r>
              <a:rPr sz="1600" dirty="0">
                <a:latin typeface="Calibri"/>
                <a:cs typeface="Calibri"/>
              </a:rPr>
              <a:t>is </a:t>
            </a:r>
            <a:r>
              <a:rPr sz="1600" spc="-253" dirty="0">
                <a:latin typeface="Calibri"/>
                <a:cs typeface="Calibri"/>
              </a:rPr>
              <a:t> </a:t>
            </a:r>
            <a:r>
              <a:rPr sz="1600" spc="-7" dirty="0">
                <a:latin typeface="Calibri"/>
                <a:cs typeface="Calibri"/>
              </a:rPr>
              <a:t>done</a:t>
            </a:r>
            <a:r>
              <a:rPr sz="1600" dirty="0">
                <a:latin typeface="Calibri"/>
                <a:cs typeface="Calibri"/>
              </a:rPr>
              <a:t> </a:t>
            </a:r>
            <a:r>
              <a:rPr sz="1600" spc="-7" dirty="0">
                <a:latin typeface="Calibri"/>
                <a:cs typeface="Calibri"/>
              </a:rPr>
              <a:t>by</a:t>
            </a:r>
            <a:r>
              <a:rPr sz="1600" spc="13" dirty="0">
                <a:latin typeface="Calibri"/>
                <a:cs typeface="Calibri"/>
              </a:rPr>
              <a:t> </a:t>
            </a:r>
            <a:r>
              <a:rPr sz="1600" dirty="0">
                <a:latin typeface="Calibri"/>
                <a:cs typeface="Calibri"/>
              </a:rPr>
              <a:t>JVM</a:t>
            </a:r>
          </a:p>
        </p:txBody>
      </p:sp>
      <p:sp>
        <p:nvSpPr>
          <p:cNvPr id="17" name="object 17">
            <a:extLst>
              <a:ext uri="{FF2B5EF4-FFF2-40B4-BE49-F238E27FC236}">
                <a16:creationId xmlns:a16="http://schemas.microsoft.com/office/drawing/2014/main" id="{710DC7A8-B48A-D4CE-DFCE-3E4761064FEE}"/>
              </a:ext>
            </a:extLst>
          </p:cNvPr>
          <p:cNvSpPr txBox="1"/>
          <p:nvPr/>
        </p:nvSpPr>
        <p:spPr>
          <a:xfrm>
            <a:off x="5225287" y="6509038"/>
            <a:ext cx="1112520" cy="233397"/>
          </a:xfrm>
          <a:prstGeom prst="rect">
            <a:avLst/>
          </a:prstGeom>
        </p:spPr>
        <p:txBody>
          <a:bodyPr vert="horz" wrap="square" lIns="0" tIns="17780" rIns="0" bIns="0" rtlCol="0">
            <a:spAutoFit/>
          </a:bodyPr>
          <a:lstStyle/>
          <a:p>
            <a:pPr marL="16933">
              <a:spcBef>
                <a:spcPts val="140"/>
              </a:spcBef>
            </a:pPr>
            <a:r>
              <a:rPr sz="1400" b="1" dirty="0">
                <a:latin typeface="Calibri"/>
                <a:cs typeface="Calibri"/>
              </a:rPr>
              <a:t>Polymorphism</a:t>
            </a:r>
            <a:endParaRPr sz="1400">
              <a:latin typeface="Calibri"/>
              <a:cs typeface="Calibri"/>
            </a:endParaRPr>
          </a:p>
        </p:txBody>
      </p:sp>
      <p:sp>
        <p:nvSpPr>
          <p:cNvPr id="18" name="object 18">
            <a:extLst>
              <a:ext uri="{FF2B5EF4-FFF2-40B4-BE49-F238E27FC236}">
                <a16:creationId xmlns:a16="http://schemas.microsoft.com/office/drawing/2014/main" id="{850C6D8C-FD2E-4FA4-2D65-AE651AD4A067}"/>
              </a:ext>
            </a:extLst>
          </p:cNvPr>
          <p:cNvSpPr txBox="1"/>
          <p:nvPr/>
        </p:nvSpPr>
        <p:spPr>
          <a:xfrm>
            <a:off x="3413422" y="4335271"/>
            <a:ext cx="959273" cy="242866"/>
          </a:xfrm>
          <a:prstGeom prst="rect">
            <a:avLst/>
          </a:prstGeom>
        </p:spPr>
        <p:txBody>
          <a:bodyPr vert="horz" wrap="square" lIns="0" tIns="16933" rIns="0" bIns="0" rtlCol="0">
            <a:spAutoFit/>
          </a:bodyPr>
          <a:lstStyle/>
          <a:p>
            <a:pPr marL="16933">
              <a:spcBef>
                <a:spcPts val="133"/>
              </a:spcBef>
            </a:pPr>
            <a:r>
              <a:rPr sz="1467" spc="-7" dirty="0">
                <a:latin typeface="Calibri"/>
                <a:cs typeface="Calibri"/>
              </a:rPr>
              <a:t>O</a:t>
            </a:r>
            <a:r>
              <a:rPr sz="1467" spc="7" dirty="0">
                <a:latin typeface="Calibri"/>
                <a:cs typeface="Calibri"/>
              </a:rPr>
              <a:t>v</a:t>
            </a:r>
            <a:r>
              <a:rPr sz="1467" dirty="0">
                <a:latin typeface="Calibri"/>
                <a:cs typeface="Calibri"/>
              </a:rPr>
              <a:t>erloa</a:t>
            </a:r>
            <a:r>
              <a:rPr sz="1467" spc="-7" dirty="0">
                <a:latin typeface="Calibri"/>
                <a:cs typeface="Calibri"/>
              </a:rPr>
              <a:t>d</a:t>
            </a:r>
            <a:r>
              <a:rPr sz="1467" dirty="0">
                <a:latin typeface="Calibri"/>
                <a:cs typeface="Calibri"/>
              </a:rPr>
              <a:t>i</a:t>
            </a:r>
            <a:r>
              <a:rPr sz="1467" spc="-7" dirty="0">
                <a:latin typeface="Calibri"/>
                <a:cs typeface="Calibri"/>
              </a:rPr>
              <a:t>n</a:t>
            </a:r>
            <a:r>
              <a:rPr sz="1467" dirty="0">
                <a:latin typeface="Calibri"/>
                <a:cs typeface="Calibri"/>
              </a:rPr>
              <a:t>g</a:t>
            </a:r>
          </a:p>
        </p:txBody>
      </p:sp>
      <p:sp>
        <p:nvSpPr>
          <p:cNvPr id="19" name="object 19">
            <a:extLst>
              <a:ext uri="{FF2B5EF4-FFF2-40B4-BE49-F238E27FC236}">
                <a16:creationId xmlns:a16="http://schemas.microsoft.com/office/drawing/2014/main" id="{2EBDAE0C-57E7-AD9B-61B8-CFFFC93400E1}"/>
              </a:ext>
            </a:extLst>
          </p:cNvPr>
          <p:cNvSpPr txBox="1"/>
          <p:nvPr/>
        </p:nvSpPr>
        <p:spPr>
          <a:xfrm>
            <a:off x="7070682" y="4335271"/>
            <a:ext cx="835660" cy="242866"/>
          </a:xfrm>
          <a:prstGeom prst="rect">
            <a:avLst/>
          </a:prstGeom>
        </p:spPr>
        <p:txBody>
          <a:bodyPr vert="horz" wrap="square" lIns="0" tIns="16933" rIns="0" bIns="0" rtlCol="0">
            <a:spAutoFit/>
          </a:bodyPr>
          <a:lstStyle/>
          <a:p>
            <a:pPr marL="16933">
              <a:spcBef>
                <a:spcPts val="133"/>
              </a:spcBef>
            </a:pPr>
            <a:r>
              <a:rPr sz="1467" spc="-7" dirty="0">
                <a:latin typeface="Calibri"/>
                <a:cs typeface="Calibri"/>
              </a:rPr>
              <a:t>O</a:t>
            </a:r>
            <a:r>
              <a:rPr sz="1467" spc="7" dirty="0">
                <a:latin typeface="Calibri"/>
                <a:cs typeface="Calibri"/>
              </a:rPr>
              <a:t>v</a:t>
            </a:r>
            <a:r>
              <a:rPr sz="1467" dirty="0">
                <a:latin typeface="Calibri"/>
                <a:cs typeface="Calibri"/>
              </a:rPr>
              <a:t>erri</a:t>
            </a:r>
            <a:r>
              <a:rPr sz="1467" spc="-7" dirty="0">
                <a:latin typeface="Calibri"/>
                <a:cs typeface="Calibri"/>
              </a:rPr>
              <a:t>d</a:t>
            </a:r>
            <a:r>
              <a:rPr sz="1467" dirty="0">
                <a:latin typeface="Calibri"/>
                <a:cs typeface="Calibri"/>
              </a:rPr>
              <a:t>i</a:t>
            </a:r>
            <a:r>
              <a:rPr sz="1467" spc="-7" dirty="0">
                <a:latin typeface="Calibri"/>
                <a:cs typeface="Calibri"/>
              </a:rPr>
              <a:t>n</a:t>
            </a:r>
            <a:r>
              <a:rPr sz="1467" dirty="0">
                <a:latin typeface="Calibri"/>
                <a:cs typeface="Calibri"/>
              </a:rPr>
              <a:t>g</a:t>
            </a:r>
            <a:endParaRPr sz="1467">
              <a:latin typeface="Calibri"/>
              <a:cs typeface="Calibri"/>
            </a:endParaRPr>
          </a:p>
        </p:txBody>
      </p:sp>
      <p:sp>
        <p:nvSpPr>
          <p:cNvPr id="20" name="object 20">
            <a:extLst>
              <a:ext uri="{FF2B5EF4-FFF2-40B4-BE49-F238E27FC236}">
                <a16:creationId xmlns:a16="http://schemas.microsoft.com/office/drawing/2014/main" id="{E107939E-282F-A23A-B823-12964B318B2A}"/>
              </a:ext>
            </a:extLst>
          </p:cNvPr>
          <p:cNvSpPr/>
          <p:nvPr/>
        </p:nvSpPr>
        <p:spPr>
          <a:xfrm>
            <a:off x="3860801" y="5238495"/>
            <a:ext cx="75353" cy="77892"/>
          </a:xfrm>
          <a:custGeom>
            <a:avLst/>
            <a:gdLst/>
            <a:ahLst/>
            <a:cxnLst/>
            <a:rect l="l" t="t" r="r" b="b"/>
            <a:pathLst>
              <a:path w="56514" h="58420">
                <a:moveTo>
                  <a:pt x="28193" y="0"/>
                </a:moveTo>
                <a:lnTo>
                  <a:pt x="17198" y="2275"/>
                </a:lnTo>
                <a:lnTo>
                  <a:pt x="8239" y="8482"/>
                </a:lnTo>
                <a:lnTo>
                  <a:pt x="2208" y="17686"/>
                </a:lnTo>
                <a:lnTo>
                  <a:pt x="0" y="28955"/>
                </a:lnTo>
                <a:lnTo>
                  <a:pt x="2208" y="40225"/>
                </a:lnTo>
                <a:lnTo>
                  <a:pt x="8239" y="49429"/>
                </a:lnTo>
                <a:lnTo>
                  <a:pt x="17198" y="55636"/>
                </a:lnTo>
                <a:lnTo>
                  <a:pt x="28193" y="57911"/>
                </a:lnTo>
                <a:lnTo>
                  <a:pt x="39189" y="55636"/>
                </a:lnTo>
                <a:lnTo>
                  <a:pt x="48148" y="49429"/>
                </a:lnTo>
                <a:lnTo>
                  <a:pt x="54179" y="40225"/>
                </a:lnTo>
                <a:lnTo>
                  <a:pt x="56387" y="28955"/>
                </a:lnTo>
                <a:lnTo>
                  <a:pt x="54179" y="17686"/>
                </a:lnTo>
                <a:lnTo>
                  <a:pt x="48148" y="8482"/>
                </a:lnTo>
                <a:lnTo>
                  <a:pt x="39189" y="2275"/>
                </a:lnTo>
                <a:lnTo>
                  <a:pt x="28193" y="0"/>
                </a:lnTo>
                <a:close/>
              </a:path>
            </a:pathLst>
          </a:custGeom>
          <a:solidFill>
            <a:srgbClr val="FFC000"/>
          </a:solidFill>
        </p:spPr>
        <p:txBody>
          <a:bodyPr wrap="square" lIns="0" tIns="0" rIns="0" bIns="0" rtlCol="0"/>
          <a:lstStyle/>
          <a:p>
            <a:endParaRPr sz="2400"/>
          </a:p>
        </p:txBody>
      </p:sp>
      <p:sp>
        <p:nvSpPr>
          <p:cNvPr id="21" name="object 21">
            <a:extLst>
              <a:ext uri="{FF2B5EF4-FFF2-40B4-BE49-F238E27FC236}">
                <a16:creationId xmlns:a16="http://schemas.microsoft.com/office/drawing/2014/main" id="{777496D9-BB5C-27A5-E5F6-31474275AE93}"/>
              </a:ext>
            </a:extLst>
          </p:cNvPr>
          <p:cNvSpPr/>
          <p:nvPr/>
        </p:nvSpPr>
        <p:spPr>
          <a:xfrm>
            <a:off x="2352630" y="1889657"/>
            <a:ext cx="2806700" cy="424228"/>
          </a:xfrm>
          <a:custGeom>
            <a:avLst/>
            <a:gdLst/>
            <a:ahLst/>
            <a:cxnLst/>
            <a:rect l="l" t="t" r="r" b="b"/>
            <a:pathLst>
              <a:path w="1859279" h="216535">
                <a:moveTo>
                  <a:pt x="1823212" y="0"/>
                </a:moveTo>
                <a:lnTo>
                  <a:pt x="36068" y="0"/>
                </a:lnTo>
                <a:lnTo>
                  <a:pt x="22020" y="2831"/>
                </a:lnTo>
                <a:lnTo>
                  <a:pt x="10556" y="10556"/>
                </a:lnTo>
                <a:lnTo>
                  <a:pt x="2831" y="22020"/>
                </a:lnTo>
                <a:lnTo>
                  <a:pt x="0" y="36067"/>
                </a:lnTo>
                <a:lnTo>
                  <a:pt x="0" y="180339"/>
                </a:lnTo>
                <a:lnTo>
                  <a:pt x="2831" y="194387"/>
                </a:lnTo>
                <a:lnTo>
                  <a:pt x="10556" y="205851"/>
                </a:lnTo>
                <a:lnTo>
                  <a:pt x="22020" y="213576"/>
                </a:lnTo>
                <a:lnTo>
                  <a:pt x="36068" y="216407"/>
                </a:lnTo>
                <a:lnTo>
                  <a:pt x="1823212" y="216407"/>
                </a:lnTo>
                <a:lnTo>
                  <a:pt x="1837259" y="213576"/>
                </a:lnTo>
                <a:lnTo>
                  <a:pt x="1848723" y="205851"/>
                </a:lnTo>
                <a:lnTo>
                  <a:pt x="1856448" y="194387"/>
                </a:lnTo>
                <a:lnTo>
                  <a:pt x="1859279" y="180339"/>
                </a:lnTo>
                <a:lnTo>
                  <a:pt x="1859279" y="36067"/>
                </a:lnTo>
                <a:lnTo>
                  <a:pt x="1856448" y="22020"/>
                </a:lnTo>
                <a:lnTo>
                  <a:pt x="1848723" y="10556"/>
                </a:lnTo>
                <a:lnTo>
                  <a:pt x="1837259" y="2831"/>
                </a:lnTo>
                <a:lnTo>
                  <a:pt x="1823212" y="0"/>
                </a:lnTo>
                <a:close/>
              </a:path>
            </a:pathLst>
          </a:custGeom>
          <a:solidFill>
            <a:schemeClr val="accent1"/>
          </a:solidFill>
        </p:spPr>
        <p:txBody>
          <a:bodyPr wrap="square" lIns="0" tIns="0" rIns="0" bIns="0" rtlCol="0"/>
          <a:lstStyle/>
          <a:p>
            <a:endParaRPr sz="2400"/>
          </a:p>
        </p:txBody>
      </p:sp>
      <p:sp>
        <p:nvSpPr>
          <p:cNvPr id="22" name="object 22">
            <a:extLst>
              <a:ext uri="{FF2B5EF4-FFF2-40B4-BE49-F238E27FC236}">
                <a16:creationId xmlns:a16="http://schemas.microsoft.com/office/drawing/2014/main" id="{B42567B0-516E-285C-D761-51BB3B947032}"/>
              </a:ext>
            </a:extLst>
          </p:cNvPr>
          <p:cNvSpPr txBox="1"/>
          <p:nvPr/>
        </p:nvSpPr>
        <p:spPr>
          <a:xfrm>
            <a:off x="2607013" y="1947099"/>
            <a:ext cx="2542285" cy="263320"/>
          </a:xfrm>
          <a:prstGeom prst="rect">
            <a:avLst/>
          </a:prstGeom>
        </p:spPr>
        <p:txBody>
          <a:bodyPr vert="horz" wrap="square" lIns="0" tIns="16933" rIns="0" bIns="0" rtlCol="0">
            <a:spAutoFit/>
          </a:bodyPr>
          <a:lstStyle/>
          <a:p>
            <a:pPr marL="16933">
              <a:spcBef>
                <a:spcPts val="133"/>
              </a:spcBef>
            </a:pPr>
            <a:r>
              <a:rPr sz="1600" spc="-7" dirty="0">
                <a:latin typeface="Calibri"/>
                <a:cs typeface="Calibri"/>
              </a:rPr>
              <a:t>Occurs</a:t>
            </a:r>
            <a:r>
              <a:rPr sz="1600" spc="-40" dirty="0">
                <a:latin typeface="Calibri"/>
                <a:cs typeface="Calibri"/>
              </a:rPr>
              <a:t> </a:t>
            </a:r>
            <a:r>
              <a:rPr sz="1600" spc="-7" dirty="0">
                <a:latin typeface="Calibri"/>
                <a:cs typeface="Calibri"/>
              </a:rPr>
              <a:t>during</a:t>
            </a:r>
            <a:r>
              <a:rPr sz="1600" spc="33" dirty="0">
                <a:latin typeface="Calibri"/>
                <a:cs typeface="Calibri"/>
              </a:rPr>
              <a:t> </a:t>
            </a:r>
            <a:r>
              <a:rPr sz="1600" spc="-7" dirty="0">
                <a:latin typeface="Calibri"/>
                <a:cs typeface="Calibri"/>
              </a:rPr>
              <a:t>Compile Time</a:t>
            </a:r>
            <a:endParaRPr sz="1600" dirty="0">
              <a:latin typeface="Calibri"/>
              <a:cs typeface="Calibri"/>
            </a:endParaRPr>
          </a:p>
        </p:txBody>
      </p:sp>
      <p:sp>
        <p:nvSpPr>
          <p:cNvPr id="23" name="object 23">
            <a:extLst>
              <a:ext uri="{FF2B5EF4-FFF2-40B4-BE49-F238E27FC236}">
                <a16:creationId xmlns:a16="http://schemas.microsoft.com/office/drawing/2014/main" id="{B92C996D-C369-5A1E-82C4-92B6812C680C}"/>
              </a:ext>
            </a:extLst>
          </p:cNvPr>
          <p:cNvSpPr/>
          <p:nvPr/>
        </p:nvSpPr>
        <p:spPr>
          <a:xfrm>
            <a:off x="6337807" y="1890372"/>
            <a:ext cx="2479040" cy="288713"/>
          </a:xfrm>
          <a:custGeom>
            <a:avLst/>
            <a:gdLst/>
            <a:ahLst/>
            <a:cxnLst/>
            <a:rect l="l" t="t" r="r" b="b"/>
            <a:pathLst>
              <a:path w="1859279" h="216535">
                <a:moveTo>
                  <a:pt x="1823212" y="0"/>
                </a:moveTo>
                <a:lnTo>
                  <a:pt x="36067" y="0"/>
                </a:lnTo>
                <a:lnTo>
                  <a:pt x="22020" y="2831"/>
                </a:lnTo>
                <a:lnTo>
                  <a:pt x="10556" y="10556"/>
                </a:lnTo>
                <a:lnTo>
                  <a:pt x="2831" y="22020"/>
                </a:lnTo>
                <a:lnTo>
                  <a:pt x="0" y="36067"/>
                </a:lnTo>
                <a:lnTo>
                  <a:pt x="0" y="180339"/>
                </a:lnTo>
                <a:lnTo>
                  <a:pt x="2831" y="194387"/>
                </a:lnTo>
                <a:lnTo>
                  <a:pt x="10556" y="205851"/>
                </a:lnTo>
                <a:lnTo>
                  <a:pt x="22020" y="213576"/>
                </a:lnTo>
                <a:lnTo>
                  <a:pt x="36067" y="216407"/>
                </a:lnTo>
                <a:lnTo>
                  <a:pt x="1823212" y="216407"/>
                </a:lnTo>
                <a:lnTo>
                  <a:pt x="1837259" y="213576"/>
                </a:lnTo>
                <a:lnTo>
                  <a:pt x="1848723" y="205851"/>
                </a:lnTo>
                <a:lnTo>
                  <a:pt x="1856448" y="194387"/>
                </a:lnTo>
                <a:lnTo>
                  <a:pt x="1859279" y="180339"/>
                </a:lnTo>
                <a:lnTo>
                  <a:pt x="1859279" y="36067"/>
                </a:lnTo>
                <a:lnTo>
                  <a:pt x="1856448" y="22020"/>
                </a:lnTo>
                <a:lnTo>
                  <a:pt x="1848723" y="10556"/>
                </a:lnTo>
                <a:lnTo>
                  <a:pt x="1837259" y="2831"/>
                </a:lnTo>
                <a:lnTo>
                  <a:pt x="1823212" y="0"/>
                </a:lnTo>
                <a:close/>
              </a:path>
            </a:pathLst>
          </a:custGeom>
          <a:solidFill>
            <a:schemeClr val="accent1"/>
          </a:solidFill>
        </p:spPr>
        <p:txBody>
          <a:bodyPr wrap="square" lIns="0" tIns="0" rIns="0" bIns="0" rtlCol="0"/>
          <a:lstStyle/>
          <a:p>
            <a:endParaRPr sz="2400"/>
          </a:p>
        </p:txBody>
      </p:sp>
      <p:sp>
        <p:nvSpPr>
          <p:cNvPr id="24" name="object 24">
            <a:extLst>
              <a:ext uri="{FF2B5EF4-FFF2-40B4-BE49-F238E27FC236}">
                <a16:creationId xmlns:a16="http://schemas.microsoft.com/office/drawing/2014/main" id="{A0DDD87C-B60B-B774-166C-82C771BA7943}"/>
              </a:ext>
            </a:extLst>
          </p:cNvPr>
          <p:cNvSpPr txBox="1"/>
          <p:nvPr/>
        </p:nvSpPr>
        <p:spPr>
          <a:xfrm>
            <a:off x="6662587" y="1947099"/>
            <a:ext cx="2092113" cy="263320"/>
          </a:xfrm>
          <a:prstGeom prst="rect">
            <a:avLst/>
          </a:prstGeom>
        </p:spPr>
        <p:txBody>
          <a:bodyPr vert="horz" wrap="square" lIns="0" tIns="16933" rIns="0" bIns="0" rtlCol="0">
            <a:spAutoFit/>
          </a:bodyPr>
          <a:lstStyle/>
          <a:p>
            <a:pPr marL="16933">
              <a:spcBef>
                <a:spcPts val="133"/>
              </a:spcBef>
            </a:pPr>
            <a:r>
              <a:rPr sz="1600" spc="-7" dirty="0">
                <a:latin typeface="Calibri"/>
                <a:cs typeface="Calibri"/>
              </a:rPr>
              <a:t>Occurs</a:t>
            </a:r>
            <a:r>
              <a:rPr sz="1600" spc="-47" dirty="0">
                <a:latin typeface="Calibri"/>
                <a:cs typeface="Calibri"/>
              </a:rPr>
              <a:t> </a:t>
            </a:r>
            <a:r>
              <a:rPr sz="1600" spc="-7" dirty="0">
                <a:latin typeface="Calibri"/>
                <a:cs typeface="Calibri"/>
              </a:rPr>
              <a:t>during</a:t>
            </a:r>
            <a:r>
              <a:rPr sz="1600" spc="20" dirty="0">
                <a:latin typeface="Calibri"/>
                <a:cs typeface="Calibri"/>
              </a:rPr>
              <a:t> </a:t>
            </a:r>
            <a:r>
              <a:rPr sz="1600" spc="-7" dirty="0">
                <a:latin typeface="Calibri"/>
                <a:cs typeface="Calibri"/>
              </a:rPr>
              <a:t>Run</a:t>
            </a:r>
            <a:r>
              <a:rPr sz="1600" spc="-27" dirty="0">
                <a:latin typeface="Calibri"/>
                <a:cs typeface="Calibri"/>
              </a:rPr>
              <a:t> </a:t>
            </a:r>
            <a:r>
              <a:rPr sz="1600" dirty="0">
                <a:latin typeface="Calibri"/>
                <a:cs typeface="Calibri"/>
              </a:rPr>
              <a:t>Time</a:t>
            </a:r>
          </a:p>
        </p:txBody>
      </p:sp>
      <p:sp>
        <p:nvSpPr>
          <p:cNvPr id="25" name="object 25">
            <a:extLst>
              <a:ext uri="{FF2B5EF4-FFF2-40B4-BE49-F238E27FC236}">
                <a16:creationId xmlns:a16="http://schemas.microsoft.com/office/drawing/2014/main" id="{FB614023-0133-673C-55AC-0D872DEC63D2}"/>
              </a:ext>
            </a:extLst>
          </p:cNvPr>
          <p:cNvSpPr/>
          <p:nvPr/>
        </p:nvSpPr>
        <p:spPr>
          <a:xfrm>
            <a:off x="746760" y="1793240"/>
            <a:ext cx="5952913" cy="0"/>
          </a:xfrm>
          <a:custGeom>
            <a:avLst/>
            <a:gdLst/>
            <a:ahLst/>
            <a:cxnLst/>
            <a:rect l="l" t="t" r="r" b="b"/>
            <a:pathLst>
              <a:path w="4464685">
                <a:moveTo>
                  <a:pt x="0" y="0"/>
                </a:moveTo>
                <a:lnTo>
                  <a:pt x="4464558" y="0"/>
                </a:lnTo>
              </a:path>
            </a:pathLst>
          </a:custGeom>
          <a:ln w="19050">
            <a:solidFill>
              <a:srgbClr val="FFC000"/>
            </a:solidFill>
          </a:ln>
        </p:spPr>
        <p:txBody>
          <a:bodyPr wrap="square" lIns="0" tIns="0" rIns="0" bIns="0" rtlCol="0"/>
          <a:lstStyle/>
          <a:p>
            <a:endParaRPr sz="2400"/>
          </a:p>
        </p:txBody>
      </p:sp>
    </p:spTree>
    <p:extLst>
      <p:ext uri="{BB962C8B-B14F-4D97-AF65-F5344CB8AC3E}">
        <p14:creationId xmlns:p14="http://schemas.microsoft.com/office/powerpoint/2010/main" val="2585766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950F4-64A1-DEEE-3F35-25660F78FF4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3316EBD-DD95-51A7-B3E8-BF62A1BB2B95}"/>
              </a:ext>
            </a:extLst>
          </p:cNvPr>
          <p:cNvSpPr txBox="1">
            <a:spLocks noGrp="1"/>
          </p:cNvSpPr>
          <p:nvPr>
            <p:ph type="title"/>
          </p:nvPr>
        </p:nvSpPr>
        <p:spPr>
          <a:xfrm>
            <a:off x="680856" y="949862"/>
            <a:ext cx="4266353"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Polymorphism</a:t>
            </a:r>
          </a:p>
        </p:txBody>
      </p:sp>
      <p:pic>
        <p:nvPicPr>
          <p:cNvPr id="3" name="object 3">
            <a:extLst>
              <a:ext uri="{FF2B5EF4-FFF2-40B4-BE49-F238E27FC236}">
                <a16:creationId xmlns:a16="http://schemas.microsoft.com/office/drawing/2014/main" id="{63BFEC20-C14F-C126-8739-4074BB7B9BE3}"/>
              </a:ext>
            </a:extLst>
          </p:cNvPr>
          <p:cNvPicPr/>
          <p:nvPr/>
        </p:nvPicPr>
        <p:blipFill>
          <a:blip r:embed="rId2" cstate="print">
            <a:duotone>
              <a:prstClr val="black"/>
              <a:schemeClr val="accent1">
                <a:tint val="45000"/>
                <a:satMod val="400000"/>
              </a:schemeClr>
            </a:duotone>
          </a:blip>
          <a:stretch>
            <a:fillRect/>
          </a:stretch>
        </p:blipFill>
        <p:spPr>
          <a:xfrm>
            <a:off x="146304" y="2121031"/>
            <a:ext cx="6543040" cy="3066664"/>
          </a:xfrm>
          <a:prstGeom prst="rect">
            <a:avLst/>
          </a:prstGeom>
        </p:spPr>
      </p:pic>
      <p:pic>
        <p:nvPicPr>
          <p:cNvPr id="4" name="object 4">
            <a:extLst>
              <a:ext uri="{FF2B5EF4-FFF2-40B4-BE49-F238E27FC236}">
                <a16:creationId xmlns:a16="http://schemas.microsoft.com/office/drawing/2014/main" id="{998D9DF7-0075-2354-8B08-47456E471285}"/>
              </a:ext>
            </a:extLst>
          </p:cNvPr>
          <p:cNvPicPr/>
          <p:nvPr/>
        </p:nvPicPr>
        <p:blipFill>
          <a:blip r:embed="rId3" cstate="print">
            <a:duotone>
              <a:prstClr val="black"/>
              <a:srgbClr val="D9C3A5">
                <a:tint val="50000"/>
                <a:satMod val="180000"/>
              </a:srgbClr>
            </a:duotone>
          </a:blip>
          <a:stretch>
            <a:fillRect/>
          </a:stretch>
        </p:blipFill>
        <p:spPr>
          <a:xfrm>
            <a:off x="7541667" y="1923069"/>
            <a:ext cx="4292941" cy="3231774"/>
          </a:xfrm>
          <a:prstGeom prst="rect">
            <a:avLst/>
          </a:prstGeom>
        </p:spPr>
      </p:pic>
      <p:sp>
        <p:nvSpPr>
          <p:cNvPr id="5" name="object 5">
            <a:extLst>
              <a:ext uri="{FF2B5EF4-FFF2-40B4-BE49-F238E27FC236}">
                <a16:creationId xmlns:a16="http://schemas.microsoft.com/office/drawing/2014/main" id="{711BF868-DFB3-B34D-723B-8BCC70695B4B}"/>
              </a:ext>
            </a:extLst>
          </p:cNvPr>
          <p:cNvSpPr/>
          <p:nvPr/>
        </p:nvSpPr>
        <p:spPr>
          <a:xfrm>
            <a:off x="7056120" y="2797048"/>
            <a:ext cx="0" cy="2746585"/>
          </a:xfrm>
          <a:custGeom>
            <a:avLst/>
            <a:gdLst/>
            <a:ahLst/>
            <a:cxnLst/>
            <a:rect l="l" t="t" r="r" b="b"/>
            <a:pathLst>
              <a:path h="2059939">
                <a:moveTo>
                  <a:pt x="0" y="0"/>
                </a:moveTo>
                <a:lnTo>
                  <a:pt x="0" y="2059381"/>
                </a:lnTo>
              </a:path>
            </a:pathLst>
          </a:custGeom>
          <a:ln w="19050">
            <a:solidFill>
              <a:srgbClr val="FFC000"/>
            </a:solidFill>
          </a:ln>
        </p:spPr>
        <p:txBody>
          <a:bodyPr wrap="square" lIns="0" tIns="0" rIns="0" bIns="0" rtlCol="0"/>
          <a:lstStyle/>
          <a:p>
            <a:endParaRPr sz="2400"/>
          </a:p>
        </p:txBody>
      </p:sp>
    </p:spTree>
    <p:extLst>
      <p:ext uri="{BB962C8B-B14F-4D97-AF65-F5344CB8AC3E}">
        <p14:creationId xmlns:p14="http://schemas.microsoft.com/office/powerpoint/2010/main" val="1051790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47D3B-E05A-1E29-9908-5F4E91C2BBA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587E6A9A-0D4D-A7F3-B91C-5230FAB74AE9}"/>
              </a:ext>
            </a:extLst>
          </p:cNvPr>
          <p:cNvSpPr txBox="1">
            <a:spLocks noGrp="1"/>
          </p:cNvSpPr>
          <p:nvPr>
            <p:ph type="title"/>
          </p:nvPr>
        </p:nvSpPr>
        <p:spPr>
          <a:xfrm>
            <a:off x="680855" y="949862"/>
            <a:ext cx="3285067"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Inheritance</a:t>
            </a:r>
          </a:p>
        </p:txBody>
      </p:sp>
      <p:sp>
        <p:nvSpPr>
          <p:cNvPr id="4" name="object 4">
            <a:extLst>
              <a:ext uri="{FF2B5EF4-FFF2-40B4-BE49-F238E27FC236}">
                <a16:creationId xmlns:a16="http://schemas.microsoft.com/office/drawing/2014/main" id="{B38F05CC-E2F7-DEEB-87B6-4222E639EDEA}"/>
              </a:ext>
            </a:extLst>
          </p:cNvPr>
          <p:cNvSpPr/>
          <p:nvPr/>
        </p:nvSpPr>
        <p:spPr>
          <a:xfrm>
            <a:off x="6576568" y="2156967"/>
            <a:ext cx="0" cy="3884507"/>
          </a:xfrm>
          <a:custGeom>
            <a:avLst/>
            <a:gdLst/>
            <a:ahLst/>
            <a:cxnLst/>
            <a:rect l="l" t="t" r="r" b="b"/>
            <a:pathLst>
              <a:path h="2913379">
                <a:moveTo>
                  <a:pt x="0" y="0"/>
                </a:moveTo>
                <a:lnTo>
                  <a:pt x="0" y="2913329"/>
                </a:lnTo>
              </a:path>
            </a:pathLst>
          </a:custGeom>
          <a:ln w="19050">
            <a:solidFill>
              <a:srgbClr val="FFC000"/>
            </a:solidFill>
          </a:ln>
        </p:spPr>
        <p:txBody>
          <a:bodyPr wrap="square" lIns="0" tIns="0" rIns="0" bIns="0" rtlCol="0"/>
          <a:lstStyle/>
          <a:p>
            <a:endParaRPr sz="2400"/>
          </a:p>
        </p:txBody>
      </p:sp>
      <p:sp>
        <p:nvSpPr>
          <p:cNvPr id="5" name="object 5">
            <a:extLst>
              <a:ext uri="{FF2B5EF4-FFF2-40B4-BE49-F238E27FC236}">
                <a16:creationId xmlns:a16="http://schemas.microsoft.com/office/drawing/2014/main" id="{5EB4FC4F-D8C3-9AFA-95A6-E8B093A6AA42}"/>
              </a:ext>
            </a:extLst>
          </p:cNvPr>
          <p:cNvSpPr txBox="1"/>
          <p:nvPr/>
        </p:nvSpPr>
        <p:spPr>
          <a:xfrm>
            <a:off x="952128" y="1939590"/>
            <a:ext cx="5624440" cy="3785652"/>
          </a:xfrm>
          <a:prstGeom prst="rect">
            <a:avLst/>
          </a:prstGeom>
        </p:spPr>
        <p:txBody>
          <a:bodyPr vert="horz" wrap="square" lIns="0" tIns="17780" rIns="0" bIns="0" rtlCol="0">
            <a:spAutoFit/>
          </a:bodyPr>
          <a:lstStyle/>
          <a:p>
            <a:pPr marL="398770" marR="6773" indent="-382684">
              <a:spcBef>
                <a:spcPts val="140"/>
              </a:spcBef>
              <a:buSzPct val="145454"/>
              <a:buFont typeface="Arial MT"/>
              <a:buChar char="▪"/>
              <a:tabLst>
                <a:tab pos="398770" algn="l"/>
                <a:tab pos="399617" algn="l"/>
              </a:tabLst>
            </a:pPr>
            <a:r>
              <a:rPr sz="1600" dirty="0">
                <a:latin typeface="Calibri"/>
                <a:cs typeface="Calibri"/>
              </a:rPr>
              <a:t>A</a:t>
            </a:r>
            <a:r>
              <a:rPr sz="1600" spc="-7" dirty="0">
                <a:latin typeface="Calibri"/>
                <a:cs typeface="Calibri"/>
              </a:rPr>
              <a:t> </a:t>
            </a:r>
            <a:r>
              <a:rPr sz="1600" dirty="0">
                <a:latin typeface="Calibri"/>
                <a:cs typeface="Calibri"/>
              </a:rPr>
              <a:t>mechanism</a:t>
            </a:r>
            <a:r>
              <a:rPr sz="1600" spc="-60" dirty="0">
                <a:latin typeface="Calibri"/>
                <a:cs typeface="Calibri"/>
              </a:rPr>
              <a:t> </a:t>
            </a:r>
            <a:r>
              <a:rPr sz="1600" dirty="0">
                <a:latin typeface="Calibri"/>
                <a:cs typeface="Calibri"/>
              </a:rPr>
              <a:t>in</a:t>
            </a:r>
            <a:r>
              <a:rPr sz="1600" spc="-27" dirty="0">
                <a:latin typeface="Calibri"/>
                <a:cs typeface="Calibri"/>
              </a:rPr>
              <a:t> </a:t>
            </a:r>
            <a:r>
              <a:rPr sz="1600" dirty="0">
                <a:latin typeface="Calibri"/>
                <a:cs typeface="Calibri"/>
              </a:rPr>
              <a:t>which</a:t>
            </a:r>
            <a:r>
              <a:rPr sz="1600" spc="-27" dirty="0">
                <a:latin typeface="Calibri"/>
                <a:cs typeface="Calibri"/>
              </a:rPr>
              <a:t> </a:t>
            </a:r>
            <a:r>
              <a:rPr sz="1600" dirty="0">
                <a:latin typeface="Calibri"/>
                <a:cs typeface="Calibri"/>
              </a:rPr>
              <a:t>one</a:t>
            </a:r>
            <a:r>
              <a:rPr sz="1600" spc="-20" dirty="0">
                <a:latin typeface="Calibri"/>
                <a:cs typeface="Calibri"/>
              </a:rPr>
              <a:t> </a:t>
            </a:r>
            <a:r>
              <a:rPr sz="1600" dirty="0">
                <a:latin typeface="Calibri"/>
                <a:cs typeface="Calibri"/>
              </a:rPr>
              <a:t>object</a:t>
            </a:r>
            <a:r>
              <a:rPr sz="1600" spc="-47" dirty="0">
                <a:latin typeface="Calibri"/>
                <a:cs typeface="Calibri"/>
              </a:rPr>
              <a:t> </a:t>
            </a:r>
            <a:r>
              <a:rPr sz="1600" dirty="0">
                <a:latin typeface="Calibri"/>
                <a:cs typeface="Calibri"/>
              </a:rPr>
              <a:t>acquires</a:t>
            </a:r>
            <a:r>
              <a:rPr sz="1600" spc="-33" dirty="0">
                <a:latin typeface="Calibri"/>
                <a:cs typeface="Calibri"/>
              </a:rPr>
              <a:t> </a:t>
            </a:r>
            <a:r>
              <a:rPr sz="1600" dirty="0">
                <a:latin typeface="Calibri"/>
                <a:cs typeface="Calibri"/>
              </a:rPr>
              <a:t>all</a:t>
            </a:r>
            <a:r>
              <a:rPr sz="1600" spc="-27" dirty="0">
                <a:latin typeface="Calibri"/>
                <a:cs typeface="Calibri"/>
              </a:rPr>
              <a:t> </a:t>
            </a:r>
            <a:r>
              <a:rPr sz="1600" dirty="0">
                <a:latin typeface="Calibri"/>
                <a:cs typeface="Calibri"/>
              </a:rPr>
              <a:t>the</a:t>
            </a:r>
            <a:r>
              <a:rPr sz="1600" spc="-20" dirty="0">
                <a:latin typeface="Calibri"/>
                <a:cs typeface="Calibri"/>
              </a:rPr>
              <a:t> </a:t>
            </a:r>
            <a:r>
              <a:rPr sz="1600" dirty="0">
                <a:latin typeface="Calibri"/>
                <a:cs typeface="Calibri"/>
              </a:rPr>
              <a:t>properties</a:t>
            </a:r>
            <a:r>
              <a:rPr sz="1600" spc="-53" dirty="0">
                <a:latin typeface="Calibri"/>
                <a:cs typeface="Calibri"/>
              </a:rPr>
              <a:t> </a:t>
            </a:r>
            <a:r>
              <a:rPr sz="1600" dirty="0">
                <a:latin typeface="Calibri"/>
                <a:cs typeface="Calibri"/>
              </a:rPr>
              <a:t>and </a:t>
            </a:r>
            <a:r>
              <a:rPr sz="1600" spc="-313" dirty="0">
                <a:latin typeface="Calibri"/>
                <a:cs typeface="Calibri"/>
              </a:rPr>
              <a:t> </a:t>
            </a:r>
            <a:r>
              <a:rPr sz="1600" dirty="0">
                <a:latin typeface="Calibri"/>
                <a:cs typeface="Calibri"/>
              </a:rPr>
              <a:t>behaviors</a:t>
            </a:r>
            <a:r>
              <a:rPr sz="1600" spc="-53" dirty="0">
                <a:latin typeface="Calibri"/>
                <a:cs typeface="Calibri"/>
              </a:rPr>
              <a:t> </a:t>
            </a:r>
            <a:r>
              <a:rPr sz="1600" dirty="0">
                <a:latin typeface="Calibri"/>
                <a:cs typeface="Calibri"/>
              </a:rPr>
              <a:t>of</a:t>
            </a:r>
            <a:r>
              <a:rPr sz="1600" spc="-13" dirty="0">
                <a:latin typeface="Calibri"/>
                <a:cs typeface="Calibri"/>
              </a:rPr>
              <a:t> </a:t>
            </a:r>
            <a:r>
              <a:rPr sz="1600" dirty="0">
                <a:latin typeface="Calibri"/>
                <a:cs typeface="Calibri"/>
              </a:rPr>
              <a:t>the</a:t>
            </a:r>
            <a:r>
              <a:rPr sz="1600" spc="-13" dirty="0">
                <a:latin typeface="Calibri"/>
                <a:cs typeface="Calibri"/>
              </a:rPr>
              <a:t> </a:t>
            </a:r>
            <a:r>
              <a:rPr sz="1600" dirty="0">
                <a:latin typeface="Calibri"/>
                <a:cs typeface="Calibri"/>
              </a:rPr>
              <a:t>parent</a:t>
            </a:r>
            <a:r>
              <a:rPr sz="1600" spc="-13" dirty="0">
                <a:latin typeface="Calibri"/>
                <a:cs typeface="Calibri"/>
              </a:rPr>
              <a:t> </a:t>
            </a:r>
            <a:r>
              <a:rPr sz="1600" dirty="0">
                <a:latin typeface="Calibri"/>
                <a:cs typeface="Calibri"/>
              </a:rPr>
              <a:t>object.</a:t>
            </a:r>
          </a:p>
          <a:p>
            <a:pPr>
              <a:spcBef>
                <a:spcPts val="7"/>
              </a:spcBef>
              <a:buFont typeface="Arial MT"/>
              <a:buChar char="▪"/>
            </a:pPr>
            <a:endParaRPr sz="1600" dirty="0">
              <a:latin typeface="Calibri"/>
              <a:cs typeface="Calibri"/>
            </a:endParaRPr>
          </a:p>
          <a:p>
            <a:pPr marL="398770" indent="-382684">
              <a:buSzPct val="145454"/>
              <a:buFont typeface="Arial MT"/>
              <a:buChar char="▪"/>
              <a:tabLst>
                <a:tab pos="398770" algn="l"/>
                <a:tab pos="399617" algn="l"/>
              </a:tabLst>
            </a:pPr>
            <a:r>
              <a:rPr sz="1600" spc="-7" dirty="0">
                <a:latin typeface="Calibri"/>
                <a:cs typeface="Calibri"/>
              </a:rPr>
              <a:t>The</a:t>
            </a:r>
            <a:r>
              <a:rPr sz="1600" spc="-13" dirty="0">
                <a:latin typeface="Calibri"/>
                <a:cs typeface="Calibri"/>
              </a:rPr>
              <a:t> </a:t>
            </a:r>
            <a:r>
              <a:rPr sz="1600" dirty="0">
                <a:latin typeface="Calibri"/>
                <a:cs typeface="Calibri"/>
              </a:rPr>
              <a:t>extends</a:t>
            </a:r>
            <a:r>
              <a:rPr sz="1600" spc="-33" dirty="0">
                <a:latin typeface="Calibri"/>
                <a:cs typeface="Calibri"/>
              </a:rPr>
              <a:t> </a:t>
            </a:r>
            <a:r>
              <a:rPr sz="1600" dirty="0">
                <a:latin typeface="Calibri"/>
                <a:cs typeface="Calibri"/>
              </a:rPr>
              <a:t>keyword</a:t>
            </a:r>
            <a:r>
              <a:rPr sz="1600" spc="-33" dirty="0">
                <a:latin typeface="Calibri"/>
                <a:cs typeface="Calibri"/>
              </a:rPr>
              <a:t> </a:t>
            </a:r>
            <a:r>
              <a:rPr sz="1600" dirty="0">
                <a:latin typeface="Calibri"/>
                <a:cs typeface="Calibri"/>
              </a:rPr>
              <a:t>indicates</a:t>
            </a:r>
            <a:r>
              <a:rPr sz="1600" spc="-47" dirty="0">
                <a:latin typeface="Calibri"/>
                <a:cs typeface="Calibri"/>
              </a:rPr>
              <a:t> </a:t>
            </a:r>
            <a:r>
              <a:rPr sz="1600" dirty="0">
                <a:latin typeface="Calibri"/>
                <a:cs typeface="Calibri"/>
              </a:rPr>
              <a:t>that</a:t>
            </a:r>
            <a:r>
              <a:rPr sz="1600" spc="-33" dirty="0">
                <a:latin typeface="Calibri"/>
                <a:cs typeface="Calibri"/>
              </a:rPr>
              <a:t> </a:t>
            </a:r>
            <a:r>
              <a:rPr sz="1600" dirty="0">
                <a:latin typeface="Calibri"/>
                <a:cs typeface="Calibri"/>
              </a:rPr>
              <a:t>you</a:t>
            </a:r>
            <a:r>
              <a:rPr sz="1600" spc="-33" dirty="0">
                <a:latin typeface="Calibri"/>
                <a:cs typeface="Calibri"/>
              </a:rPr>
              <a:t> </a:t>
            </a:r>
            <a:r>
              <a:rPr sz="1600" dirty="0">
                <a:latin typeface="Calibri"/>
                <a:cs typeface="Calibri"/>
              </a:rPr>
              <a:t>are making</a:t>
            </a:r>
            <a:r>
              <a:rPr sz="1600" spc="-53" dirty="0">
                <a:latin typeface="Calibri"/>
                <a:cs typeface="Calibri"/>
              </a:rPr>
              <a:t> </a:t>
            </a:r>
            <a:r>
              <a:rPr sz="1600" dirty="0">
                <a:latin typeface="Calibri"/>
                <a:cs typeface="Calibri"/>
              </a:rPr>
              <a:t>a</a:t>
            </a:r>
            <a:r>
              <a:rPr sz="1600" spc="7" dirty="0">
                <a:latin typeface="Calibri"/>
                <a:cs typeface="Calibri"/>
              </a:rPr>
              <a:t> </a:t>
            </a:r>
            <a:r>
              <a:rPr sz="1600" dirty="0">
                <a:latin typeface="Calibri"/>
                <a:cs typeface="Calibri"/>
              </a:rPr>
              <a:t>new</a:t>
            </a:r>
            <a:r>
              <a:rPr sz="1600" spc="-13" dirty="0">
                <a:latin typeface="Calibri"/>
                <a:cs typeface="Calibri"/>
              </a:rPr>
              <a:t> </a:t>
            </a:r>
            <a:r>
              <a:rPr sz="1600" spc="-7" dirty="0">
                <a:latin typeface="Calibri"/>
                <a:cs typeface="Calibri"/>
              </a:rPr>
              <a:t>class</a:t>
            </a:r>
            <a:endParaRPr sz="1600" dirty="0">
              <a:latin typeface="Calibri"/>
              <a:cs typeface="Calibri"/>
            </a:endParaRPr>
          </a:p>
          <a:p>
            <a:pPr marL="398770">
              <a:spcBef>
                <a:spcPts val="7"/>
              </a:spcBef>
            </a:pPr>
            <a:r>
              <a:rPr sz="1600" dirty="0">
                <a:latin typeface="Calibri"/>
                <a:cs typeface="Calibri"/>
              </a:rPr>
              <a:t>that</a:t>
            </a:r>
            <a:r>
              <a:rPr sz="1600" spc="-40" dirty="0">
                <a:latin typeface="Calibri"/>
                <a:cs typeface="Calibri"/>
              </a:rPr>
              <a:t> </a:t>
            </a:r>
            <a:r>
              <a:rPr sz="1600" dirty="0">
                <a:latin typeface="Calibri"/>
                <a:cs typeface="Calibri"/>
              </a:rPr>
              <a:t>is</a:t>
            </a:r>
            <a:r>
              <a:rPr sz="1600" spc="-20" dirty="0">
                <a:latin typeface="Calibri"/>
                <a:cs typeface="Calibri"/>
              </a:rPr>
              <a:t> </a:t>
            </a:r>
            <a:r>
              <a:rPr sz="1600" spc="-7" dirty="0">
                <a:latin typeface="Calibri"/>
                <a:cs typeface="Calibri"/>
              </a:rPr>
              <a:t>built</a:t>
            </a:r>
            <a:r>
              <a:rPr sz="1600" spc="-13" dirty="0">
                <a:latin typeface="Calibri"/>
                <a:cs typeface="Calibri"/>
              </a:rPr>
              <a:t> </a:t>
            </a:r>
            <a:r>
              <a:rPr sz="1600" dirty="0">
                <a:latin typeface="Calibri"/>
                <a:cs typeface="Calibri"/>
              </a:rPr>
              <a:t>on</a:t>
            </a:r>
            <a:r>
              <a:rPr sz="1600" spc="-40" dirty="0">
                <a:latin typeface="Calibri"/>
                <a:cs typeface="Calibri"/>
              </a:rPr>
              <a:t> </a:t>
            </a:r>
            <a:r>
              <a:rPr sz="1600" dirty="0">
                <a:latin typeface="Calibri"/>
                <a:cs typeface="Calibri"/>
              </a:rPr>
              <a:t>top</a:t>
            </a:r>
            <a:r>
              <a:rPr sz="1600" spc="-33" dirty="0">
                <a:latin typeface="Calibri"/>
                <a:cs typeface="Calibri"/>
              </a:rPr>
              <a:t> </a:t>
            </a:r>
            <a:r>
              <a:rPr sz="1600" dirty="0">
                <a:latin typeface="Calibri"/>
                <a:cs typeface="Calibri"/>
              </a:rPr>
              <a:t>of</a:t>
            </a:r>
            <a:r>
              <a:rPr sz="1600" spc="-20" dirty="0">
                <a:latin typeface="Calibri"/>
                <a:cs typeface="Calibri"/>
              </a:rPr>
              <a:t> </a:t>
            </a:r>
            <a:r>
              <a:rPr sz="1600" dirty="0">
                <a:latin typeface="Calibri"/>
                <a:cs typeface="Calibri"/>
              </a:rPr>
              <a:t>an</a:t>
            </a:r>
            <a:r>
              <a:rPr sz="1600" spc="-20" dirty="0">
                <a:latin typeface="Calibri"/>
                <a:cs typeface="Calibri"/>
              </a:rPr>
              <a:t> </a:t>
            </a:r>
            <a:r>
              <a:rPr sz="1600" dirty="0">
                <a:latin typeface="Calibri"/>
                <a:cs typeface="Calibri"/>
              </a:rPr>
              <a:t>existing</a:t>
            </a:r>
            <a:r>
              <a:rPr sz="1600" spc="-40" dirty="0">
                <a:latin typeface="Calibri"/>
                <a:cs typeface="Calibri"/>
              </a:rPr>
              <a:t> </a:t>
            </a:r>
            <a:r>
              <a:rPr sz="1600" dirty="0">
                <a:latin typeface="Calibri"/>
                <a:cs typeface="Calibri"/>
              </a:rPr>
              <a:t>class.</a:t>
            </a:r>
          </a:p>
          <a:p>
            <a:pPr>
              <a:lnSpc>
                <a:spcPct val="100000"/>
              </a:lnSpc>
            </a:pPr>
            <a:endParaRPr sz="1600" dirty="0">
              <a:latin typeface="Calibri"/>
              <a:cs typeface="Calibri"/>
            </a:endParaRPr>
          </a:p>
          <a:p>
            <a:pPr marL="398770" marR="451262" indent="-382684">
              <a:spcBef>
                <a:spcPts val="1040"/>
              </a:spcBef>
              <a:buSzPct val="145454"/>
              <a:buFont typeface="Arial MT"/>
              <a:buChar char="▪"/>
              <a:tabLst>
                <a:tab pos="398770" algn="l"/>
                <a:tab pos="399617" algn="l"/>
              </a:tabLst>
            </a:pPr>
            <a:r>
              <a:rPr sz="1600" spc="-7" dirty="0">
                <a:latin typeface="Calibri"/>
                <a:cs typeface="Calibri"/>
              </a:rPr>
              <a:t>There</a:t>
            </a:r>
            <a:r>
              <a:rPr sz="1600" spc="-13" dirty="0">
                <a:latin typeface="Calibri"/>
                <a:cs typeface="Calibri"/>
              </a:rPr>
              <a:t> </a:t>
            </a:r>
            <a:r>
              <a:rPr sz="1600" dirty="0">
                <a:latin typeface="Calibri"/>
                <a:cs typeface="Calibri"/>
              </a:rPr>
              <a:t>is a</a:t>
            </a:r>
            <a:r>
              <a:rPr sz="1600" spc="-7" dirty="0">
                <a:latin typeface="Calibri"/>
                <a:cs typeface="Calibri"/>
              </a:rPr>
              <a:t> </a:t>
            </a:r>
            <a:r>
              <a:rPr sz="1600" dirty="0">
                <a:latin typeface="Calibri"/>
                <a:cs typeface="Calibri"/>
              </a:rPr>
              <a:t>parent-child</a:t>
            </a:r>
            <a:r>
              <a:rPr sz="1600" spc="-40" dirty="0">
                <a:latin typeface="Calibri"/>
                <a:cs typeface="Calibri"/>
              </a:rPr>
              <a:t> </a:t>
            </a:r>
            <a:r>
              <a:rPr sz="1600" spc="-7" dirty="0">
                <a:latin typeface="Calibri"/>
                <a:cs typeface="Calibri"/>
              </a:rPr>
              <a:t>relationship</a:t>
            </a:r>
            <a:r>
              <a:rPr sz="1600" spc="-53" dirty="0">
                <a:latin typeface="Calibri"/>
                <a:cs typeface="Calibri"/>
              </a:rPr>
              <a:t> </a:t>
            </a:r>
            <a:r>
              <a:rPr sz="1600" dirty="0">
                <a:latin typeface="Calibri"/>
                <a:cs typeface="Calibri"/>
              </a:rPr>
              <a:t>among</a:t>
            </a:r>
            <a:r>
              <a:rPr sz="1600" spc="-53" dirty="0">
                <a:latin typeface="Calibri"/>
                <a:cs typeface="Calibri"/>
              </a:rPr>
              <a:t> </a:t>
            </a:r>
            <a:r>
              <a:rPr sz="1600" dirty="0">
                <a:latin typeface="Calibri"/>
                <a:cs typeface="Calibri"/>
              </a:rPr>
              <a:t>the</a:t>
            </a:r>
            <a:r>
              <a:rPr sz="1600" spc="-27" dirty="0">
                <a:latin typeface="Calibri"/>
                <a:cs typeface="Calibri"/>
              </a:rPr>
              <a:t> </a:t>
            </a:r>
            <a:r>
              <a:rPr sz="1600" dirty="0">
                <a:latin typeface="Calibri"/>
                <a:cs typeface="Calibri"/>
              </a:rPr>
              <a:t>two</a:t>
            </a:r>
            <a:r>
              <a:rPr sz="1600" spc="-20" dirty="0">
                <a:latin typeface="Calibri"/>
                <a:cs typeface="Calibri"/>
              </a:rPr>
              <a:t> </a:t>
            </a:r>
            <a:r>
              <a:rPr sz="1600" dirty="0">
                <a:latin typeface="Calibri"/>
                <a:cs typeface="Calibri"/>
              </a:rPr>
              <a:t>classes, </a:t>
            </a:r>
            <a:r>
              <a:rPr sz="1600" spc="-313" dirty="0">
                <a:latin typeface="Calibri"/>
                <a:cs typeface="Calibri"/>
              </a:rPr>
              <a:t> </a:t>
            </a:r>
            <a:r>
              <a:rPr sz="1600" dirty="0">
                <a:latin typeface="Calibri"/>
                <a:cs typeface="Calibri"/>
              </a:rPr>
              <a:t>depicted</a:t>
            </a:r>
            <a:r>
              <a:rPr sz="1600" spc="-40" dirty="0">
                <a:latin typeface="Calibri"/>
                <a:cs typeface="Calibri"/>
              </a:rPr>
              <a:t> </a:t>
            </a:r>
            <a:r>
              <a:rPr sz="1600" spc="-7" dirty="0">
                <a:latin typeface="Calibri"/>
                <a:cs typeface="Calibri"/>
              </a:rPr>
              <a:t>by</a:t>
            </a:r>
            <a:r>
              <a:rPr sz="1600" spc="-13" dirty="0">
                <a:latin typeface="Calibri"/>
                <a:cs typeface="Calibri"/>
              </a:rPr>
              <a:t> </a:t>
            </a:r>
            <a:r>
              <a:rPr sz="1600" spc="-7" dirty="0">
                <a:latin typeface="Calibri"/>
                <a:cs typeface="Calibri"/>
              </a:rPr>
              <a:t>IS-A</a:t>
            </a:r>
            <a:r>
              <a:rPr sz="1600" dirty="0">
                <a:latin typeface="Calibri"/>
                <a:cs typeface="Calibri"/>
              </a:rPr>
              <a:t> relation.</a:t>
            </a:r>
          </a:p>
          <a:p>
            <a:pPr>
              <a:lnSpc>
                <a:spcPct val="100000"/>
              </a:lnSpc>
              <a:buFont typeface="Arial MT"/>
              <a:buChar char="▪"/>
            </a:pPr>
            <a:endParaRPr sz="1600" dirty="0">
              <a:latin typeface="Calibri"/>
              <a:cs typeface="Calibri"/>
            </a:endParaRPr>
          </a:p>
          <a:p>
            <a:pPr marL="398770" marR="276006" indent="-382684">
              <a:spcBef>
                <a:spcPts val="1027"/>
              </a:spcBef>
              <a:buSzPct val="145454"/>
              <a:buFont typeface="Arial MT"/>
              <a:buChar char="▪"/>
              <a:tabLst>
                <a:tab pos="398770" algn="l"/>
                <a:tab pos="399617" algn="l"/>
              </a:tabLst>
            </a:pPr>
            <a:r>
              <a:rPr sz="1600" dirty="0">
                <a:latin typeface="Calibri"/>
                <a:cs typeface="Calibri"/>
              </a:rPr>
              <a:t>A</a:t>
            </a:r>
            <a:r>
              <a:rPr sz="1600" spc="-7" dirty="0">
                <a:latin typeface="Calibri"/>
                <a:cs typeface="Calibri"/>
              </a:rPr>
              <a:t> </a:t>
            </a:r>
            <a:r>
              <a:rPr sz="1600" dirty="0">
                <a:latin typeface="Calibri"/>
                <a:cs typeface="Calibri"/>
              </a:rPr>
              <a:t>class</a:t>
            </a:r>
            <a:r>
              <a:rPr sz="1600" spc="-33" dirty="0">
                <a:latin typeface="Calibri"/>
                <a:cs typeface="Calibri"/>
              </a:rPr>
              <a:t> </a:t>
            </a:r>
            <a:r>
              <a:rPr sz="1600" dirty="0">
                <a:latin typeface="Calibri"/>
                <a:cs typeface="Calibri"/>
              </a:rPr>
              <a:t>A that</a:t>
            </a:r>
            <a:r>
              <a:rPr sz="1600" spc="-40" dirty="0">
                <a:latin typeface="Calibri"/>
                <a:cs typeface="Calibri"/>
              </a:rPr>
              <a:t> </a:t>
            </a:r>
            <a:r>
              <a:rPr sz="1600" dirty="0">
                <a:latin typeface="Calibri"/>
                <a:cs typeface="Calibri"/>
              </a:rPr>
              <a:t>is</a:t>
            </a:r>
            <a:r>
              <a:rPr sz="1600" spc="-13" dirty="0">
                <a:latin typeface="Calibri"/>
                <a:cs typeface="Calibri"/>
              </a:rPr>
              <a:t> </a:t>
            </a:r>
            <a:r>
              <a:rPr sz="1600" dirty="0">
                <a:latin typeface="Calibri"/>
                <a:cs typeface="Calibri"/>
              </a:rPr>
              <a:t>inherited</a:t>
            </a:r>
            <a:r>
              <a:rPr sz="1600" spc="-33" dirty="0">
                <a:latin typeface="Calibri"/>
                <a:cs typeface="Calibri"/>
              </a:rPr>
              <a:t> </a:t>
            </a:r>
            <a:r>
              <a:rPr sz="1600" dirty="0">
                <a:latin typeface="Calibri"/>
                <a:cs typeface="Calibri"/>
              </a:rPr>
              <a:t>is</a:t>
            </a:r>
            <a:r>
              <a:rPr sz="1600" spc="-13" dirty="0">
                <a:latin typeface="Calibri"/>
                <a:cs typeface="Calibri"/>
              </a:rPr>
              <a:t> </a:t>
            </a:r>
            <a:r>
              <a:rPr sz="1600" dirty="0">
                <a:latin typeface="Calibri"/>
                <a:cs typeface="Calibri"/>
              </a:rPr>
              <a:t>called</a:t>
            </a:r>
            <a:r>
              <a:rPr sz="1600" spc="-20" dirty="0">
                <a:latin typeface="Calibri"/>
                <a:cs typeface="Calibri"/>
              </a:rPr>
              <a:t> </a:t>
            </a:r>
            <a:r>
              <a:rPr sz="1600" dirty="0">
                <a:latin typeface="Calibri"/>
                <a:cs typeface="Calibri"/>
              </a:rPr>
              <a:t>the</a:t>
            </a:r>
            <a:r>
              <a:rPr sz="1600" spc="-13" dirty="0">
                <a:latin typeface="Calibri"/>
                <a:cs typeface="Calibri"/>
              </a:rPr>
              <a:t> </a:t>
            </a:r>
            <a:r>
              <a:rPr sz="1600" spc="-7" dirty="0">
                <a:latin typeface="Calibri"/>
                <a:cs typeface="Calibri"/>
              </a:rPr>
              <a:t>super</a:t>
            </a:r>
            <a:r>
              <a:rPr sz="1600" spc="-13" dirty="0">
                <a:latin typeface="Calibri"/>
                <a:cs typeface="Calibri"/>
              </a:rPr>
              <a:t> </a:t>
            </a:r>
            <a:r>
              <a:rPr sz="1600" dirty="0">
                <a:latin typeface="Calibri"/>
                <a:cs typeface="Calibri"/>
              </a:rPr>
              <a:t>class.</a:t>
            </a:r>
            <a:r>
              <a:rPr sz="1600" spc="-53" dirty="0">
                <a:latin typeface="Calibri"/>
                <a:cs typeface="Calibri"/>
              </a:rPr>
              <a:t> </a:t>
            </a:r>
            <a:r>
              <a:rPr sz="1600" spc="-7" dirty="0">
                <a:latin typeface="Calibri"/>
                <a:cs typeface="Calibri"/>
              </a:rPr>
              <a:t>The </a:t>
            </a:r>
            <a:r>
              <a:rPr sz="1600" dirty="0">
                <a:latin typeface="Calibri"/>
                <a:cs typeface="Calibri"/>
              </a:rPr>
              <a:t>class</a:t>
            </a:r>
            <a:r>
              <a:rPr sz="1600" spc="-33" dirty="0">
                <a:latin typeface="Calibri"/>
                <a:cs typeface="Calibri"/>
              </a:rPr>
              <a:t> </a:t>
            </a:r>
            <a:r>
              <a:rPr sz="1600" dirty="0">
                <a:latin typeface="Calibri"/>
                <a:cs typeface="Calibri"/>
              </a:rPr>
              <a:t>B </a:t>
            </a:r>
            <a:r>
              <a:rPr sz="1600" spc="-313" dirty="0">
                <a:latin typeface="Calibri"/>
                <a:cs typeface="Calibri"/>
              </a:rPr>
              <a:t> </a:t>
            </a:r>
            <a:r>
              <a:rPr sz="1600" dirty="0">
                <a:latin typeface="Calibri"/>
                <a:cs typeface="Calibri"/>
              </a:rPr>
              <a:t>which</a:t>
            </a:r>
            <a:r>
              <a:rPr sz="1600" spc="-27" dirty="0">
                <a:latin typeface="Calibri"/>
                <a:cs typeface="Calibri"/>
              </a:rPr>
              <a:t> </a:t>
            </a:r>
            <a:r>
              <a:rPr sz="1600" dirty="0">
                <a:latin typeface="Calibri"/>
                <a:cs typeface="Calibri"/>
              </a:rPr>
              <a:t>extends</a:t>
            </a:r>
            <a:r>
              <a:rPr sz="1600" spc="-47" dirty="0">
                <a:latin typeface="Calibri"/>
                <a:cs typeface="Calibri"/>
              </a:rPr>
              <a:t> </a:t>
            </a:r>
            <a:r>
              <a:rPr sz="1600" dirty="0">
                <a:latin typeface="Calibri"/>
                <a:cs typeface="Calibri"/>
              </a:rPr>
              <a:t>A, is</a:t>
            </a:r>
            <a:r>
              <a:rPr sz="1600" spc="-20" dirty="0">
                <a:latin typeface="Calibri"/>
                <a:cs typeface="Calibri"/>
              </a:rPr>
              <a:t> </a:t>
            </a:r>
            <a:r>
              <a:rPr sz="1600" dirty="0">
                <a:latin typeface="Calibri"/>
                <a:cs typeface="Calibri"/>
              </a:rPr>
              <a:t>called</a:t>
            </a:r>
            <a:r>
              <a:rPr sz="1600" spc="-13" dirty="0">
                <a:latin typeface="Calibri"/>
                <a:cs typeface="Calibri"/>
              </a:rPr>
              <a:t> </a:t>
            </a:r>
            <a:r>
              <a:rPr sz="1600" dirty="0">
                <a:latin typeface="Calibri"/>
                <a:cs typeface="Calibri"/>
              </a:rPr>
              <a:t>a</a:t>
            </a:r>
            <a:r>
              <a:rPr sz="1600" spc="-13" dirty="0">
                <a:latin typeface="Calibri"/>
                <a:cs typeface="Calibri"/>
              </a:rPr>
              <a:t> </a:t>
            </a:r>
            <a:r>
              <a:rPr sz="1600" spc="-7" dirty="0">
                <a:latin typeface="Calibri"/>
                <a:cs typeface="Calibri"/>
              </a:rPr>
              <a:t>subclass,</a:t>
            </a:r>
            <a:r>
              <a:rPr sz="1600" spc="-53" dirty="0">
                <a:latin typeface="Calibri"/>
                <a:cs typeface="Calibri"/>
              </a:rPr>
              <a:t> </a:t>
            </a:r>
            <a:r>
              <a:rPr sz="1600" dirty="0">
                <a:latin typeface="Calibri"/>
                <a:cs typeface="Calibri"/>
              </a:rPr>
              <a:t>So,</a:t>
            </a:r>
            <a:r>
              <a:rPr sz="1600" spc="-13" dirty="0">
                <a:latin typeface="Calibri"/>
                <a:cs typeface="Calibri"/>
              </a:rPr>
              <a:t> </a:t>
            </a:r>
            <a:r>
              <a:rPr sz="1600" dirty="0">
                <a:latin typeface="Calibri"/>
                <a:cs typeface="Calibri"/>
              </a:rPr>
              <a:t>B</a:t>
            </a:r>
            <a:r>
              <a:rPr sz="1600" spc="-13" dirty="0">
                <a:latin typeface="Calibri"/>
                <a:cs typeface="Calibri"/>
              </a:rPr>
              <a:t> </a:t>
            </a:r>
            <a:r>
              <a:rPr sz="1600" dirty="0">
                <a:latin typeface="Calibri"/>
                <a:cs typeface="Calibri"/>
              </a:rPr>
              <a:t>is A.</a:t>
            </a:r>
          </a:p>
          <a:p>
            <a:pPr>
              <a:spcBef>
                <a:spcPts val="67"/>
              </a:spcBef>
            </a:pPr>
            <a:endParaRPr sz="1600" dirty="0">
              <a:latin typeface="Calibri"/>
              <a:cs typeface="Calibri"/>
            </a:endParaRPr>
          </a:p>
          <a:p>
            <a:pPr marL="16933"/>
            <a:r>
              <a:rPr sz="1600" spc="-7" dirty="0">
                <a:latin typeface="Calibri"/>
                <a:cs typeface="Calibri"/>
              </a:rPr>
              <a:t>Car </a:t>
            </a:r>
            <a:r>
              <a:rPr sz="1600" dirty="0">
                <a:latin typeface="Calibri"/>
                <a:cs typeface="Calibri"/>
              </a:rPr>
              <a:t>and</a:t>
            </a:r>
            <a:r>
              <a:rPr sz="1600" spc="-27" dirty="0">
                <a:latin typeface="Calibri"/>
                <a:cs typeface="Calibri"/>
              </a:rPr>
              <a:t> </a:t>
            </a:r>
            <a:r>
              <a:rPr sz="1600" spc="-7" dirty="0">
                <a:latin typeface="Calibri"/>
                <a:cs typeface="Calibri"/>
              </a:rPr>
              <a:t>Trucks</a:t>
            </a:r>
            <a:r>
              <a:rPr sz="1600" spc="-20" dirty="0">
                <a:latin typeface="Calibri"/>
                <a:cs typeface="Calibri"/>
              </a:rPr>
              <a:t> </a:t>
            </a:r>
            <a:r>
              <a:rPr sz="1600" dirty="0">
                <a:latin typeface="Calibri"/>
                <a:cs typeface="Calibri"/>
              </a:rPr>
              <a:t>are</a:t>
            </a:r>
            <a:r>
              <a:rPr sz="1600" spc="-20" dirty="0">
                <a:latin typeface="Calibri"/>
                <a:cs typeface="Calibri"/>
              </a:rPr>
              <a:t> </a:t>
            </a:r>
            <a:r>
              <a:rPr sz="1600" spc="-7" dirty="0">
                <a:latin typeface="Calibri"/>
                <a:cs typeface="Calibri"/>
              </a:rPr>
              <a:t>Vehicles.</a:t>
            </a:r>
            <a:endParaRPr sz="1600" dirty="0">
              <a:latin typeface="Calibri"/>
              <a:cs typeface="Calibri"/>
            </a:endParaRPr>
          </a:p>
          <a:p>
            <a:pPr marL="16933">
              <a:spcBef>
                <a:spcPts val="400"/>
              </a:spcBef>
            </a:pPr>
            <a:r>
              <a:rPr sz="1600" spc="-7" dirty="0">
                <a:latin typeface="Calibri"/>
                <a:cs typeface="Calibri"/>
              </a:rPr>
              <a:t>Car</a:t>
            </a:r>
            <a:r>
              <a:rPr sz="1600" dirty="0">
                <a:latin typeface="Calibri"/>
                <a:cs typeface="Calibri"/>
              </a:rPr>
              <a:t> Driver</a:t>
            </a:r>
            <a:r>
              <a:rPr sz="1600" spc="-13" dirty="0">
                <a:latin typeface="Calibri"/>
                <a:cs typeface="Calibri"/>
              </a:rPr>
              <a:t> </a:t>
            </a:r>
            <a:r>
              <a:rPr sz="1600" dirty="0">
                <a:latin typeface="Calibri"/>
                <a:cs typeface="Calibri"/>
              </a:rPr>
              <a:t>and</a:t>
            </a:r>
            <a:r>
              <a:rPr sz="1600" spc="-20" dirty="0">
                <a:latin typeface="Calibri"/>
                <a:cs typeface="Calibri"/>
              </a:rPr>
              <a:t> </a:t>
            </a:r>
            <a:r>
              <a:rPr sz="1600" spc="-7" dirty="0">
                <a:latin typeface="Calibri"/>
                <a:cs typeface="Calibri"/>
              </a:rPr>
              <a:t>Truck</a:t>
            </a:r>
            <a:r>
              <a:rPr sz="1600" spc="-13" dirty="0">
                <a:latin typeface="Calibri"/>
                <a:cs typeface="Calibri"/>
              </a:rPr>
              <a:t> </a:t>
            </a:r>
            <a:r>
              <a:rPr sz="1600" dirty="0">
                <a:latin typeface="Calibri"/>
                <a:cs typeface="Calibri"/>
              </a:rPr>
              <a:t>Driver</a:t>
            </a:r>
            <a:r>
              <a:rPr sz="1600" spc="-13" dirty="0">
                <a:latin typeface="Calibri"/>
                <a:cs typeface="Calibri"/>
              </a:rPr>
              <a:t> </a:t>
            </a:r>
            <a:r>
              <a:rPr sz="1600" dirty="0">
                <a:latin typeface="Calibri"/>
                <a:cs typeface="Calibri"/>
              </a:rPr>
              <a:t>are </a:t>
            </a:r>
            <a:r>
              <a:rPr sz="1600" spc="-7" dirty="0">
                <a:latin typeface="Calibri"/>
                <a:cs typeface="Calibri"/>
              </a:rPr>
              <a:t>specific</a:t>
            </a:r>
            <a:r>
              <a:rPr sz="1600" spc="-33" dirty="0">
                <a:latin typeface="Calibri"/>
                <a:cs typeface="Calibri"/>
              </a:rPr>
              <a:t> </a:t>
            </a:r>
            <a:r>
              <a:rPr sz="1600" spc="-7" dirty="0">
                <a:latin typeface="Calibri"/>
                <a:cs typeface="Calibri"/>
              </a:rPr>
              <a:t>kinds</a:t>
            </a:r>
            <a:r>
              <a:rPr sz="1600" spc="-27" dirty="0">
                <a:latin typeface="Calibri"/>
                <a:cs typeface="Calibri"/>
              </a:rPr>
              <a:t> </a:t>
            </a:r>
            <a:r>
              <a:rPr sz="1600" dirty="0">
                <a:latin typeface="Calibri"/>
                <a:cs typeface="Calibri"/>
              </a:rPr>
              <a:t>of</a:t>
            </a:r>
            <a:r>
              <a:rPr sz="1600" spc="-13" dirty="0">
                <a:latin typeface="Calibri"/>
                <a:cs typeface="Calibri"/>
              </a:rPr>
              <a:t> </a:t>
            </a:r>
            <a:r>
              <a:rPr sz="1600" dirty="0">
                <a:latin typeface="Calibri"/>
                <a:cs typeface="Calibri"/>
              </a:rPr>
              <a:t>drivers.</a:t>
            </a:r>
          </a:p>
        </p:txBody>
      </p:sp>
      <p:pic>
        <p:nvPicPr>
          <p:cNvPr id="6" name="object 6">
            <a:extLst>
              <a:ext uri="{FF2B5EF4-FFF2-40B4-BE49-F238E27FC236}">
                <a16:creationId xmlns:a16="http://schemas.microsoft.com/office/drawing/2014/main" id="{D1FC0A13-4897-8384-CB4B-030F2CB24ECD}"/>
              </a:ext>
            </a:extLst>
          </p:cNvPr>
          <p:cNvPicPr/>
          <p:nvPr/>
        </p:nvPicPr>
        <p:blipFill>
          <a:blip r:embed="rId2" cstate="print"/>
          <a:stretch>
            <a:fillRect/>
          </a:stretch>
        </p:blipFill>
        <p:spPr>
          <a:xfrm>
            <a:off x="6837679" y="3139439"/>
            <a:ext cx="5098995" cy="1920240"/>
          </a:xfrm>
          <a:prstGeom prst="rect">
            <a:avLst/>
          </a:prstGeom>
        </p:spPr>
      </p:pic>
    </p:spTree>
    <p:extLst>
      <p:ext uri="{BB962C8B-B14F-4D97-AF65-F5344CB8AC3E}">
        <p14:creationId xmlns:p14="http://schemas.microsoft.com/office/powerpoint/2010/main" val="5291106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64614-1810-FDD6-E08C-88294C3CC598}"/>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8A368CF7-AB67-98B7-A538-3ACD1BA6AB7C}"/>
              </a:ext>
            </a:extLst>
          </p:cNvPr>
          <p:cNvSpPr txBox="1">
            <a:spLocks noGrp="1"/>
          </p:cNvSpPr>
          <p:nvPr>
            <p:ph type="title"/>
          </p:nvPr>
        </p:nvSpPr>
        <p:spPr>
          <a:xfrm>
            <a:off x="680855" y="949862"/>
            <a:ext cx="3285067"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Inheritance</a:t>
            </a:r>
          </a:p>
        </p:txBody>
      </p:sp>
      <p:sp>
        <p:nvSpPr>
          <p:cNvPr id="4" name="object 4">
            <a:extLst>
              <a:ext uri="{FF2B5EF4-FFF2-40B4-BE49-F238E27FC236}">
                <a16:creationId xmlns:a16="http://schemas.microsoft.com/office/drawing/2014/main" id="{12B7446D-16B6-970E-4F0A-57C01C2FB778}"/>
              </a:ext>
            </a:extLst>
          </p:cNvPr>
          <p:cNvSpPr/>
          <p:nvPr/>
        </p:nvSpPr>
        <p:spPr>
          <a:xfrm>
            <a:off x="793665" y="5723988"/>
            <a:ext cx="2696633" cy="368300"/>
          </a:xfrm>
          <a:custGeom>
            <a:avLst/>
            <a:gdLst/>
            <a:ahLst/>
            <a:cxnLst/>
            <a:rect l="l" t="t" r="r" b="b"/>
            <a:pathLst>
              <a:path w="2022475" h="276225">
                <a:moveTo>
                  <a:pt x="2022348" y="0"/>
                </a:moveTo>
                <a:lnTo>
                  <a:pt x="0" y="0"/>
                </a:lnTo>
                <a:lnTo>
                  <a:pt x="0" y="275844"/>
                </a:lnTo>
                <a:lnTo>
                  <a:pt x="2022348" y="275844"/>
                </a:lnTo>
                <a:lnTo>
                  <a:pt x="2022348" y="0"/>
                </a:lnTo>
                <a:close/>
              </a:path>
            </a:pathLst>
          </a:custGeom>
          <a:solidFill>
            <a:srgbClr val="FFC000"/>
          </a:solidFill>
        </p:spPr>
        <p:txBody>
          <a:bodyPr wrap="square" lIns="0" tIns="0" rIns="0" bIns="0" rtlCol="0"/>
          <a:lstStyle/>
          <a:p>
            <a:endParaRPr sz="2400"/>
          </a:p>
        </p:txBody>
      </p:sp>
      <p:sp>
        <p:nvSpPr>
          <p:cNvPr id="5" name="object 5">
            <a:extLst>
              <a:ext uri="{FF2B5EF4-FFF2-40B4-BE49-F238E27FC236}">
                <a16:creationId xmlns:a16="http://schemas.microsoft.com/office/drawing/2014/main" id="{E97E25F8-6560-2220-22D7-438B9EBE14A7}"/>
              </a:ext>
            </a:extLst>
          </p:cNvPr>
          <p:cNvSpPr txBox="1"/>
          <p:nvPr/>
        </p:nvSpPr>
        <p:spPr>
          <a:xfrm>
            <a:off x="887731" y="5815950"/>
            <a:ext cx="1993900" cy="263320"/>
          </a:xfrm>
          <a:prstGeom prst="rect">
            <a:avLst/>
          </a:prstGeom>
        </p:spPr>
        <p:txBody>
          <a:bodyPr vert="horz" wrap="square" lIns="0" tIns="16933" rIns="0" bIns="0" rtlCol="0">
            <a:spAutoFit/>
          </a:bodyPr>
          <a:lstStyle/>
          <a:p>
            <a:pPr marL="16933">
              <a:spcBef>
                <a:spcPts val="133"/>
              </a:spcBef>
            </a:pPr>
            <a:r>
              <a:rPr sz="1600" b="1" spc="-7" dirty="0">
                <a:latin typeface="Calibri"/>
                <a:cs typeface="Calibri"/>
              </a:rPr>
              <a:t>Single </a:t>
            </a:r>
            <a:r>
              <a:rPr sz="1600" b="1" spc="-13" dirty="0">
                <a:latin typeface="Calibri"/>
                <a:cs typeface="Calibri"/>
              </a:rPr>
              <a:t>level </a:t>
            </a:r>
            <a:r>
              <a:rPr sz="1600" b="1" spc="-7" dirty="0">
                <a:solidFill>
                  <a:srgbClr val="FFFFFF"/>
                </a:solidFill>
                <a:latin typeface="Calibri"/>
                <a:cs typeface="Calibri"/>
              </a:rPr>
              <a:t>Inheritance</a:t>
            </a:r>
            <a:endParaRPr sz="1600" dirty="0">
              <a:latin typeface="Calibri"/>
              <a:cs typeface="Calibri"/>
            </a:endParaRPr>
          </a:p>
        </p:txBody>
      </p:sp>
      <p:sp>
        <p:nvSpPr>
          <p:cNvPr id="6" name="object 6">
            <a:extLst>
              <a:ext uri="{FF2B5EF4-FFF2-40B4-BE49-F238E27FC236}">
                <a16:creationId xmlns:a16="http://schemas.microsoft.com/office/drawing/2014/main" id="{1E073C1B-5E62-4728-1EF4-884E42030508}"/>
              </a:ext>
            </a:extLst>
          </p:cNvPr>
          <p:cNvSpPr/>
          <p:nvPr/>
        </p:nvSpPr>
        <p:spPr>
          <a:xfrm>
            <a:off x="5012945" y="5970015"/>
            <a:ext cx="2584873" cy="368300"/>
          </a:xfrm>
          <a:custGeom>
            <a:avLst/>
            <a:gdLst/>
            <a:ahLst/>
            <a:cxnLst/>
            <a:rect l="l" t="t" r="r" b="b"/>
            <a:pathLst>
              <a:path w="1938654" h="276225">
                <a:moveTo>
                  <a:pt x="1938527" y="0"/>
                </a:moveTo>
                <a:lnTo>
                  <a:pt x="0" y="0"/>
                </a:lnTo>
                <a:lnTo>
                  <a:pt x="0" y="275844"/>
                </a:lnTo>
                <a:lnTo>
                  <a:pt x="1938527" y="275844"/>
                </a:lnTo>
                <a:lnTo>
                  <a:pt x="1938527" y="0"/>
                </a:lnTo>
                <a:close/>
              </a:path>
            </a:pathLst>
          </a:custGeom>
          <a:solidFill>
            <a:srgbClr val="FFC000"/>
          </a:solidFill>
        </p:spPr>
        <p:txBody>
          <a:bodyPr wrap="square" lIns="0" tIns="0" rIns="0" bIns="0" rtlCol="0"/>
          <a:lstStyle/>
          <a:p>
            <a:endParaRPr sz="2400"/>
          </a:p>
        </p:txBody>
      </p:sp>
      <p:sp>
        <p:nvSpPr>
          <p:cNvPr id="7" name="object 7">
            <a:extLst>
              <a:ext uri="{FF2B5EF4-FFF2-40B4-BE49-F238E27FC236}">
                <a16:creationId xmlns:a16="http://schemas.microsoft.com/office/drawing/2014/main" id="{6952B62C-2BE3-87D1-5D92-D7DBB5C10D4D}"/>
              </a:ext>
            </a:extLst>
          </p:cNvPr>
          <p:cNvSpPr txBox="1"/>
          <p:nvPr/>
        </p:nvSpPr>
        <p:spPr>
          <a:xfrm>
            <a:off x="5323161" y="6003070"/>
            <a:ext cx="1964267" cy="263320"/>
          </a:xfrm>
          <a:prstGeom prst="rect">
            <a:avLst/>
          </a:prstGeom>
        </p:spPr>
        <p:txBody>
          <a:bodyPr vert="horz" wrap="square" lIns="0" tIns="16933" rIns="0" bIns="0" rtlCol="0">
            <a:spAutoFit/>
          </a:bodyPr>
          <a:lstStyle/>
          <a:p>
            <a:pPr marL="16933">
              <a:spcBef>
                <a:spcPts val="133"/>
              </a:spcBef>
            </a:pPr>
            <a:r>
              <a:rPr sz="1600" b="1" spc="-7" dirty="0">
                <a:latin typeface="Calibri"/>
                <a:cs typeface="Calibri"/>
              </a:rPr>
              <a:t>Multi-level</a:t>
            </a:r>
            <a:r>
              <a:rPr sz="1600" b="1" spc="-40" dirty="0">
                <a:latin typeface="Calibri"/>
                <a:cs typeface="Calibri"/>
              </a:rPr>
              <a:t> </a:t>
            </a:r>
            <a:r>
              <a:rPr sz="1600" b="1" spc="-7" dirty="0">
                <a:solidFill>
                  <a:srgbClr val="FFFFFF"/>
                </a:solidFill>
                <a:latin typeface="Calibri"/>
                <a:cs typeface="Calibri"/>
              </a:rPr>
              <a:t>Inheritance</a:t>
            </a:r>
            <a:endParaRPr sz="1600">
              <a:latin typeface="Calibri"/>
              <a:cs typeface="Calibri"/>
            </a:endParaRPr>
          </a:p>
        </p:txBody>
      </p:sp>
      <p:sp>
        <p:nvSpPr>
          <p:cNvPr id="8" name="object 8">
            <a:extLst>
              <a:ext uri="{FF2B5EF4-FFF2-40B4-BE49-F238E27FC236}">
                <a16:creationId xmlns:a16="http://schemas.microsoft.com/office/drawing/2014/main" id="{72D81417-A56D-E4D7-685A-A10256499889}"/>
              </a:ext>
            </a:extLst>
          </p:cNvPr>
          <p:cNvSpPr txBox="1"/>
          <p:nvPr/>
        </p:nvSpPr>
        <p:spPr>
          <a:xfrm>
            <a:off x="8784336" y="5994401"/>
            <a:ext cx="3219027" cy="297517"/>
          </a:xfrm>
          <a:prstGeom prst="rect">
            <a:avLst/>
          </a:prstGeom>
          <a:solidFill>
            <a:srgbClr val="FFC000"/>
          </a:solidFill>
        </p:spPr>
        <p:txBody>
          <a:bodyPr vert="horz" wrap="square" lIns="0" tIns="50800" rIns="0" bIns="0" rtlCol="0">
            <a:spAutoFit/>
          </a:bodyPr>
          <a:lstStyle/>
          <a:p>
            <a:pPr marL="607045">
              <a:spcBef>
                <a:spcPts val="400"/>
              </a:spcBef>
            </a:pPr>
            <a:r>
              <a:rPr sz="1600" b="1" spc="-13" dirty="0">
                <a:latin typeface="Calibri"/>
                <a:cs typeface="Calibri"/>
              </a:rPr>
              <a:t>Hierarchical</a:t>
            </a:r>
            <a:r>
              <a:rPr sz="1600" b="1" spc="-27" dirty="0">
                <a:latin typeface="Calibri"/>
                <a:cs typeface="Calibri"/>
              </a:rPr>
              <a:t> </a:t>
            </a:r>
            <a:r>
              <a:rPr sz="1600" b="1" spc="-7" dirty="0">
                <a:solidFill>
                  <a:srgbClr val="FFFFFF"/>
                </a:solidFill>
                <a:latin typeface="Calibri"/>
                <a:cs typeface="Calibri"/>
              </a:rPr>
              <a:t>Inheritance</a:t>
            </a:r>
            <a:endParaRPr sz="1600">
              <a:latin typeface="Calibri"/>
              <a:cs typeface="Calibri"/>
            </a:endParaRPr>
          </a:p>
        </p:txBody>
      </p:sp>
      <p:sp>
        <p:nvSpPr>
          <p:cNvPr id="9" name="object 9">
            <a:extLst>
              <a:ext uri="{FF2B5EF4-FFF2-40B4-BE49-F238E27FC236}">
                <a16:creationId xmlns:a16="http://schemas.microsoft.com/office/drawing/2014/main" id="{660D111F-CFCF-903B-45AF-B6253961BC6B}"/>
              </a:ext>
            </a:extLst>
          </p:cNvPr>
          <p:cNvSpPr/>
          <p:nvPr/>
        </p:nvSpPr>
        <p:spPr>
          <a:xfrm>
            <a:off x="3508247" y="2291081"/>
            <a:ext cx="0" cy="3489113"/>
          </a:xfrm>
          <a:custGeom>
            <a:avLst/>
            <a:gdLst/>
            <a:ahLst/>
            <a:cxnLst/>
            <a:rect l="l" t="t" r="r" b="b"/>
            <a:pathLst>
              <a:path h="2616835">
                <a:moveTo>
                  <a:pt x="0" y="0"/>
                </a:moveTo>
                <a:lnTo>
                  <a:pt x="0" y="2616619"/>
                </a:lnTo>
              </a:path>
            </a:pathLst>
          </a:custGeom>
          <a:ln w="19050">
            <a:solidFill>
              <a:srgbClr val="FFC000"/>
            </a:solidFill>
            <a:prstDash val="sysDot"/>
          </a:ln>
        </p:spPr>
        <p:txBody>
          <a:bodyPr wrap="square" lIns="0" tIns="0" rIns="0" bIns="0" rtlCol="0"/>
          <a:lstStyle/>
          <a:p>
            <a:endParaRPr sz="2400"/>
          </a:p>
        </p:txBody>
      </p:sp>
      <p:sp>
        <p:nvSpPr>
          <p:cNvPr id="10" name="object 10">
            <a:extLst>
              <a:ext uri="{FF2B5EF4-FFF2-40B4-BE49-F238E27FC236}">
                <a16:creationId xmlns:a16="http://schemas.microsoft.com/office/drawing/2014/main" id="{D69898A5-3E8A-AEC1-50D9-EBF8DD6E0CF9}"/>
              </a:ext>
            </a:extLst>
          </p:cNvPr>
          <p:cNvSpPr/>
          <p:nvPr/>
        </p:nvSpPr>
        <p:spPr>
          <a:xfrm>
            <a:off x="7824215" y="2272793"/>
            <a:ext cx="0" cy="3489113"/>
          </a:xfrm>
          <a:custGeom>
            <a:avLst/>
            <a:gdLst/>
            <a:ahLst/>
            <a:cxnLst/>
            <a:rect l="l" t="t" r="r" b="b"/>
            <a:pathLst>
              <a:path h="2616835">
                <a:moveTo>
                  <a:pt x="0" y="0"/>
                </a:moveTo>
                <a:lnTo>
                  <a:pt x="0" y="2616619"/>
                </a:lnTo>
              </a:path>
            </a:pathLst>
          </a:custGeom>
          <a:ln w="19050">
            <a:solidFill>
              <a:srgbClr val="FFC000"/>
            </a:solidFill>
            <a:prstDash val="sysDot"/>
          </a:ln>
        </p:spPr>
        <p:txBody>
          <a:bodyPr wrap="square" lIns="0" tIns="0" rIns="0" bIns="0" rtlCol="0"/>
          <a:lstStyle/>
          <a:p>
            <a:endParaRPr sz="2400"/>
          </a:p>
        </p:txBody>
      </p:sp>
      <p:grpSp>
        <p:nvGrpSpPr>
          <p:cNvPr id="11" name="object 11">
            <a:extLst>
              <a:ext uri="{FF2B5EF4-FFF2-40B4-BE49-F238E27FC236}">
                <a16:creationId xmlns:a16="http://schemas.microsoft.com/office/drawing/2014/main" id="{1A27284B-43FF-84F5-52AA-640760B7DFEE}"/>
              </a:ext>
            </a:extLst>
          </p:cNvPr>
          <p:cNvGrpSpPr/>
          <p:nvPr/>
        </p:nvGrpSpPr>
        <p:grpSpPr>
          <a:xfrm>
            <a:off x="738124" y="3202939"/>
            <a:ext cx="2096347" cy="2148840"/>
            <a:chOff x="553593" y="2402204"/>
            <a:chExt cx="1572260" cy="1611630"/>
          </a:xfrm>
        </p:grpSpPr>
        <p:sp>
          <p:nvSpPr>
            <p:cNvPr id="12" name="object 12">
              <a:extLst>
                <a:ext uri="{FF2B5EF4-FFF2-40B4-BE49-F238E27FC236}">
                  <a16:creationId xmlns:a16="http://schemas.microsoft.com/office/drawing/2014/main" id="{E0A26F8D-22D8-D4DD-236F-01337E2B3296}"/>
                </a:ext>
              </a:extLst>
            </p:cNvPr>
            <p:cNvSpPr/>
            <p:nvPr/>
          </p:nvSpPr>
          <p:spPr>
            <a:xfrm>
              <a:off x="1338834" y="2411729"/>
              <a:ext cx="777240" cy="815340"/>
            </a:xfrm>
            <a:custGeom>
              <a:avLst/>
              <a:gdLst/>
              <a:ahLst/>
              <a:cxnLst/>
              <a:rect l="l" t="t" r="r" b="b"/>
              <a:pathLst>
                <a:path w="777239" h="815339">
                  <a:moveTo>
                    <a:pt x="0" y="723900"/>
                  </a:moveTo>
                  <a:lnTo>
                    <a:pt x="0" y="38100"/>
                  </a:lnTo>
                  <a:lnTo>
                    <a:pt x="641604" y="38100"/>
                  </a:lnTo>
                </a:path>
                <a:path w="777239" h="815339">
                  <a:moveTo>
                    <a:pt x="562355" y="0"/>
                  </a:moveTo>
                  <a:lnTo>
                    <a:pt x="641604" y="37083"/>
                  </a:lnTo>
                  <a:lnTo>
                    <a:pt x="562355" y="73151"/>
                  </a:lnTo>
                </a:path>
                <a:path w="777239" h="815339">
                  <a:moveTo>
                    <a:pt x="777240" y="38100"/>
                  </a:moveTo>
                  <a:lnTo>
                    <a:pt x="777240" y="815339"/>
                  </a:lnTo>
                  <a:lnTo>
                    <a:pt x="0" y="815339"/>
                  </a:lnTo>
                </a:path>
              </a:pathLst>
            </a:custGeom>
            <a:ln w="19050">
              <a:solidFill>
                <a:srgbClr val="001239"/>
              </a:solidFill>
            </a:ln>
          </p:spPr>
          <p:txBody>
            <a:bodyPr wrap="square" lIns="0" tIns="0" rIns="0" bIns="0" rtlCol="0"/>
            <a:lstStyle/>
            <a:p>
              <a:endParaRPr sz="2400"/>
            </a:p>
          </p:txBody>
        </p:sp>
        <p:sp>
          <p:nvSpPr>
            <p:cNvPr id="13" name="object 13">
              <a:extLst>
                <a:ext uri="{FF2B5EF4-FFF2-40B4-BE49-F238E27FC236}">
                  <a16:creationId xmlns:a16="http://schemas.microsoft.com/office/drawing/2014/main" id="{8256CC34-9B02-5237-7F10-ADE120FAC8F5}"/>
                </a:ext>
              </a:extLst>
            </p:cNvPr>
            <p:cNvSpPr/>
            <p:nvPr/>
          </p:nvSpPr>
          <p:spPr>
            <a:xfrm>
              <a:off x="563118" y="3188969"/>
              <a:ext cx="775970" cy="815340"/>
            </a:xfrm>
            <a:custGeom>
              <a:avLst/>
              <a:gdLst/>
              <a:ahLst/>
              <a:cxnLst/>
              <a:rect l="l" t="t" r="r" b="b"/>
              <a:pathLst>
                <a:path w="775969" h="815339">
                  <a:moveTo>
                    <a:pt x="775716" y="38100"/>
                  </a:moveTo>
                  <a:lnTo>
                    <a:pt x="775716" y="815340"/>
                  </a:lnTo>
                  <a:lnTo>
                    <a:pt x="0" y="815340"/>
                  </a:lnTo>
                  <a:lnTo>
                    <a:pt x="0" y="38100"/>
                  </a:lnTo>
                  <a:lnTo>
                    <a:pt x="640232" y="38100"/>
                  </a:lnTo>
                </a:path>
                <a:path w="775969" h="815339">
                  <a:moveTo>
                    <a:pt x="562356" y="0"/>
                  </a:moveTo>
                  <a:lnTo>
                    <a:pt x="640079" y="37846"/>
                  </a:lnTo>
                  <a:lnTo>
                    <a:pt x="562356" y="74675"/>
                  </a:lnTo>
                </a:path>
              </a:pathLst>
            </a:custGeom>
            <a:ln w="19050">
              <a:solidFill>
                <a:srgbClr val="FFC000"/>
              </a:solidFill>
            </a:ln>
          </p:spPr>
          <p:txBody>
            <a:bodyPr wrap="square" lIns="0" tIns="0" rIns="0" bIns="0" rtlCol="0"/>
            <a:lstStyle/>
            <a:p>
              <a:endParaRPr sz="2400"/>
            </a:p>
          </p:txBody>
        </p:sp>
      </p:grpSp>
      <p:sp>
        <p:nvSpPr>
          <p:cNvPr id="14" name="object 14">
            <a:extLst>
              <a:ext uri="{FF2B5EF4-FFF2-40B4-BE49-F238E27FC236}">
                <a16:creationId xmlns:a16="http://schemas.microsoft.com/office/drawing/2014/main" id="{6C41A3BE-4AB6-6257-FA5B-49E97FCCBF06}"/>
              </a:ext>
            </a:extLst>
          </p:cNvPr>
          <p:cNvSpPr txBox="1"/>
          <p:nvPr/>
        </p:nvSpPr>
        <p:spPr>
          <a:xfrm>
            <a:off x="842602" y="4690025"/>
            <a:ext cx="564727"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Cl</a:t>
            </a:r>
            <a:r>
              <a:rPr sz="1467" b="1" spc="-13" dirty="0">
                <a:latin typeface="Calibri"/>
                <a:cs typeface="Calibri"/>
              </a:rPr>
              <a:t>a</a:t>
            </a:r>
            <a:r>
              <a:rPr sz="1467" b="1" dirty="0">
                <a:latin typeface="Calibri"/>
                <a:cs typeface="Calibri"/>
              </a:rPr>
              <a:t>ss</a:t>
            </a:r>
            <a:r>
              <a:rPr sz="1467" b="1" spc="-27" dirty="0">
                <a:latin typeface="Calibri"/>
                <a:cs typeface="Calibri"/>
              </a:rPr>
              <a:t> </a:t>
            </a:r>
            <a:r>
              <a:rPr sz="1467" b="1" dirty="0">
                <a:latin typeface="Calibri"/>
                <a:cs typeface="Calibri"/>
              </a:rPr>
              <a:t>B</a:t>
            </a:r>
            <a:endParaRPr sz="1467">
              <a:latin typeface="Calibri"/>
              <a:cs typeface="Calibri"/>
            </a:endParaRPr>
          </a:p>
        </p:txBody>
      </p:sp>
      <p:sp>
        <p:nvSpPr>
          <p:cNvPr id="15" name="object 15">
            <a:extLst>
              <a:ext uri="{FF2B5EF4-FFF2-40B4-BE49-F238E27FC236}">
                <a16:creationId xmlns:a16="http://schemas.microsoft.com/office/drawing/2014/main" id="{8D4EA4A9-6330-3E8A-266C-4C1D28897D7C}"/>
              </a:ext>
            </a:extLst>
          </p:cNvPr>
          <p:cNvSpPr txBox="1"/>
          <p:nvPr/>
        </p:nvSpPr>
        <p:spPr>
          <a:xfrm>
            <a:off x="1884681" y="3631692"/>
            <a:ext cx="573193"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Cl</a:t>
            </a:r>
            <a:r>
              <a:rPr sz="1467" b="1" spc="-13" dirty="0">
                <a:latin typeface="Calibri"/>
                <a:cs typeface="Calibri"/>
              </a:rPr>
              <a:t>a</a:t>
            </a:r>
            <a:r>
              <a:rPr sz="1467" b="1" dirty="0">
                <a:latin typeface="Calibri"/>
                <a:cs typeface="Calibri"/>
              </a:rPr>
              <a:t>ss</a:t>
            </a:r>
            <a:r>
              <a:rPr sz="1467" b="1" spc="-27" dirty="0">
                <a:latin typeface="Calibri"/>
                <a:cs typeface="Calibri"/>
              </a:rPr>
              <a:t> </a:t>
            </a:r>
            <a:r>
              <a:rPr sz="1467" b="1" dirty="0">
                <a:latin typeface="Calibri"/>
                <a:cs typeface="Calibri"/>
              </a:rPr>
              <a:t>A</a:t>
            </a:r>
            <a:endParaRPr sz="1467">
              <a:latin typeface="Calibri"/>
              <a:cs typeface="Calibri"/>
            </a:endParaRPr>
          </a:p>
        </p:txBody>
      </p:sp>
      <p:grpSp>
        <p:nvGrpSpPr>
          <p:cNvPr id="16" name="object 16">
            <a:extLst>
              <a:ext uri="{FF2B5EF4-FFF2-40B4-BE49-F238E27FC236}">
                <a16:creationId xmlns:a16="http://schemas.microsoft.com/office/drawing/2014/main" id="{FD085EE7-D6ED-9C75-E5C9-2B15C3934E03}"/>
              </a:ext>
            </a:extLst>
          </p:cNvPr>
          <p:cNvGrpSpPr/>
          <p:nvPr/>
        </p:nvGrpSpPr>
        <p:grpSpPr>
          <a:xfrm>
            <a:off x="4109211" y="2178811"/>
            <a:ext cx="3120813" cy="3173307"/>
            <a:chOff x="3081908" y="1634108"/>
            <a:chExt cx="2340610" cy="2379980"/>
          </a:xfrm>
        </p:grpSpPr>
        <p:sp>
          <p:nvSpPr>
            <p:cNvPr id="17" name="object 17">
              <a:extLst>
                <a:ext uri="{FF2B5EF4-FFF2-40B4-BE49-F238E27FC236}">
                  <a16:creationId xmlns:a16="http://schemas.microsoft.com/office/drawing/2014/main" id="{06AFA57A-D2CA-D775-DBD2-76873EB8E7A9}"/>
                </a:ext>
              </a:extLst>
            </p:cNvPr>
            <p:cNvSpPr/>
            <p:nvPr/>
          </p:nvSpPr>
          <p:spPr>
            <a:xfrm>
              <a:off x="4638294" y="1643633"/>
              <a:ext cx="774700" cy="812800"/>
            </a:xfrm>
            <a:custGeom>
              <a:avLst/>
              <a:gdLst/>
              <a:ahLst/>
              <a:cxnLst/>
              <a:rect l="l" t="t" r="r" b="b"/>
              <a:pathLst>
                <a:path w="774700" h="812800">
                  <a:moveTo>
                    <a:pt x="0" y="720851"/>
                  </a:moveTo>
                  <a:lnTo>
                    <a:pt x="0" y="36575"/>
                  </a:lnTo>
                  <a:lnTo>
                    <a:pt x="637031" y="36575"/>
                  </a:lnTo>
                </a:path>
                <a:path w="774700" h="812800">
                  <a:moveTo>
                    <a:pt x="559307" y="0"/>
                  </a:moveTo>
                  <a:lnTo>
                    <a:pt x="637031" y="36829"/>
                  </a:lnTo>
                  <a:lnTo>
                    <a:pt x="559307" y="74675"/>
                  </a:lnTo>
                </a:path>
                <a:path w="774700" h="812800">
                  <a:moveTo>
                    <a:pt x="774191" y="36575"/>
                  </a:moveTo>
                  <a:lnTo>
                    <a:pt x="774191" y="812291"/>
                  </a:lnTo>
                  <a:lnTo>
                    <a:pt x="0" y="812291"/>
                  </a:lnTo>
                </a:path>
              </a:pathLst>
            </a:custGeom>
            <a:ln w="19050">
              <a:solidFill>
                <a:srgbClr val="001F5F"/>
              </a:solidFill>
            </a:ln>
          </p:spPr>
          <p:txBody>
            <a:bodyPr wrap="square" lIns="0" tIns="0" rIns="0" bIns="0" rtlCol="0"/>
            <a:lstStyle/>
            <a:p>
              <a:endParaRPr sz="2400"/>
            </a:p>
          </p:txBody>
        </p:sp>
        <p:sp>
          <p:nvSpPr>
            <p:cNvPr id="18" name="object 18">
              <a:extLst>
                <a:ext uri="{FF2B5EF4-FFF2-40B4-BE49-F238E27FC236}">
                  <a16:creationId xmlns:a16="http://schemas.microsoft.com/office/drawing/2014/main" id="{9295D6BA-6566-E429-01D6-09A378752663}"/>
                </a:ext>
              </a:extLst>
            </p:cNvPr>
            <p:cNvSpPr/>
            <p:nvPr/>
          </p:nvSpPr>
          <p:spPr>
            <a:xfrm>
              <a:off x="3862577" y="2419350"/>
              <a:ext cx="775970" cy="810895"/>
            </a:xfrm>
            <a:custGeom>
              <a:avLst/>
              <a:gdLst/>
              <a:ahLst/>
              <a:cxnLst/>
              <a:rect l="l" t="t" r="r" b="b"/>
              <a:pathLst>
                <a:path w="775970" h="810894">
                  <a:moveTo>
                    <a:pt x="0" y="719327"/>
                  </a:moveTo>
                  <a:lnTo>
                    <a:pt x="0" y="36575"/>
                  </a:lnTo>
                  <a:lnTo>
                    <a:pt x="640080" y="36575"/>
                  </a:lnTo>
                </a:path>
                <a:path w="775970" h="810894">
                  <a:moveTo>
                    <a:pt x="560832" y="0"/>
                  </a:moveTo>
                  <a:lnTo>
                    <a:pt x="640080" y="37083"/>
                  </a:lnTo>
                  <a:lnTo>
                    <a:pt x="560832" y="73151"/>
                  </a:lnTo>
                </a:path>
                <a:path w="775970" h="810894">
                  <a:moveTo>
                    <a:pt x="775716" y="36575"/>
                  </a:moveTo>
                  <a:lnTo>
                    <a:pt x="775716" y="810768"/>
                  </a:lnTo>
                  <a:lnTo>
                    <a:pt x="0" y="810768"/>
                  </a:lnTo>
                </a:path>
              </a:pathLst>
            </a:custGeom>
            <a:ln w="19050">
              <a:solidFill>
                <a:srgbClr val="006FC0"/>
              </a:solidFill>
            </a:ln>
          </p:spPr>
          <p:txBody>
            <a:bodyPr wrap="square" lIns="0" tIns="0" rIns="0" bIns="0" rtlCol="0"/>
            <a:lstStyle/>
            <a:p>
              <a:endParaRPr sz="2400"/>
            </a:p>
          </p:txBody>
        </p:sp>
        <p:sp>
          <p:nvSpPr>
            <p:cNvPr id="19" name="object 19">
              <a:extLst>
                <a:ext uri="{FF2B5EF4-FFF2-40B4-BE49-F238E27FC236}">
                  <a16:creationId xmlns:a16="http://schemas.microsoft.com/office/drawing/2014/main" id="{BB93103B-ED30-6F5B-D1AC-BAA12AE26559}"/>
                </a:ext>
              </a:extLst>
            </p:cNvPr>
            <p:cNvSpPr/>
            <p:nvPr/>
          </p:nvSpPr>
          <p:spPr>
            <a:xfrm>
              <a:off x="3091433" y="3192017"/>
              <a:ext cx="771525" cy="812800"/>
            </a:xfrm>
            <a:custGeom>
              <a:avLst/>
              <a:gdLst/>
              <a:ahLst/>
              <a:cxnLst/>
              <a:rect l="l" t="t" r="r" b="b"/>
              <a:pathLst>
                <a:path w="771525" h="812800">
                  <a:moveTo>
                    <a:pt x="771144" y="38100"/>
                  </a:moveTo>
                  <a:lnTo>
                    <a:pt x="771144" y="812291"/>
                  </a:lnTo>
                  <a:lnTo>
                    <a:pt x="0" y="812291"/>
                  </a:lnTo>
                  <a:lnTo>
                    <a:pt x="0" y="38100"/>
                  </a:lnTo>
                  <a:lnTo>
                    <a:pt x="636396" y="38100"/>
                  </a:lnTo>
                </a:path>
                <a:path w="771525" h="812800">
                  <a:moveTo>
                    <a:pt x="559307" y="0"/>
                  </a:moveTo>
                  <a:lnTo>
                    <a:pt x="637032" y="38607"/>
                  </a:lnTo>
                  <a:lnTo>
                    <a:pt x="559307" y="76200"/>
                  </a:lnTo>
                </a:path>
              </a:pathLst>
            </a:custGeom>
            <a:ln w="19050">
              <a:solidFill>
                <a:srgbClr val="FFCC00"/>
              </a:solidFill>
            </a:ln>
          </p:spPr>
          <p:txBody>
            <a:bodyPr wrap="square" lIns="0" tIns="0" rIns="0" bIns="0" rtlCol="0"/>
            <a:lstStyle/>
            <a:p>
              <a:endParaRPr sz="2400"/>
            </a:p>
          </p:txBody>
        </p:sp>
      </p:grpSp>
      <p:sp>
        <p:nvSpPr>
          <p:cNvPr id="20" name="object 20">
            <a:extLst>
              <a:ext uri="{FF2B5EF4-FFF2-40B4-BE49-F238E27FC236}">
                <a16:creationId xmlns:a16="http://schemas.microsoft.com/office/drawing/2014/main" id="{4BC09068-AB6A-2A6B-8375-7721EB0A373A}"/>
              </a:ext>
            </a:extLst>
          </p:cNvPr>
          <p:cNvSpPr txBox="1"/>
          <p:nvPr/>
        </p:nvSpPr>
        <p:spPr>
          <a:xfrm>
            <a:off x="5275579" y="3652012"/>
            <a:ext cx="564727"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Cl</a:t>
            </a:r>
            <a:r>
              <a:rPr sz="1467" b="1" spc="-13" dirty="0">
                <a:latin typeface="Calibri"/>
                <a:cs typeface="Calibri"/>
              </a:rPr>
              <a:t>a</a:t>
            </a:r>
            <a:r>
              <a:rPr sz="1467" b="1" dirty="0">
                <a:latin typeface="Calibri"/>
                <a:cs typeface="Calibri"/>
              </a:rPr>
              <a:t>ss</a:t>
            </a:r>
            <a:r>
              <a:rPr sz="1467" b="1" spc="-27" dirty="0">
                <a:latin typeface="Calibri"/>
                <a:cs typeface="Calibri"/>
              </a:rPr>
              <a:t> </a:t>
            </a:r>
            <a:r>
              <a:rPr sz="1467" b="1" dirty="0">
                <a:latin typeface="Calibri"/>
                <a:cs typeface="Calibri"/>
              </a:rPr>
              <a:t>B</a:t>
            </a:r>
            <a:endParaRPr sz="1467">
              <a:latin typeface="Calibri"/>
              <a:cs typeface="Calibri"/>
            </a:endParaRPr>
          </a:p>
        </p:txBody>
      </p:sp>
      <p:sp>
        <p:nvSpPr>
          <p:cNvPr id="21" name="object 21">
            <a:extLst>
              <a:ext uri="{FF2B5EF4-FFF2-40B4-BE49-F238E27FC236}">
                <a16:creationId xmlns:a16="http://schemas.microsoft.com/office/drawing/2014/main" id="{A1AFDAB6-B603-3659-E4C3-026D8F5A04B6}"/>
              </a:ext>
            </a:extLst>
          </p:cNvPr>
          <p:cNvSpPr txBox="1"/>
          <p:nvPr/>
        </p:nvSpPr>
        <p:spPr>
          <a:xfrm>
            <a:off x="6289209" y="2604787"/>
            <a:ext cx="574040" cy="243721"/>
          </a:xfrm>
          <a:prstGeom prst="rect">
            <a:avLst/>
          </a:prstGeom>
        </p:spPr>
        <p:txBody>
          <a:bodyPr vert="horz" wrap="square" lIns="0" tIns="17780" rIns="0" bIns="0" rtlCol="0">
            <a:spAutoFit/>
          </a:bodyPr>
          <a:lstStyle/>
          <a:p>
            <a:pPr marL="16933">
              <a:spcBef>
                <a:spcPts val="140"/>
              </a:spcBef>
            </a:pPr>
            <a:r>
              <a:rPr sz="1467" b="1" spc="-7" dirty="0">
                <a:latin typeface="Calibri"/>
                <a:cs typeface="Calibri"/>
              </a:rPr>
              <a:t>C</a:t>
            </a:r>
            <a:r>
              <a:rPr sz="1467" b="1" spc="7" dirty="0">
                <a:latin typeface="Calibri"/>
                <a:cs typeface="Calibri"/>
              </a:rPr>
              <a:t>l</a:t>
            </a:r>
            <a:r>
              <a:rPr sz="1467" b="1" spc="-13" dirty="0">
                <a:latin typeface="Calibri"/>
                <a:cs typeface="Calibri"/>
              </a:rPr>
              <a:t>a</a:t>
            </a:r>
            <a:r>
              <a:rPr sz="1467" b="1" dirty="0">
                <a:latin typeface="Calibri"/>
                <a:cs typeface="Calibri"/>
              </a:rPr>
              <a:t>ss</a:t>
            </a:r>
            <a:r>
              <a:rPr sz="1467" b="1" spc="-27" dirty="0">
                <a:latin typeface="Calibri"/>
                <a:cs typeface="Calibri"/>
              </a:rPr>
              <a:t> </a:t>
            </a:r>
            <a:r>
              <a:rPr sz="1467" b="1" dirty="0">
                <a:latin typeface="Calibri"/>
                <a:cs typeface="Calibri"/>
              </a:rPr>
              <a:t>A</a:t>
            </a:r>
            <a:endParaRPr sz="1467">
              <a:latin typeface="Calibri"/>
              <a:cs typeface="Calibri"/>
            </a:endParaRPr>
          </a:p>
        </p:txBody>
      </p:sp>
      <p:sp>
        <p:nvSpPr>
          <p:cNvPr id="22" name="object 22">
            <a:extLst>
              <a:ext uri="{FF2B5EF4-FFF2-40B4-BE49-F238E27FC236}">
                <a16:creationId xmlns:a16="http://schemas.microsoft.com/office/drawing/2014/main" id="{6B6B3D2F-2A44-82A6-93C7-DCA5F134D74D}"/>
              </a:ext>
            </a:extLst>
          </p:cNvPr>
          <p:cNvSpPr txBox="1"/>
          <p:nvPr/>
        </p:nvSpPr>
        <p:spPr>
          <a:xfrm>
            <a:off x="4251114" y="4670889"/>
            <a:ext cx="559645"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Cl</a:t>
            </a:r>
            <a:r>
              <a:rPr sz="1467" b="1" spc="-13" dirty="0">
                <a:latin typeface="Calibri"/>
                <a:cs typeface="Calibri"/>
              </a:rPr>
              <a:t>a</a:t>
            </a:r>
            <a:r>
              <a:rPr sz="1467" b="1" dirty="0">
                <a:latin typeface="Calibri"/>
                <a:cs typeface="Calibri"/>
              </a:rPr>
              <a:t>ss</a:t>
            </a:r>
            <a:r>
              <a:rPr sz="1467" b="1" spc="-27" dirty="0">
                <a:latin typeface="Calibri"/>
                <a:cs typeface="Calibri"/>
              </a:rPr>
              <a:t> </a:t>
            </a:r>
            <a:r>
              <a:rPr sz="1467" b="1" dirty="0">
                <a:latin typeface="Calibri"/>
                <a:cs typeface="Calibri"/>
              </a:rPr>
              <a:t>C</a:t>
            </a:r>
            <a:endParaRPr sz="1467">
              <a:latin typeface="Calibri"/>
              <a:cs typeface="Calibri"/>
            </a:endParaRPr>
          </a:p>
        </p:txBody>
      </p:sp>
      <p:grpSp>
        <p:nvGrpSpPr>
          <p:cNvPr id="23" name="object 23">
            <a:extLst>
              <a:ext uri="{FF2B5EF4-FFF2-40B4-BE49-F238E27FC236}">
                <a16:creationId xmlns:a16="http://schemas.microsoft.com/office/drawing/2014/main" id="{72ECC9ED-8189-6E15-BF1D-5B4E2057DDED}"/>
              </a:ext>
            </a:extLst>
          </p:cNvPr>
          <p:cNvGrpSpPr/>
          <p:nvPr/>
        </p:nvGrpSpPr>
        <p:grpSpPr>
          <a:xfrm>
            <a:off x="8614155" y="2178811"/>
            <a:ext cx="3120813" cy="3173307"/>
            <a:chOff x="6460616" y="1634108"/>
            <a:chExt cx="2340610" cy="2379980"/>
          </a:xfrm>
        </p:grpSpPr>
        <p:sp>
          <p:nvSpPr>
            <p:cNvPr id="24" name="object 24">
              <a:extLst>
                <a:ext uri="{FF2B5EF4-FFF2-40B4-BE49-F238E27FC236}">
                  <a16:creationId xmlns:a16="http://schemas.microsoft.com/office/drawing/2014/main" id="{353AE3B8-DB41-DCD0-2D88-FCDEAD23729D}"/>
                </a:ext>
              </a:extLst>
            </p:cNvPr>
            <p:cNvSpPr/>
            <p:nvPr/>
          </p:nvSpPr>
          <p:spPr>
            <a:xfrm>
              <a:off x="8017001" y="1643633"/>
              <a:ext cx="774700" cy="812800"/>
            </a:xfrm>
            <a:custGeom>
              <a:avLst/>
              <a:gdLst/>
              <a:ahLst/>
              <a:cxnLst/>
              <a:rect l="l" t="t" r="r" b="b"/>
              <a:pathLst>
                <a:path w="774700" h="812800">
                  <a:moveTo>
                    <a:pt x="0" y="720851"/>
                  </a:moveTo>
                  <a:lnTo>
                    <a:pt x="0" y="36575"/>
                  </a:lnTo>
                  <a:lnTo>
                    <a:pt x="638555" y="36575"/>
                  </a:lnTo>
                </a:path>
                <a:path w="774700" h="812800">
                  <a:moveTo>
                    <a:pt x="560831" y="0"/>
                  </a:moveTo>
                  <a:lnTo>
                    <a:pt x="638555" y="36829"/>
                  </a:lnTo>
                  <a:lnTo>
                    <a:pt x="560831" y="74675"/>
                  </a:lnTo>
                </a:path>
                <a:path w="774700" h="812800">
                  <a:moveTo>
                    <a:pt x="774192" y="36575"/>
                  </a:moveTo>
                  <a:lnTo>
                    <a:pt x="774192" y="812291"/>
                  </a:lnTo>
                  <a:lnTo>
                    <a:pt x="0" y="812291"/>
                  </a:lnTo>
                </a:path>
              </a:pathLst>
            </a:custGeom>
            <a:ln w="19050">
              <a:solidFill>
                <a:srgbClr val="001F5F"/>
              </a:solidFill>
            </a:ln>
          </p:spPr>
          <p:txBody>
            <a:bodyPr wrap="square" lIns="0" tIns="0" rIns="0" bIns="0" rtlCol="0"/>
            <a:lstStyle/>
            <a:p>
              <a:endParaRPr sz="2400"/>
            </a:p>
          </p:txBody>
        </p:sp>
        <p:sp>
          <p:nvSpPr>
            <p:cNvPr id="25" name="object 25">
              <a:extLst>
                <a:ext uri="{FF2B5EF4-FFF2-40B4-BE49-F238E27FC236}">
                  <a16:creationId xmlns:a16="http://schemas.microsoft.com/office/drawing/2014/main" id="{3FE56FE7-CA1E-F0E2-4AF8-515DAAACEB12}"/>
                </a:ext>
              </a:extLst>
            </p:cNvPr>
            <p:cNvSpPr/>
            <p:nvPr/>
          </p:nvSpPr>
          <p:spPr>
            <a:xfrm>
              <a:off x="7242809" y="2419350"/>
              <a:ext cx="774700" cy="810895"/>
            </a:xfrm>
            <a:custGeom>
              <a:avLst/>
              <a:gdLst/>
              <a:ahLst/>
              <a:cxnLst/>
              <a:rect l="l" t="t" r="r" b="b"/>
              <a:pathLst>
                <a:path w="774700" h="810894">
                  <a:moveTo>
                    <a:pt x="0" y="719327"/>
                  </a:moveTo>
                  <a:lnTo>
                    <a:pt x="0" y="36575"/>
                  </a:lnTo>
                  <a:lnTo>
                    <a:pt x="640080" y="36575"/>
                  </a:lnTo>
                </a:path>
                <a:path w="774700" h="810894">
                  <a:moveTo>
                    <a:pt x="559308" y="0"/>
                  </a:moveTo>
                  <a:lnTo>
                    <a:pt x="640080" y="37083"/>
                  </a:lnTo>
                  <a:lnTo>
                    <a:pt x="559308" y="73151"/>
                  </a:lnTo>
                </a:path>
                <a:path w="774700" h="810894">
                  <a:moveTo>
                    <a:pt x="774192" y="36575"/>
                  </a:moveTo>
                  <a:lnTo>
                    <a:pt x="774192" y="810768"/>
                  </a:lnTo>
                  <a:lnTo>
                    <a:pt x="0" y="810768"/>
                  </a:lnTo>
                </a:path>
              </a:pathLst>
            </a:custGeom>
            <a:ln w="19050">
              <a:solidFill>
                <a:srgbClr val="006FC0"/>
              </a:solidFill>
            </a:ln>
          </p:spPr>
          <p:txBody>
            <a:bodyPr wrap="square" lIns="0" tIns="0" rIns="0" bIns="0" rtlCol="0"/>
            <a:lstStyle/>
            <a:p>
              <a:endParaRPr sz="2400"/>
            </a:p>
          </p:txBody>
        </p:sp>
        <p:sp>
          <p:nvSpPr>
            <p:cNvPr id="26" name="object 26">
              <a:extLst>
                <a:ext uri="{FF2B5EF4-FFF2-40B4-BE49-F238E27FC236}">
                  <a16:creationId xmlns:a16="http://schemas.microsoft.com/office/drawing/2014/main" id="{9797D461-1861-3949-24C7-24901C771EDC}"/>
                </a:ext>
              </a:extLst>
            </p:cNvPr>
            <p:cNvSpPr/>
            <p:nvPr/>
          </p:nvSpPr>
          <p:spPr>
            <a:xfrm>
              <a:off x="6470141" y="3192017"/>
              <a:ext cx="772795" cy="812800"/>
            </a:xfrm>
            <a:custGeom>
              <a:avLst/>
              <a:gdLst/>
              <a:ahLst/>
              <a:cxnLst/>
              <a:rect l="l" t="t" r="r" b="b"/>
              <a:pathLst>
                <a:path w="772795" h="812800">
                  <a:moveTo>
                    <a:pt x="772667" y="38100"/>
                  </a:moveTo>
                  <a:lnTo>
                    <a:pt x="772667" y="812291"/>
                  </a:lnTo>
                  <a:lnTo>
                    <a:pt x="0" y="812291"/>
                  </a:lnTo>
                  <a:lnTo>
                    <a:pt x="0" y="38100"/>
                  </a:lnTo>
                  <a:lnTo>
                    <a:pt x="637666" y="38100"/>
                  </a:lnTo>
                </a:path>
                <a:path w="772795" h="812800">
                  <a:moveTo>
                    <a:pt x="560832" y="0"/>
                  </a:moveTo>
                  <a:lnTo>
                    <a:pt x="638556" y="38607"/>
                  </a:lnTo>
                  <a:lnTo>
                    <a:pt x="560832" y="76200"/>
                  </a:lnTo>
                </a:path>
              </a:pathLst>
            </a:custGeom>
            <a:ln w="19050">
              <a:solidFill>
                <a:srgbClr val="FFCC00"/>
              </a:solidFill>
            </a:ln>
          </p:spPr>
          <p:txBody>
            <a:bodyPr wrap="square" lIns="0" tIns="0" rIns="0" bIns="0" rtlCol="0"/>
            <a:lstStyle/>
            <a:p>
              <a:endParaRPr sz="2400"/>
            </a:p>
          </p:txBody>
        </p:sp>
      </p:grpSp>
      <p:sp>
        <p:nvSpPr>
          <p:cNvPr id="27" name="object 27">
            <a:extLst>
              <a:ext uri="{FF2B5EF4-FFF2-40B4-BE49-F238E27FC236}">
                <a16:creationId xmlns:a16="http://schemas.microsoft.com/office/drawing/2014/main" id="{AEA0A23C-4B3B-B346-5D17-DFBBD2311489}"/>
              </a:ext>
            </a:extLst>
          </p:cNvPr>
          <p:cNvSpPr txBox="1"/>
          <p:nvPr/>
        </p:nvSpPr>
        <p:spPr>
          <a:xfrm>
            <a:off x="9744794" y="3655331"/>
            <a:ext cx="559645" cy="243721"/>
          </a:xfrm>
          <a:prstGeom prst="rect">
            <a:avLst/>
          </a:prstGeom>
        </p:spPr>
        <p:txBody>
          <a:bodyPr vert="horz" wrap="square" lIns="0" tIns="17780" rIns="0" bIns="0" rtlCol="0">
            <a:spAutoFit/>
          </a:bodyPr>
          <a:lstStyle/>
          <a:p>
            <a:pPr marL="16933">
              <a:spcBef>
                <a:spcPts val="140"/>
              </a:spcBef>
            </a:pPr>
            <a:r>
              <a:rPr sz="1467" b="1" spc="-7" dirty="0">
                <a:latin typeface="Calibri"/>
                <a:cs typeface="Calibri"/>
              </a:rPr>
              <a:t>C</a:t>
            </a:r>
            <a:r>
              <a:rPr sz="1467" b="1" spc="7" dirty="0">
                <a:latin typeface="Calibri"/>
                <a:cs typeface="Calibri"/>
              </a:rPr>
              <a:t>l</a:t>
            </a:r>
            <a:r>
              <a:rPr sz="1467" b="1" spc="-13" dirty="0">
                <a:latin typeface="Calibri"/>
                <a:cs typeface="Calibri"/>
              </a:rPr>
              <a:t>a</a:t>
            </a:r>
            <a:r>
              <a:rPr sz="1467" b="1" dirty="0">
                <a:latin typeface="Calibri"/>
                <a:cs typeface="Calibri"/>
              </a:rPr>
              <a:t>ss</a:t>
            </a:r>
            <a:r>
              <a:rPr sz="1467" b="1" spc="-27" dirty="0">
                <a:latin typeface="Calibri"/>
                <a:cs typeface="Calibri"/>
              </a:rPr>
              <a:t> </a:t>
            </a:r>
            <a:r>
              <a:rPr sz="1467" b="1" dirty="0">
                <a:latin typeface="Calibri"/>
                <a:cs typeface="Calibri"/>
              </a:rPr>
              <a:t>C</a:t>
            </a:r>
            <a:endParaRPr sz="1467">
              <a:latin typeface="Calibri"/>
              <a:cs typeface="Calibri"/>
            </a:endParaRPr>
          </a:p>
        </p:txBody>
      </p:sp>
      <p:sp>
        <p:nvSpPr>
          <p:cNvPr id="28" name="object 28">
            <a:extLst>
              <a:ext uri="{FF2B5EF4-FFF2-40B4-BE49-F238E27FC236}">
                <a16:creationId xmlns:a16="http://schemas.microsoft.com/office/drawing/2014/main" id="{3D2B5184-708A-7294-D60C-978C70584744}"/>
              </a:ext>
            </a:extLst>
          </p:cNvPr>
          <p:cNvSpPr txBox="1"/>
          <p:nvPr/>
        </p:nvSpPr>
        <p:spPr>
          <a:xfrm>
            <a:off x="8731674" y="4670889"/>
            <a:ext cx="564727" cy="242866"/>
          </a:xfrm>
          <a:prstGeom prst="rect">
            <a:avLst/>
          </a:prstGeom>
        </p:spPr>
        <p:txBody>
          <a:bodyPr vert="horz" wrap="square" lIns="0" tIns="16933" rIns="0" bIns="0" rtlCol="0">
            <a:spAutoFit/>
          </a:bodyPr>
          <a:lstStyle/>
          <a:p>
            <a:pPr marL="16933">
              <a:spcBef>
                <a:spcPts val="133"/>
              </a:spcBef>
            </a:pPr>
            <a:r>
              <a:rPr sz="1467" b="1" dirty="0">
                <a:latin typeface="Calibri"/>
                <a:cs typeface="Calibri"/>
              </a:rPr>
              <a:t>Cl</a:t>
            </a:r>
            <a:r>
              <a:rPr sz="1467" b="1" spc="-13" dirty="0">
                <a:latin typeface="Calibri"/>
                <a:cs typeface="Calibri"/>
              </a:rPr>
              <a:t>a</a:t>
            </a:r>
            <a:r>
              <a:rPr sz="1467" b="1" dirty="0">
                <a:latin typeface="Calibri"/>
                <a:cs typeface="Calibri"/>
              </a:rPr>
              <a:t>ss</a:t>
            </a:r>
            <a:r>
              <a:rPr sz="1467" b="1" spc="-27" dirty="0">
                <a:latin typeface="Calibri"/>
                <a:cs typeface="Calibri"/>
              </a:rPr>
              <a:t> </a:t>
            </a:r>
            <a:r>
              <a:rPr sz="1467" b="1" dirty="0">
                <a:latin typeface="Calibri"/>
                <a:cs typeface="Calibri"/>
              </a:rPr>
              <a:t>B</a:t>
            </a:r>
            <a:endParaRPr sz="1467">
              <a:latin typeface="Calibri"/>
              <a:cs typeface="Calibri"/>
            </a:endParaRPr>
          </a:p>
        </p:txBody>
      </p:sp>
      <p:sp>
        <p:nvSpPr>
          <p:cNvPr id="29" name="object 29">
            <a:extLst>
              <a:ext uri="{FF2B5EF4-FFF2-40B4-BE49-F238E27FC236}">
                <a16:creationId xmlns:a16="http://schemas.microsoft.com/office/drawing/2014/main" id="{DBC935B0-3FF4-B95E-4520-560640E9A544}"/>
              </a:ext>
            </a:extLst>
          </p:cNvPr>
          <p:cNvSpPr txBox="1"/>
          <p:nvPr/>
        </p:nvSpPr>
        <p:spPr>
          <a:xfrm>
            <a:off x="10795340" y="2604787"/>
            <a:ext cx="578273" cy="243721"/>
          </a:xfrm>
          <a:prstGeom prst="rect">
            <a:avLst/>
          </a:prstGeom>
        </p:spPr>
        <p:txBody>
          <a:bodyPr vert="horz" wrap="square" lIns="0" tIns="17780" rIns="0" bIns="0" rtlCol="0">
            <a:spAutoFit/>
          </a:bodyPr>
          <a:lstStyle/>
          <a:p>
            <a:pPr marL="16933">
              <a:spcBef>
                <a:spcPts val="140"/>
              </a:spcBef>
            </a:pPr>
            <a:r>
              <a:rPr sz="1467" b="1" spc="-7" dirty="0">
                <a:latin typeface="Calibri"/>
                <a:cs typeface="Calibri"/>
              </a:rPr>
              <a:t>C</a:t>
            </a:r>
            <a:r>
              <a:rPr sz="1467" b="1" spc="7" dirty="0">
                <a:latin typeface="Calibri"/>
                <a:cs typeface="Calibri"/>
              </a:rPr>
              <a:t>l</a:t>
            </a:r>
            <a:r>
              <a:rPr sz="1467" b="1" spc="-13" dirty="0">
                <a:latin typeface="Calibri"/>
                <a:cs typeface="Calibri"/>
              </a:rPr>
              <a:t>a</a:t>
            </a:r>
            <a:r>
              <a:rPr sz="1467" b="1" dirty="0">
                <a:latin typeface="Calibri"/>
                <a:cs typeface="Calibri"/>
              </a:rPr>
              <a:t>ss</a:t>
            </a:r>
            <a:r>
              <a:rPr sz="1467" b="1" spc="-27" dirty="0">
                <a:latin typeface="Calibri"/>
                <a:cs typeface="Calibri"/>
              </a:rPr>
              <a:t> </a:t>
            </a:r>
            <a:r>
              <a:rPr sz="1467" b="1" dirty="0">
                <a:latin typeface="Calibri"/>
                <a:cs typeface="Calibri"/>
              </a:rPr>
              <a:t>D</a:t>
            </a:r>
            <a:endParaRPr sz="1467">
              <a:latin typeface="Calibri"/>
              <a:cs typeface="Calibri"/>
            </a:endParaRPr>
          </a:p>
        </p:txBody>
      </p:sp>
      <p:grpSp>
        <p:nvGrpSpPr>
          <p:cNvPr id="30" name="object 30">
            <a:extLst>
              <a:ext uri="{FF2B5EF4-FFF2-40B4-BE49-F238E27FC236}">
                <a16:creationId xmlns:a16="http://schemas.microsoft.com/office/drawing/2014/main" id="{E20CB98D-87DD-6396-B37F-BA690DD18223}"/>
              </a:ext>
            </a:extLst>
          </p:cNvPr>
          <p:cNvGrpSpPr/>
          <p:nvPr/>
        </p:nvGrpSpPr>
        <p:grpSpPr>
          <a:xfrm>
            <a:off x="8587740" y="1898396"/>
            <a:ext cx="2076873" cy="2341880"/>
            <a:chOff x="6440804" y="1423797"/>
            <a:chExt cx="1557655" cy="1756410"/>
          </a:xfrm>
        </p:grpSpPr>
        <p:sp>
          <p:nvSpPr>
            <p:cNvPr id="31" name="object 31">
              <a:extLst>
                <a:ext uri="{FF2B5EF4-FFF2-40B4-BE49-F238E27FC236}">
                  <a16:creationId xmlns:a16="http://schemas.microsoft.com/office/drawing/2014/main" id="{37421BCA-F874-7E85-3A03-9018DD99EBE1}"/>
                </a:ext>
              </a:extLst>
            </p:cNvPr>
            <p:cNvSpPr/>
            <p:nvPr/>
          </p:nvSpPr>
          <p:spPr>
            <a:xfrm>
              <a:off x="6753605" y="2006345"/>
              <a:ext cx="1235075" cy="1174115"/>
            </a:xfrm>
            <a:custGeom>
              <a:avLst/>
              <a:gdLst/>
              <a:ahLst/>
              <a:cxnLst/>
              <a:rect l="l" t="t" r="r" b="b"/>
              <a:pathLst>
                <a:path w="1235075" h="1174114">
                  <a:moveTo>
                    <a:pt x="0" y="1173607"/>
                  </a:moveTo>
                  <a:lnTo>
                    <a:pt x="0" y="259080"/>
                  </a:lnTo>
                </a:path>
                <a:path w="1235075" h="1174114">
                  <a:moveTo>
                    <a:pt x="489966" y="450088"/>
                  </a:moveTo>
                  <a:lnTo>
                    <a:pt x="355092" y="259080"/>
                  </a:lnTo>
                </a:path>
                <a:path w="1235075" h="1174114">
                  <a:moveTo>
                    <a:pt x="1234821" y="16891"/>
                  </a:moveTo>
                  <a:lnTo>
                    <a:pt x="489203" y="0"/>
                  </a:lnTo>
                </a:path>
              </a:pathLst>
            </a:custGeom>
            <a:ln w="19050">
              <a:solidFill>
                <a:srgbClr val="497DBA"/>
              </a:solidFill>
              <a:prstDash val="sysDot"/>
            </a:ln>
          </p:spPr>
          <p:txBody>
            <a:bodyPr wrap="square" lIns="0" tIns="0" rIns="0" bIns="0" rtlCol="0"/>
            <a:lstStyle/>
            <a:p>
              <a:endParaRPr sz="2400"/>
            </a:p>
          </p:txBody>
        </p:sp>
        <p:sp>
          <p:nvSpPr>
            <p:cNvPr id="32" name="object 32">
              <a:extLst>
                <a:ext uri="{FF2B5EF4-FFF2-40B4-BE49-F238E27FC236}">
                  <a16:creationId xmlns:a16="http://schemas.microsoft.com/office/drawing/2014/main" id="{8D40D4B3-5327-97C7-0ECC-B3FC04782F36}"/>
                </a:ext>
              </a:extLst>
            </p:cNvPr>
            <p:cNvSpPr/>
            <p:nvPr/>
          </p:nvSpPr>
          <p:spPr>
            <a:xfrm>
              <a:off x="6450329" y="1433322"/>
              <a:ext cx="774700" cy="812800"/>
            </a:xfrm>
            <a:custGeom>
              <a:avLst/>
              <a:gdLst/>
              <a:ahLst/>
              <a:cxnLst/>
              <a:rect l="l" t="t" r="r" b="b"/>
              <a:pathLst>
                <a:path w="774700" h="812800">
                  <a:moveTo>
                    <a:pt x="0" y="720851"/>
                  </a:moveTo>
                  <a:lnTo>
                    <a:pt x="0" y="36575"/>
                  </a:lnTo>
                  <a:lnTo>
                    <a:pt x="637031" y="36575"/>
                  </a:lnTo>
                </a:path>
                <a:path w="774700" h="812800">
                  <a:moveTo>
                    <a:pt x="560831" y="0"/>
                  </a:moveTo>
                  <a:lnTo>
                    <a:pt x="637031" y="36829"/>
                  </a:lnTo>
                  <a:lnTo>
                    <a:pt x="560831" y="74675"/>
                  </a:lnTo>
                </a:path>
                <a:path w="774700" h="812800">
                  <a:moveTo>
                    <a:pt x="774192" y="36575"/>
                  </a:moveTo>
                  <a:lnTo>
                    <a:pt x="774192" y="812291"/>
                  </a:lnTo>
                  <a:lnTo>
                    <a:pt x="0" y="812291"/>
                  </a:lnTo>
                </a:path>
              </a:pathLst>
            </a:custGeom>
            <a:ln w="19050">
              <a:solidFill>
                <a:srgbClr val="001F5F"/>
              </a:solidFill>
            </a:ln>
          </p:spPr>
          <p:txBody>
            <a:bodyPr wrap="square" lIns="0" tIns="0" rIns="0" bIns="0" rtlCol="0"/>
            <a:lstStyle/>
            <a:p>
              <a:endParaRPr sz="2400"/>
            </a:p>
          </p:txBody>
        </p:sp>
      </p:grpSp>
      <p:sp>
        <p:nvSpPr>
          <p:cNvPr id="33" name="object 33">
            <a:extLst>
              <a:ext uri="{FF2B5EF4-FFF2-40B4-BE49-F238E27FC236}">
                <a16:creationId xmlns:a16="http://schemas.microsoft.com/office/drawing/2014/main" id="{F4B68E6D-7804-7A98-066A-5C3061B98C4A}"/>
              </a:ext>
            </a:extLst>
          </p:cNvPr>
          <p:cNvSpPr txBox="1"/>
          <p:nvPr/>
        </p:nvSpPr>
        <p:spPr>
          <a:xfrm>
            <a:off x="8710845" y="2303610"/>
            <a:ext cx="573193" cy="243721"/>
          </a:xfrm>
          <a:prstGeom prst="rect">
            <a:avLst/>
          </a:prstGeom>
        </p:spPr>
        <p:txBody>
          <a:bodyPr vert="horz" wrap="square" lIns="0" tIns="17780" rIns="0" bIns="0" rtlCol="0">
            <a:spAutoFit/>
          </a:bodyPr>
          <a:lstStyle/>
          <a:p>
            <a:pPr marL="16933">
              <a:spcBef>
                <a:spcPts val="140"/>
              </a:spcBef>
            </a:pPr>
            <a:r>
              <a:rPr sz="1467" b="1" dirty="0">
                <a:latin typeface="Calibri"/>
                <a:cs typeface="Calibri"/>
              </a:rPr>
              <a:t>Cl</a:t>
            </a:r>
            <a:r>
              <a:rPr sz="1467" b="1" spc="-13" dirty="0">
                <a:latin typeface="Calibri"/>
                <a:cs typeface="Calibri"/>
              </a:rPr>
              <a:t>a</a:t>
            </a:r>
            <a:r>
              <a:rPr sz="1467" b="1" dirty="0">
                <a:latin typeface="Calibri"/>
                <a:cs typeface="Calibri"/>
              </a:rPr>
              <a:t>ss</a:t>
            </a:r>
            <a:r>
              <a:rPr sz="1467" b="1" spc="-27" dirty="0">
                <a:latin typeface="Calibri"/>
                <a:cs typeface="Calibri"/>
              </a:rPr>
              <a:t> </a:t>
            </a:r>
            <a:r>
              <a:rPr sz="1467" b="1" dirty="0">
                <a:latin typeface="Calibri"/>
                <a:cs typeface="Calibri"/>
              </a:rPr>
              <a:t>A</a:t>
            </a:r>
            <a:endParaRPr sz="1467">
              <a:latin typeface="Calibri"/>
              <a:cs typeface="Calibri"/>
            </a:endParaRPr>
          </a:p>
        </p:txBody>
      </p:sp>
    </p:spTree>
    <p:extLst>
      <p:ext uri="{BB962C8B-B14F-4D97-AF65-F5344CB8AC3E}">
        <p14:creationId xmlns:p14="http://schemas.microsoft.com/office/powerpoint/2010/main" val="2871380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06631" y="443062"/>
            <a:ext cx="10642861" cy="1159495"/>
          </a:xfrm>
        </p:spPr>
        <p:txBody>
          <a:bodyPr>
            <a:normAutofit/>
          </a:bodyPr>
          <a:lstStyle/>
          <a:p>
            <a:r>
              <a:rPr lang="en-US" sz="4000" b="1" dirty="0">
                <a:latin typeface="Century Schoolbook" panose="02040604050505020304" pitchFamily="18" charset="0"/>
              </a:rPr>
              <a:t>When is Manual Testing Good Idea?</a:t>
            </a:r>
          </a:p>
        </p:txBody>
      </p:sp>
      <p:sp>
        <p:nvSpPr>
          <p:cNvPr id="3" name="Content Placeholder 2"/>
          <p:cNvSpPr>
            <a:spLocks noGrp="1"/>
          </p:cNvSpPr>
          <p:nvPr>
            <p:ph idx="1"/>
          </p:nvPr>
        </p:nvSpPr>
        <p:spPr>
          <a:xfrm>
            <a:off x="1651609" y="1762811"/>
            <a:ext cx="8664962" cy="4801761"/>
          </a:xfrm>
        </p:spPr>
        <p:txBody>
          <a:bodyPr anchor="t">
            <a:noAutofit/>
          </a:bodyPr>
          <a:lstStyle/>
          <a:p>
            <a:pPr algn="just"/>
            <a:r>
              <a:rPr lang="en-US" dirty="0">
                <a:latin typeface="Arial" panose="020B0604020202020204" pitchFamily="34" charset="0"/>
                <a:cs typeface="Arial" panose="020B0604020202020204" pitchFamily="34" charset="0"/>
              </a:rPr>
              <a:t>Subjective Validation</a:t>
            </a:r>
          </a:p>
          <a:p>
            <a:pPr algn="just"/>
            <a:r>
              <a:rPr lang="en-US" dirty="0">
                <a:latin typeface="Arial" panose="020B0604020202020204" pitchFamily="34" charset="0"/>
                <a:cs typeface="Arial" panose="020B0604020202020204" pitchFamily="34" charset="0"/>
              </a:rPr>
              <a:t>New/Changing Functionality</a:t>
            </a:r>
          </a:p>
          <a:p>
            <a:pPr algn="just"/>
            <a:r>
              <a:rPr lang="en-US" dirty="0">
                <a:latin typeface="Arial" panose="020B0604020202020204" pitchFamily="34" charset="0"/>
                <a:cs typeface="Arial" panose="020B0604020202020204" pitchFamily="34" charset="0"/>
              </a:rPr>
              <a:t>Strategic Development</a:t>
            </a:r>
          </a:p>
          <a:p>
            <a:pPr algn="just"/>
            <a:r>
              <a:rPr lang="en-US" dirty="0">
                <a:latin typeface="Arial" panose="020B0604020202020204" pitchFamily="34" charset="0"/>
                <a:cs typeface="Arial" panose="020B0604020202020204" pitchFamily="34" charset="0"/>
              </a:rPr>
              <a:t>Complex Functionality</a:t>
            </a:r>
          </a:p>
        </p:txBody>
      </p:sp>
    </p:spTree>
    <p:extLst>
      <p:ext uri="{BB962C8B-B14F-4D97-AF65-F5344CB8AC3E}">
        <p14:creationId xmlns:p14="http://schemas.microsoft.com/office/powerpoint/2010/main" val="3486208684"/>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302E4-C586-07B3-F9A4-A5375F0CDC00}"/>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BA25B779-D3FA-696F-9EDA-8693313B3C9C}"/>
              </a:ext>
            </a:extLst>
          </p:cNvPr>
          <p:cNvSpPr txBox="1">
            <a:spLocks noGrp="1"/>
          </p:cNvSpPr>
          <p:nvPr>
            <p:ph type="title"/>
          </p:nvPr>
        </p:nvSpPr>
        <p:spPr>
          <a:xfrm>
            <a:off x="680855" y="949862"/>
            <a:ext cx="3422227"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Abstr</a:t>
            </a:r>
            <a:r>
              <a:rPr b="1" dirty="0">
                <a:solidFill>
                  <a:srgbClr val="000000"/>
                </a:solidFill>
              </a:rPr>
              <a:t>action</a:t>
            </a:r>
          </a:p>
        </p:txBody>
      </p:sp>
      <p:sp>
        <p:nvSpPr>
          <p:cNvPr id="4" name="object 4">
            <a:extLst>
              <a:ext uri="{FF2B5EF4-FFF2-40B4-BE49-F238E27FC236}">
                <a16:creationId xmlns:a16="http://schemas.microsoft.com/office/drawing/2014/main" id="{CC996A5C-C233-F813-463B-C3A9C09200EF}"/>
              </a:ext>
            </a:extLst>
          </p:cNvPr>
          <p:cNvSpPr txBox="1"/>
          <p:nvPr/>
        </p:nvSpPr>
        <p:spPr>
          <a:xfrm>
            <a:off x="1181523" y="2519934"/>
            <a:ext cx="4549987" cy="2590902"/>
          </a:xfrm>
          <a:prstGeom prst="rect">
            <a:avLst/>
          </a:prstGeom>
        </p:spPr>
        <p:txBody>
          <a:bodyPr vert="horz" wrap="square" lIns="0" tIns="17780" rIns="0" bIns="0" rtlCol="0">
            <a:spAutoFit/>
          </a:bodyPr>
          <a:lstStyle/>
          <a:p>
            <a:pPr marL="16933" marR="6773">
              <a:spcBef>
                <a:spcPts val="140"/>
              </a:spcBef>
            </a:pPr>
            <a:r>
              <a:rPr sz="1467" dirty="0">
                <a:latin typeface="Calibri"/>
                <a:cs typeface="Calibri"/>
              </a:rPr>
              <a:t>A process</a:t>
            </a:r>
            <a:r>
              <a:rPr sz="1467" spc="-40" dirty="0">
                <a:latin typeface="Calibri"/>
                <a:cs typeface="Calibri"/>
              </a:rPr>
              <a:t> </a:t>
            </a:r>
            <a:r>
              <a:rPr sz="1467" dirty="0">
                <a:latin typeface="Calibri"/>
                <a:cs typeface="Calibri"/>
              </a:rPr>
              <a:t>of</a:t>
            </a:r>
            <a:r>
              <a:rPr sz="1467" spc="-7" dirty="0">
                <a:latin typeface="Calibri"/>
                <a:cs typeface="Calibri"/>
              </a:rPr>
              <a:t> hiding</a:t>
            </a:r>
            <a:r>
              <a:rPr sz="1467" spc="-13" dirty="0">
                <a:latin typeface="Calibri"/>
                <a:cs typeface="Calibri"/>
              </a:rPr>
              <a:t> </a:t>
            </a:r>
            <a:r>
              <a:rPr sz="1467" dirty="0">
                <a:latin typeface="Calibri"/>
                <a:cs typeface="Calibri"/>
              </a:rPr>
              <a:t>the</a:t>
            </a:r>
            <a:r>
              <a:rPr sz="1467" spc="-7" dirty="0">
                <a:latin typeface="Calibri"/>
                <a:cs typeface="Calibri"/>
              </a:rPr>
              <a:t> implementation</a:t>
            </a:r>
            <a:r>
              <a:rPr sz="1467" spc="-60" dirty="0">
                <a:latin typeface="Calibri"/>
                <a:cs typeface="Calibri"/>
              </a:rPr>
              <a:t> </a:t>
            </a:r>
            <a:r>
              <a:rPr sz="1467" dirty="0">
                <a:latin typeface="Calibri"/>
                <a:cs typeface="Calibri"/>
              </a:rPr>
              <a:t>details</a:t>
            </a:r>
            <a:r>
              <a:rPr sz="1467" spc="-33" dirty="0">
                <a:latin typeface="Calibri"/>
                <a:cs typeface="Calibri"/>
              </a:rPr>
              <a:t> </a:t>
            </a:r>
            <a:r>
              <a:rPr sz="1467" dirty="0">
                <a:latin typeface="Calibri"/>
                <a:cs typeface="Calibri"/>
              </a:rPr>
              <a:t>and</a:t>
            </a:r>
            <a:r>
              <a:rPr sz="1467" spc="-13" dirty="0">
                <a:latin typeface="Calibri"/>
                <a:cs typeface="Calibri"/>
              </a:rPr>
              <a:t> </a:t>
            </a:r>
            <a:r>
              <a:rPr sz="1467" spc="-7" dirty="0">
                <a:latin typeface="Calibri"/>
                <a:cs typeface="Calibri"/>
              </a:rPr>
              <a:t>showing </a:t>
            </a:r>
            <a:r>
              <a:rPr sz="1467" spc="-313" dirty="0">
                <a:latin typeface="Calibri"/>
                <a:cs typeface="Calibri"/>
              </a:rPr>
              <a:t> </a:t>
            </a:r>
            <a:r>
              <a:rPr sz="1467" dirty="0">
                <a:latin typeface="Calibri"/>
                <a:cs typeface="Calibri"/>
              </a:rPr>
              <a:t>only</a:t>
            </a:r>
            <a:r>
              <a:rPr sz="1467" spc="-33" dirty="0">
                <a:latin typeface="Calibri"/>
                <a:cs typeface="Calibri"/>
              </a:rPr>
              <a:t> </a:t>
            </a:r>
            <a:r>
              <a:rPr sz="1467" dirty="0">
                <a:latin typeface="Calibri"/>
                <a:cs typeface="Calibri"/>
              </a:rPr>
              <a:t>the</a:t>
            </a:r>
            <a:r>
              <a:rPr sz="1467" spc="-13" dirty="0">
                <a:latin typeface="Calibri"/>
                <a:cs typeface="Calibri"/>
              </a:rPr>
              <a:t> </a:t>
            </a:r>
            <a:r>
              <a:rPr sz="1467" spc="-7" dirty="0">
                <a:latin typeface="Calibri"/>
                <a:cs typeface="Calibri"/>
              </a:rPr>
              <a:t>functionality</a:t>
            </a:r>
            <a:r>
              <a:rPr sz="1467" spc="-60" dirty="0">
                <a:latin typeface="Calibri"/>
                <a:cs typeface="Calibri"/>
              </a:rPr>
              <a:t> </a:t>
            </a:r>
            <a:r>
              <a:rPr sz="1467" dirty="0">
                <a:latin typeface="Calibri"/>
                <a:cs typeface="Calibri"/>
              </a:rPr>
              <a:t>to</a:t>
            </a:r>
            <a:r>
              <a:rPr sz="1467" spc="-20" dirty="0">
                <a:latin typeface="Calibri"/>
                <a:cs typeface="Calibri"/>
              </a:rPr>
              <a:t> </a:t>
            </a:r>
            <a:r>
              <a:rPr sz="1467" dirty="0">
                <a:latin typeface="Calibri"/>
                <a:cs typeface="Calibri"/>
              </a:rPr>
              <a:t>the</a:t>
            </a:r>
            <a:r>
              <a:rPr sz="1467" spc="-13" dirty="0">
                <a:latin typeface="Calibri"/>
                <a:cs typeface="Calibri"/>
              </a:rPr>
              <a:t> </a:t>
            </a:r>
            <a:r>
              <a:rPr sz="1467" spc="-7" dirty="0">
                <a:latin typeface="Calibri"/>
                <a:cs typeface="Calibri"/>
              </a:rPr>
              <a:t>user.</a:t>
            </a:r>
            <a:endParaRPr sz="1467" dirty="0">
              <a:latin typeface="Calibri"/>
              <a:cs typeface="Calibri"/>
            </a:endParaRPr>
          </a:p>
          <a:p>
            <a:pPr>
              <a:spcBef>
                <a:spcPts val="47"/>
              </a:spcBef>
            </a:pPr>
            <a:endParaRPr sz="1400" dirty="0">
              <a:latin typeface="Calibri"/>
              <a:cs typeface="Calibri"/>
            </a:endParaRPr>
          </a:p>
          <a:p>
            <a:pPr marL="16933" marR="103291"/>
            <a:r>
              <a:rPr sz="1467" spc="-7" dirty="0">
                <a:latin typeface="Calibri"/>
                <a:cs typeface="Calibri"/>
              </a:rPr>
              <a:t>Abstraction</a:t>
            </a:r>
            <a:r>
              <a:rPr sz="1467" spc="-53" dirty="0">
                <a:latin typeface="Calibri"/>
                <a:cs typeface="Calibri"/>
              </a:rPr>
              <a:t> </a:t>
            </a:r>
            <a:r>
              <a:rPr sz="1467" dirty="0">
                <a:latin typeface="Calibri"/>
                <a:cs typeface="Calibri"/>
              </a:rPr>
              <a:t>lets</a:t>
            </a:r>
            <a:r>
              <a:rPr sz="1467" spc="-27" dirty="0">
                <a:latin typeface="Calibri"/>
                <a:cs typeface="Calibri"/>
              </a:rPr>
              <a:t> </a:t>
            </a:r>
            <a:r>
              <a:rPr sz="1467" dirty="0">
                <a:latin typeface="Calibri"/>
                <a:cs typeface="Calibri"/>
              </a:rPr>
              <a:t>you</a:t>
            </a:r>
            <a:r>
              <a:rPr sz="1467" spc="-33" dirty="0">
                <a:latin typeface="Calibri"/>
                <a:cs typeface="Calibri"/>
              </a:rPr>
              <a:t> </a:t>
            </a:r>
            <a:r>
              <a:rPr sz="1467" dirty="0">
                <a:latin typeface="Calibri"/>
                <a:cs typeface="Calibri"/>
              </a:rPr>
              <a:t>focus</a:t>
            </a:r>
            <a:r>
              <a:rPr sz="1467" spc="-27" dirty="0">
                <a:latin typeface="Calibri"/>
                <a:cs typeface="Calibri"/>
              </a:rPr>
              <a:t> </a:t>
            </a:r>
            <a:r>
              <a:rPr sz="1467" dirty="0">
                <a:latin typeface="Calibri"/>
                <a:cs typeface="Calibri"/>
              </a:rPr>
              <a:t>on</a:t>
            </a:r>
            <a:r>
              <a:rPr sz="1467" spc="-20" dirty="0">
                <a:latin typeface="Calibri"/>
                <a:cs typeface="Calibri"/>
              </a:rPr>
              <a:t> </a:t>
            </a:r>
            <a:r>
              <a:rPr sz="1467" dirty="0">
                <a:latin typeface="Calibri"/>
                <a:cs typeface="Calibri"/>
              </a:rPr>
              <a:t>what</a:t>
            </a:r>
            <a:r>
              <a:rPr sz="1467" spc="-27" dirty="0">
                <a:latin typeface="Calibri"/>
                <a:cs typeface="Calibri"/>
              </a:rPr>
              <a:t> </a:t>
            </a:r>
            <a:r>
              <a:rPr sz="1467" dirty="0">
                <a:latin typeface="Calibri"/>
                <a:cs typeface="Calibri"/>
              </a:rPr>
              <a:t>the</a:t>
            </a:r>
            <a:r>
              <a:rPr sz="1467" spc="-13" dirty="0">
                <a:latin typeface="Calibri"/>
                <a:cs typeface="Calibri"/>
              </a:rPr>
              <a:t> </a:t>
            </a:r>
            <a:r>
              <a:rPr sz="1467" dirty="0">
                <a:latin typeface="Calibri"/>
                <a:cs typeface="Calibri"/>
              </a:rPr>
              <a:t>object</a:t>
            </a:r>
            <a:r>
              <a:rPr sz="1467" spc="-33" dirty="0">
                <a:latin typeface="Calibri"/>
                <a:cs typeface="Calibri"/>
              </a:rPr>
              <a:t> </a:t>
            </a:r>
            <a:r>
              <a:rPr sz="1467" dirty="0">
                <a:latin typeface="Calibri"/>
                <a:cs typeface="Calibri"/>
              </a:rPr>
              <a:t>does</a:t>
            </a:r>
            <a:r>
              <a:rPr sz="1467" spc="-27" dirty="0">
                <a:latin typeface="Calibri"/>
                <a:cs typeface="Calibri"/>
              </a:rPr>
              <a:t> </a:t>
            </a:r>
            <a:r>
              <a:rPr sz="1467" spc="-7" dirty="0">
                <a:latin typeface="Calibri"/>
                <a:cs typeface="Calibri"/>
              </a:rPr>
              <a:t>instead </a:t>
            </a:r>
            <a:r>
              <a:rPr sz="1467" spc="-313" dirty="0">
                <a:latin typeface="Calibri"/>
                <a:cs typeface="Calibri"/>
              </a:rPr>
              <a:t> </a:t>
            </a:r>
            <a:r>
              <a:rPr sz="1467" dirty="0">
                <a:latin typeface="Calibri"/>
                <a:cs typeface="Calibri"/>
              </a:rPr>
              <a:t>of</a:t>
            </a:r>
            <a:r>
              <a:rPr sz="1467" spc="-20" dirty="0">
                <a:latin typeface="Calibri"/>
                <a:cs typeface="Calibri"/>
              </a:rPr>
              <a:t> </a:t>
            </a:r>
            <a:r>
              <a:rPr sz="1467" dirty="0">
                <a:latin typeface="Calibri"/>
                <a:cs typeface="Calibri"/>
              </a:rPr>
              <a:t>how</a:t>
            </a:r>
            <a:r>
              <a:rPr sz="1467" spc="-27" dirty="0">
                <a:latin typeface="Calibri"/>
                <a:cs typeface="Calibri"/>
              </a:rPr>
              <a:t> </a:t>
            </a:r>
            <a:r>
              <a:rPr sz="1467" dirty="0">
                <a:latin typeface="Calibri"/>
                <a:cs typeface="Calibri"/>
              </a:rPr>
              <a:t>it</a:t>
            </a:r>
            <a:r>
              <a:rPr sz="1467" spc="-13" dirty="0">
                <a:latin typeface="Calibri"/>
                <a:cs typeface="Calibri"/>
              </a:rPr>
              <a:t> </a:t>
            </a:r>
            <a:r>
              <a:rPr sz="1467" dirty="0">
                <a:latin typeface="Calibri"/>
                <a:cs typeface="Calibri"/>
              </a:rPr>
              <a:t>does</a:t>
            </a:r>
            <a:r>
              <a:rPr sz="1467" spc="-27" dirty="0">
                <a:latin typeface="Calibri"/>
                <a:cs typeface="Calibri"/>
              </a:rPr>
              <a:t> </a:t>
            </a:r>
            <a:r>
              <a:rPr sz="1467" dirty="0">
                <a:latin typeface="Calibri"/>
                <a:cs typeface="Calibri"/>
              </a:rPr>
              <a:t>it.</a:t>
            </a:r>
          </a:p>
          <a:p>
            <a:pPr>
              <a:spcBef>
                <a:spcPts val="53"/>
              </a:spcBef>
            </a:pPr>
            <a:endParaRPr sz="1400" dirty="0">
              <a:latin typeface="Calibri"/>
              <a:cs typeface="Calibri"/>
            </a:endParaRPr>
          </a:p>
          <a:p>
            <a:pPr marL="16933"/>
            <a:r>
              <a:rPr sz="1467" dirty="0">
                <a:latin typeface="Calibri"/>
                <a:cs typeface="Calibri"/>
              </a:rPr>
              <a:t>It</a:t>
            </a:r>
            <a:r>
              <a:rPr sz="1467" spc="-13" dirty="0">
                <a:latin typeface="Calibri"/>
                <a:cs typeface="Calibri"/>
              </a:rPr>
              <a:t> </a:t>
            </a:r>
            <a:r>
              <a:rPr sz="1467" dirty="0">
                <a:latin typeface="Calibri"/>
                <a:cs typeface="Calibri"/>
              </a:rPr>
              <a:t>lets</a:t>
            </a:r>
            <a:r>
              <a:rPr sz="1467" spc="-20" dirty="0">
                <a:latin typeface="Calibri"/>
                <a:cs typeface="Calibri"/>
              </a:rPr>
              <a:t> </a:t>
            </a:r>
            <a:r>
              <a:rPr sz="1467" dirty="0">
                <a:latin typeface="Calibri"/>
                <a:cs typeface="Calibri"/>
              </a:rPr>
              <a:t>you</a:t>
            </a:r>
            <a:r>
              <a:rPr sz="1467" spc="-33" dirty="0">
                <a:latin typeface="Calibri"/>
                <a:cs typeface="Calibri"/>
              </a:rPr>
              <a:t> </a:t>
            </a:r>
            <a:r>
              <a:rPr sz="1467" spc="-7" dirty="0">
                <a:latin typeface="Calibri"/>
                <a:cs typeface="Calibri"/>
              </a:rPr>
              <a:t>separate</a:t>
            </a:r>
            <a:r>
              <a:rPr sz="1467" spc="-20" dirty="0">
                <a:latin typeface="Calibri"/>
                <a:cs typeface="Calibri"/>
              </a:rPr>
              <a:t> </a:t>
            </a:r>
            <a:r>
              <a:rPr sz="1467" dirty="0">
                <a:latin typeface="Calibri"/>
                <a:cs typeface="Calibri"/>
              </a:rPr>
              <a:t>the</a:t>
            </a:r>
            <a:r>
              <a:rPr sz="1467" spc="-13" dirty="0">
                <a:latin typeface="Calibri"/>
                <a:cs typeface="Calibri"/>
              </a:rPr>
              <a:t> </a:t>
            </a:r>
            <a:r>
              <a:rPr sz="1467" dirty="0">
                <a:latin typeface="Calibri"/>
                <a:cs typeface="Calibri"/>
              </a:rPr>
              <a:t>behaviour</a:t>
            </a:r>
            <a:r>
              <a:rPr sz="1467" spc="-27" dirty="0">
                <a:latin typeface="Calibri"/>
                <a:cs typeface="Calibri"/>
              </a:rPr>
              <a:t> </a:t>
            </a:r>
            <a:r>
              <a:rPr sz="1467" dirty="0">
                <a:latin typeface="Calibri"/>
                <a:cs typeface="Calibri"/>
              </a:rPr>
              <a:t>and</a:t>
            </a:r>
            <a:r>
              <a:rPr sz="1467" spc="-20" dirty="0">
                <a:latin typeface="Calibri"/>
                <a:cs typeface="Calibri"/>
              </a:rPr>
              <a:t> </a:t>
            </a:r>
            <a:r>
              <a:rPr sz="1467" dirty="0">
                <a:latin typeface="Calibri"/>
                <a:cs typeface="Calibri"/>
              </a:rPr>
              <a:t>the</a:t>
            </a:r>
            <a:r>
              <a:rPr sz="1467" spc="-7" dirty="0">
                <a:latin typeface="Calibri"/>
                <a:cs typeface="Calibri"/>
              </a:rPr>
              <a:t> implementation.</a:t>
            </a:r>
            <a:endParaRPr sz="1467" dirty="0">
              <a:latin typeface="Calibri"/>
              <a:cs typeface="Calibri"/>
            </a:endParaRPr>
          </a:p>
          <a:p>
            <a:pPr>
              <a:spcBef>
                <a:spcPts val="73"/>
              </a:spcBef>
            </a:pPr>
            <a:endParaRPr sz="1933" dirty="0">
              <a:latin typeface="Calibri"/>
              <a:cs typeface="Calibri"/>
            </a:endParaRPr>
          </a:p>
          <a:p>
            <a:pPr marL="16933"/>
            <a:r>
              <a:rPr sz="1467" spc="-7" dirty="0">
                <a:latin typeface="Calibri"/>
                <a:cs typeface="Calibri"/>
              </a:rPr>
              <a:t>There</a:t>
            </a:r>
            <a:r>
              <a:rPr sz="1467" spc="-20" dirty="0">
                <a:latin typeface="Calibri"/>
                <a:cs typeface="Calibri"/>
              </a:rPr>
              <a:t> </a:t>
            </a:r>
            <a:r>
              <a:rPr sz="1467" dirty="0">
                <a:latin typeface="Calibri"/>
                <a:cs typeface="Calibri"/>
              </a:rPr>
              <a:t>are two</a:t>
            </a:r>
            <a:r>
              <a:rPr sz="1467" spc="-20" dirty="0">
                <a:latin typeface="Calibri"/>
                <a:cs typeface="Calibri"/>
              </a:rPr>
              <a:t> </a:t>
            </a:r>
            <a:r>
              <a:rPr sz="1467" dirty="0">
                <a:latin typeface="Calibri"/>
                <a:cs typeface="Calibri"/>
              </a:rPr>
              <a:t>ways</a:t>
            </a:r>
            <a:r>
              <a:rPr sz="1467" spc="-33" dirty="0">
                <a:latin typeface="Calibri"/>
                <a:cs typeface="Calibri"/>
              </a:rPr>
              <a:t> </a:t>
            </a:r>
            <a:r>
              <a:rPr sz="1467" dirty="0">
                <a:latin typeface="Calibri"/>
                <a:cs typeface="Calibri"/>
              </a:rPr>
              <a:t>to</a:t>
            </a:r>
            <a:r>
              <a:rPr sz="1467" spc="-27" dirty="0">
                <a:latin typeface="Calibri"/>
                <a:cs typeface="Calibri"/>
              </a:rPr>
              <a:t> </a:t>
            </a:r>
            <a:r>
              <a:rPr sz="1467" dirty="0">
                <a:latin typeface="Calibri"/>
                <a:cs typeface="Calibri"/>
              </a:rPr>
              <a:t>achieve</a:t>
            </a:r>
            <a:r>
              <a:rPr sz="1467" spc="-27" dirty="0">
                <a:latin typeface="Calibri"/>
                <a:cs typeface="Calibri"/>
              </a:rPr>
              <a:t> </a:t>
            </a:r>
            <a:r>
              <a:rPr sz="1467" spc="-7" dirty="0">
                <a:latin typeface="Calibri"/>
                <a:cs typeface="Calibri"/>
              </a:rPr>
              <a:t>abstraction</a:t>
            </a:r>
            <a:r>
              <a:rPr sz="1467" spc="-53" dirty="0">
                <a:latin typeface="Calibri"/>
                <a:cs typeface="Calibri"/>
              </a:rPr>
              <a:t> </a:t>
            </a:r>
            <a:r>
              <a:rPr sz="1467" dirty="0">
                <a:latin typeface="Calibri"/>
                <a:cs typeface="Calibri"/>
              </a:rPr>
              <a:t>in</a:t>
            </a:r>
            <a:r>
              <a:rPr sz="1467" spc="-20" dirty="0">
                <a:latin typeface="Calibri"/>
                <a:cs typeface="Calibri"/>
              </a:rPr>
              <a:t> </a:t>
            </a:r>
            <a:r>
              <a:rPr sz="1467" dirty="0">
                <a:latin typeface="Calibri"/>
                <a:cs typeface="Calibri"/>
              </a:rPr>
              <a:t>Java</a:t>
            </a:r>
          </a:p>
          <a:p>
            <a:pPr marL="626518" indent="-441102">
              <a:spcBef>
                <a:spcPts val="113"/>
              </a:spcBef>
              <a:buSzPct val="145454"/>
              <a:buFont typeface="Arial MT"/>
              <a:buChar char="●"/>
              <a:tabLst>
                <a:tab pos="625671" algn="l"/>
                <a:tab pos="626518" algn="l"/>
              </a:tabLst>
            </a:pPr>
            <a:r>
              <a:rPr sz="1467" dirty="0">
                <a:latin typeface="Calibri"/>
                <a:cs typeface="Calibri"/>
              </a:rPr>
              <a:t>A</a:t>
            </a:r>
            <a:r>
              <a:rPr sz="1467" spc="-13" dirty="0">
                <a:latin typeface="Calibri"/>
                <a:cs typeface="Calibri"/>
              </a:rPr>
              <a:t>b</a:t>
            </a:r>
            <a:r>
              <a:rPr sz="1467" spc="-7" dirty="0">
                <a:latin typeface="Calibri"/>
                <a:cs typeface="Calibri"/>
              </a:rPr>
              <a:t>strac</a:t>
            </a:r>
            <a:r>
              <a:rPr sz="1467" dirty="0">
                <a:latin typeface="Calibri"/>
                <a:cs typeface="Calibri"/>
              </a:rPr>
              <a:t>t</a:t>
            </a:r>
            <a:r>
              <a:rPr sz="1467" spc="-47" dirty="0">
                <a:latin typeface="Calibri"/>
                <a:cs typeface="Calibri"/>
              </a:rPr>
              <a:t> </a:t>
            </a:r>
            <a:r>
              <a:rPr sz="1467" dirty="0">
                <a:latin typeface="Calibri"/>
                <a:cs typeface="Calibri"/>
              </a:rPr>
              <a:t>class</a:t>
            </a:r>
          </a:p>
          <a:p>
            <a:pPr marL="626518" indent="-441102">
              <a:buSzPct val="145454"/>
              <a:buFont typeface="Arial MT"/>
              <a:buChar char="●"/>
              <a:tabLst>
                <a:tab pos="625671" algn="l"/>
                <a:tab pos="626518" algn="l"/>
              </a:tabLst>
            </a:pPr>
            <a:r>
              <a:rPr sz="1467" dirty="0">
                <a:latin typeface="Calibri"/>
                <a:cs typeface="Calibri"/>
              </a:rPr>
              <a:t>Interfaces</a:t>
            </a:r>
          </a:p>
        </p:txBody>
      </p:sp>
      <p:sp>
        <p:nvSpPr>
          <p:cNvPr id="5" name="object 5">
            <a:extLst>
              <a:ext uri="{FF2B5EF4-FFF2-40B4-BE49-F238E27FC236}">
                <a16:creationId xmlns:a16="http://schemas.microsoft.com/office/drawing/2014/main" id="{8208A7E9-3AB2-C338-CA16-EC3B88FDC394}"/>
              </a:ext>
            </a:extLst>
          </p:cNvPr>
          <p:cNvSpPr/>
          <p:nvPr/>
        </p:nvSpPr>
        <p:spPr>
          <a:xfrm>
            <a:off x="5826760" y="2396109"/>
            <a:ext cx="0" cy="3264747"/>
          </a:xfrm>
          <a:custGeom>
            <a:avLst/>
            <a:gdLst/>
            <a:ahLst/>
            <a:cxnLst/>
            <a:rect l="l" t="t" r="r" b="b"/>
            <a:pathLst>
              <a:path h="2448560">
                <a:moveTo>
                  <a:pt x="0" y="0"/>
                </a:moveTo>
                <a:lnTo>
                  <a:pt x="0" y="2448267"/>
                </a:lnTo>
              </a:path>
            </a:pathLst>
          </a:custGeom>
          <a:ln w="19050">
            <a:solidFill>
              <a:srgbClr val="FFC000"/>
            </a:solidFill>
          </a:ln>
        </p:spPr>
        <p:txBody>
          <a:bodyPr wrap="square" lIns="0" tIns="0" rIns="0" bIns="0" rtlCol="0"/>
          <a:lstStyle/>
          <a:p>
            <a:endParaRPr sz="2400"/>
          </a:p>
        </p:txBody>
      </p:sp>
      <p:pic>
        <p:nvPicPr>
          <p:cNvPr id="6" name="object 6">
            <a:extLst>
              <a:ext uri="{FF2B5EF4-FFF2-40B4-BE49-F238E27FC236}">
                <a16:creationId xmlns:a16="http://schemas.microsoft.com/office/drawing/2014/main" id="{9B7DAD50-5D2C-CCB3-2BAF-584AE594C1A6}"/>
              </a:ext>
            </a:extLst>
          </p:cNvPr>
          <p:cNvPicPr/>
          <p:nvPr/>
        </p:nvPicPr>
        <p:blipFill>
          <a:blip r:embed="rId2" cstate="print"/>
          <a:stretch>
            <a:fillRect/>
          </a:stretch>
        </p:blipFill>
        <p:spPr>
          <a:xfrm>
            <a:off x="6169581" y="2666561"/>
            <a:ext cx="5195492" cy="2677023"/>
          </a:xfrm>
          <a:prstGeom prst="rect">
            <a:avLst/>
          </a:prstGeom>
        </p:spPr>
      </p:pic>
    </p:spTree>
    <p:extLst>
      <p:ext uri="{BB962C8B-B14F-4D97-AF65-F5344CB8AC3E}">
        <p14:creationId xmlns:p14="http://schemas.microsoft.com/office/powerpoint/2010/main" val="17541167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98216-868A-0A05-48BF-11E5867688D6}"/>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EFF9D949-E57E-628D-E242-8E4A03E08FEF}"/>
              </a:ext>
            </a:extLst>
          </p:cNvPr>
          <p:cNvSpPr txBox="1">
            <a:spLocks noGrp="1"/>
          </p:cNvSpPr>
          <p:nvPr>
            <p:ph type="title"/>
          </p:nvPr>
        </p:nvSpPr>
        <p:spPr>
          <a:xfrm>
            <a:off x="1338080" y="1091603"/>
            <a:ext cx="2507827" cy="1489296"/>
          </a:xfrm>
          <a:prstGeom prst="rect">
            <a:avLst/>
          </a:prstGeom>
        </p:spPr>
        <p:txBody>
          <a:bodyPr vert="horz" wrap="square" lIns="0" tIns="52493" rIns="0" bIns="0" rtlCol="0" anchor="ctr">
            <a:spAutoFit/>
          </a:bodyPr>
          <a:lstStyle/>
          <a:p>
            <a:pPr marL="16933" marR="6773">
              <a:lnSpc>
                <a:spcPts val="5613"/>
              </a:lnSpc>
              <a:spcBef>
                <a:spcPts val="413"/>
              </a:spcBef>
            </a:pPr>
            <a:r>
              <a:rPr spc="-7" dirty="0">
                <a:solidFill>
                  <a:srgbClr val="000000"/>
                </a:solidFill>
              </a:rPr>
              <a:t>Abstr</a:t>
            </a:r>
            <a:r>
              <a:rPr dirty="0">
                <a:solidFill>
                  <a:srgbClr val="000000"/>
                </a:solidFill>
              </a:rPr>
              <a:t>a</a:t>
            </a:r>
            <a:r>
              <a:rPr spc="-7" dirty="0">
                <a:solidFill>
                  <a:srgbClr val="000000"/>
                </a:solidFill>
              </a:rPr>
              <a:t>ct  </a:t>
            </a:r>
            <a:r>
              <a:rPr dirty="0">
                <a:solidFill>
                  <a:srgbClr val="000000"/>
                </a:solidFill>
              </a:rPr>
              <a:t>Classes</a:t>
            </a:r>
          </a:p>
        </p:txBody>
      </p:sp>
      <p:sp>
        <p:nvSpPr>
          <p:cNvPr id="7" name="object 7">
            <a:extLst>
              <a:ext uri="{FF2B5EF4-FFF2-40B4-BE49-F238E27FC236}">
                <a16:creationId xmlns:a16="http://schemas.microsoft.com/office/drawing/2014/main" id="{37E16984-785C-0064-5747-657B1CA74D64}"/>
              </a:ext>
            </a:extLst>
          </p:cNvPr>
          <p:cNvSpPr txBox="1"/>
          <p:nvPr/>
        </p:nvSpPr>
        <p:spPr>
          <a:xfrm>
            <a:off x="1119377" y="3134744"/>
            <a:ext cx="4464472" cy="1988387"/>
          </a:xfrm>
          <a:prstGeom prst="rect">
            <a:avLst/>
          </a:prstGeom>
          <a:solidFill>
            <a:schemeClr val="accent1"/>
          </a:solidFill>
        </p:spPr>
        <p:txBody>
          <a:bodyPr vert="horz" wrap="square" lIns="0" tIns="49107" rIns="0" bIns="0" rtlCol="0">
            <a:spAutoFit/>
          </a:bodyPr>
          <a:lstStyle/>
          <a:p>
            <a:pPr marL="731502">
              <a:spcBef>
                <a:spcPts val="387"/>
              </a:spcBef>
            </a:pPr>
            <a:r>
              <a:rPr sz="1600" b="1" spc="-27" dirty="0">
                <a:latin typeface="Calibri"/>
                <a:cs typeface="Calibri"/>
              </a:rPr>
              <a:t>SYNTAX:</a:t>
            </a:r>
            <a:endParaRPr sz="1600" dirty="0">
              <a:latin typeface="Calibri"/>
              <a:cs typeface="Calibri"/>
            </a:endParaRPr>
          </a:p>
          <a:p>
            <a:pPr>
              <a:spcBef>
                <a:spcPts val="47"/>
              </a:spcBef>
            </a:pPr>
            <a:endParaRPr sz="1533" dirty="0">
              <a:latin typeface="Calibri"/>
              <a:cs typeface="Calibri"/>
            </a:endParaRPr>
          </a:p>
          <a:p>
            <a:pPr marL="731502">
              <a:spcBef>
                <a:spcPts val="7"/>
              </a:spcBef>
            </a:pPr>
            <a:r>
              <a:rPr sz="1600" b="1" dirty="0">
                <a:latin typeface="Calibri"/>
                <a:cs typeface="Calibri"/>
              </a:rPr>
              <a:t>public </a:t>
            </a:r>
            <a:r>
              <a:rPr sz="1600" b="1" spc="-13" dirty="0">
                <a:latin typeface="Calibri"/>
                <a:cs typeface="Calibri"/>
              </a:rPr>
              <a:t>abstract</a:t>
            </a:r>
            <a:r>
              <a:rPr sz="1600" b="1" spc="-40" dirty="0">
                <a:latin typeface="Calibri"/>
                <a:cs typeface="Calibri"/>
              </a:rPr>
              <a:t> </a:t>
            </a:r>
            <a:r>
              <a:rPr sz="1600" b="1" spc="-7" dirty="0">
                <a:latin typeface="Calibri"/>
                <a:cs typeface="Calibri"/>
              </a:rPr>
              <a:t>class</a:t>
            </a:r>
            <a:r>
              <a:rPr sz="1600" b="1" spc="-27" dirty="0">
                <a:latin typeface="Calibri"/>
                <a:cs typeface="Calibri"/>
              </a:rPr>
              <a:t> </a:t>
            </a:r>
            <a:r>
              <a:rPr sz="1600" b="1" spc="-7" dirty="0">
                <a:latin typeface="Calibri"/>
                <a:cs typeface="Calibri"/>
              </a:rPr>
              <a:t>&lt;classname&gt;</a:t>
            </a:r>
            <a:r>
              <a:rPr sz="1600" b="1" spc="-13" dirty="0">
                <a:latin typeface="Calibri"/>
                <a:cs typeface="Calibri"/>
              </a:rPr>
              <a:t> </a:t>
            </a:r>
            <a:endParaRPr lang="en-IN" sz="1600" b="1" spc="-13" dirty="0">
              <a:latin typeface="Calibri"/>
              <a:cs typeface="Calibri"/>
            </a:endParaRPr>
          </a:p>
          <a:p>
            <a:pPr marL="731502">
              <a:spcBef>
                <a:spcPts val="7"/>
              </a:spcBef>
            </a:pPr>
            <a:r>
              <a:rPr sz="1600" b="1" dirty="0">
                <a:latin typeface="Calibri"/>
                <a:cs typeface="Calibri"/>
              </a:rPr>
              <a:t>{</a:t>
            </a:r>
            <a:endParaRPr sz="1600" dirty="0">
              <a:latin typeface="Calibri"/>
              <a:cs typeface="Calibri"/>
            </a:endParaRPr>
          </a:p>
          <a:p>
            <a:pPr>
              <a:spcBef>
                <a:spcPts val="47"/>
              </a:spcBef>
            </a:pPr>
            <a:endParaRPr sz="1533" dirty="0">
              <a:latin typeface="Calibri"/>
              <a:cs typeface="Calibri"/>
            </a:endParaRPr>
          </a:p>
          <a:p>
            <a:pPr marL="731502"/>
            <a:r>
              <a:rPr sz="1600" b="1" dirty="0">
                <a:latin typeface="Calibri"/>
                <a:cs typeface="Calibri"/>
              </a:rPr>
              <a:t>//body</a:t>
            </a:r>
            <a:endParaRPr sz="1600" dirty="0">
              <a:latin typeface="Calibri"/>
              <a:cs typeface="Calibri"/>
            </a:endParaRPr>
          </a:p>
          <a:p>
            <a:pPr>
              <a:spcBef>
                <a:spcPts val="47"/>
              </a:spcBef>
            </a:pPr>
            <a:endParaRPr sz="1533" dirty="0">
              <a:latin typeface="Calibri"/>
              <a:cs typeface="Calibri"/>
            </a:endParaRPr>
          </a:p>
          <a:p>
            <a:pPr marL="731502"/>
            <a:r>
              <a:rPr sz="1600" b="1" dirty="0">
                <a:latin typeface="Calibri"/>
                <a:cs typeface="Calibri"/>
              </a:rPr>
              <a:t>}</a:t>
            </a:r>
            <a:endParaRPr sz="1600" dirty="0">
              <a:latin typeface="Calibri"/>
              <a:cs typeface="Calibri"/>
            </a:endParaRPr>
          </a:p>
        </p:txBody>
      </p:sp>
      <p:sp>
        <p:nvSpPr>
          <p:cNvPr id="8" name="object 8">
            <a:extLst>
              <a:ext uri="{FF2B5EF4-FFF2-40B4-BE49-F238E27FC236}">
                <a16:creationId xmlns:a16="http://schemas.microsoft.com/office/drawing/2014/main" id="{1A47807D-E95E-F10A-44BC-A578516DB26F}"/>
              </a:ext>
            </a:extLst>
          </p:cNvPr>
          <p:cNvSpPr/>
          <p:nvPr/>
        </p:nvSpPr>
        <p:spPr>
          <a:xfrm>
            <a:off x="5712968" y="2662935"/>
            <a:ext cx="0" cy="2932007"/>
          </a:xfrm>
          <a:custGeom>
            <a:avLst/>
            <a:gdLst/>
            <a:ahLst/>
            <a:cxnLst/>
            <a:rect l="l" t="t" r="r" b="b"/>
            <a:pathLst>
              <a:path h="2199004">
                <a:moveTo>
                  <a:pt x="0" y="0"/>
                </a:moveTo>
                <a:lnTo>
                  <a:pt x="0" y="2198865"/>
                </a:lnTo>
              </a:path>
            </a:pathLst>
          </a:custGeom>
          <a:ln w="19050">
            <a:solidFill>
              <a:srgbClr val="FFC000"/>
            </a:solidFill>
          </a:ln>
        </p:spPr>
        <p:txBody>
          <a:bodyPr wrap="square" lIns="0" tIns="0" rIns="0" bIns="0" rtlCol="0"/>
          <a:lstStyle/>
          <a:p>
            <a:endParaRPr sz="2400"/>
          </a:p>
        </p:txBody>
      </p:sp>
      <p:sp>
        <p:nvSpPr>
          <p:cNvPr id="9" name="object 9">
            <a:extLst>
              <a:ext uri="{FF2B5EF4-FFF2-40B4-BE49-F238E27FC236}">
                <a16:creationId xmlns:a16="http://schemas.microsoft.com/office/drawing/2014/main" id="{8417BAF6-9012-8054-9842-91D79DFF01A8}"/>
              </a:ext>
            </a:extLst>
          </p:cNvPr>
          <p:cNvSpPr txBox="1"/>
          <p:nvPr/>
        </p:nvSpPr>
        <p:spPr>
          <a:xfrm>
            <a:off x="6178635" y="2779764"/>
            <a:ext cx="5294036" cy="2452809"/>
          </a:xfrm>
          <a:prstGeom prst="rect">
            <a:avLst/>
          </a:prstGeom>
        </p:spPr>
        <p:txBody>
          <a:bodyPr vert="horz" wrap="square" lIns="0" tIns="36407" rIns="0" bIns="0" rtlCol="0">
            <a:spAutoFit/>
          </a:bodyPr>
          <a:lstStyle/>
          <a:p>
            <a:pPr marL="457189" indent="-441102">
              <a:spcBef>
                <a:spcPts val="287"/>
              </a:spcBef>
              <a:buSzPct val="145454"/>
              <a:buFont typeface="Wingdings"/>
              <a:buChar char=""/>
              <a:tabLst>
                <a:tab pos="457189" algn="l"/>
                <a:tab pos="458035" algn="l"/>
              </a:tabLst>
            </a:pPr>
            <a:r>
              <a:rPr sz="1600" spc="-7" dirty="0">
                <a:solidFill>
                  <a:srgbClr val="212325"/>
                </a:solidFill>
                <a:latin typeface="Calibri"/>
                <a:cs typeface="Calibri"/>
              </a:rPr>
              <a:t>Abstract</a:t>
            </a:r>
            <a:r>
              <a:rPr sz="1600" spc="-47" dirty="0">
                <a:solidFill>
                  <a:srgbClr val="212325"/>
                </a:solidFill>
                <a:latin typeface="Calibri"/>
                <a:cs typeface="Calibri"/>
              </a:rPr>
              <a:t> </a:t>
            </a:r>
            <a:r>
              <a:rPr sz="1600" dirty="0">
                <a:solidFill>
                  <a:srgbClr val="212325"/>
                </a:solidFill>
                <a:latin typeface="Calibri"/>
                <a:cs typeface="Calibri"/>
              </a:rPr>
              <a:t>classes</a:t>
            </a:r>
            <a:r>
              <a:rPr sz="1600" spc="-47" dirty="0">
                <a:solidFill>
                  <a:srgbClr val="212325"/>
                </a:solidFill>
                <a:latin typeface="Calibri"/>
                <a:cs typeface="Calibri"/>
              </a:rPr>
              <a:t> </a:t>
            </a:r>
            <a:r>
              <a:rPr sz="1600" dirty="0">
                <a:solidFill>
                  <a:srgbClr val="212325"/>
                </a:solidFill>
                <a:latin typeface="Calibri"/>
                <a:cs typeface="Calibri"/>
              </a:rPr>
              <a:t>are </a:t>
            </a:r>
            <a:r>
              <a:rPr sz="1600" spc="-7" dirty="0">
                <a:solidFill>
                  <a:srgbClr val="212325"/>
                </a:solidFill>
                <a:latin typeface="Calibri"/>
                <a:cs typeface="Calibri"/>
              </a:rPr>
              <a:t>used</a:t>
            </a:r>
            <a:r>
              <a:rPr sz="1600" spc="-13" dirty="0">
                <a:solidFill>
                  <a:srgbClr val="212325"/>
                </a:solidFill>
                <a:latin typeface="Calibri"/>
                <a:cs typeface="Calibri"/>
              </a:rPr>
              <a:t> </a:t>
            </a:r>
            <a:r>
              <a:rPr sz="1600" dirty="0">
                <a:solidFill>
                  <a:srgbClr val="212325"/>
                </a:solidFill>
                <a:latin typeface="Calibri"/>
                <a:cs typeface="Calibri"/>
              </a:rPr>
              <a:t>to</a:t>
            </a:r>
            <a:r>
              <a:rPr sz="1600" spc="-20" dirty="0">
                <a:solidFill>
                  <a:srgbClr val="212325"/>
                </a:solidFill>
                <a:latin typeface="Calibri"/>
                <a:cs typeface="Calibri"/>
              </a:rPr>
              <a:t> </a:t>
            </a:r>
            <a:r>
              <a:rPr sz="1600" dirty="0">
                <a:solidFill>
                  <a:srgbClr val="212325"/>
                </a:solidFill>
                <a:latin typeface="Calibri"/>
                <a:cs typeface="Calibri"/>
              </a:rPr>
              <a:t>achieve</a:t>
            </a:r>
            <a:r>
              <a:rPr sz="1600" spc="-27" dirty="0">
                <a:solidFill>
                  <a:srgbClr val="212325"/>
                </a:solidFill>
                <a:latin typeface="Calibri"/>
                <a:cs typeface="Calibri"/>
              </a:rPr>
              <a:t> </a:t>
            </a:r>
            <a:r>
              <a:rPr sz="1600" dirty="0">
                <a:solidFill>
                  <a:srgbClr val="212325"/>
                </a:solidFill>
                <a:latin typeface="Calibri"/>
                <a:cs typeface="Calibri"/>
              </a:rPr>
              <a:t>0 to</a:t>
            </a:r>
            <a:r>
              <a:rPr sz="1600" spc="-13" dirty="0">
                <a:solidFill>
                  <a:srgbClr val="212325"/>
                </a:solidFill>
                <a:latin typeface="Calibri"/>
                <a:cs typeface="Calibri"/>
              </a:rPr>
              <a:t> </a:t>
            </a:r>
            <a:r>
              <a:rPr sz="1600" dirty="0">
                <a:solidFill>
                  <a:srgbClr val="212325"/>
                </a:solidFill>
                <a:latin typeface="Calibri"/>
                <a:cs typeface="Calibri"/>
              </a:rPr>
              <a:t>100%</a:t>
            </a:r>
            <a:r>
              <a:rPr sz="1600" spc="-13" dirty="0">
                <a:solidFill>
                  <a:srgbClr val="212325"/>
                </a:solidFill>
                <a:latin typeface="Calibri"/>
                <a:cs typeface="Calibri"/>
              </a:rPr>
              <a:t> </a:t>
            </a:r>
            <a:r>
              <a:rPr sz="1600" spc="-7" dirty="0">
                <a:solidFill>
                  <a:srgbClr val="212325"/>
                </a:solidFill>
                <a:latin typeface="Calibri"/>
                <a:cs typeface="Calibri"/>
              </a:rPr>
              <a:t>abstraction.</a:t>
            </a:r>
            <a:endParaRPr sz="1600" dirty="0">
              <a:latin typeface="Calibri"/>
              <a:cs typeface="Calibri"/>
            </a:endParaRPr>
          </a:p>
          <a:p>
            <a:pPr marL="457189" indent="-441102">
              <a:spcBef>
                <a:spcPts val="880"/>
              </a:spcBef>
              <a:buSzPct val="145454"/>
              <a:buFont typeface="Wingdings"/>
              <a:buChar char=""/>
              <a:tabLst>
                <a:tab pos="457189" algn="l"/>
                <a:tab pos="458035" algn="l"/>
              </a:tabLst>
            </a:pPr>
            <a:r>
              <a:rPr sz="1600" dirty="0">
                <a:solidFill>
                  <a:srgbClr val="212325"/>
                </a:solidFill>
                <a:latin typeface="Calibri"/>
                <a:cs typeface="Calibri"/>
              </a:rPr>
              <a:t>A</a:t>
            </a:r>
            <a:r>
              <a:rPr sz="1600" spc="-7" dirty="0">
                <a:solidFill>
                  <a:srgbClr val="212325"/>
                </a:solidFill>
                <a:latin typeface="Calibri"/>
                <a:cs typeface="Calibri"/>
              </a:rPr>
              <a:t> </a:t>
            </a:r>
            <a:r>
              <a:rPr sz="1600" dirty="0">
                <a:solidFill>
                  <a:srgbClr val="212325"/>
                </a:solidFill>
                <a:latin typeface="Calibri"/>
                <a:cs typeface="Calibri"/>
              </a:rPr>
              <a:t>class</a:t>
            </a:r>
            <a:r>
              <a:rPr sz="1600" spc="-40" dirty="0">
                <a:solidFill>
                  <a:srgbClr val="212325"/>
                </a:solidFill>
                <a:latin typeface="Calibri"/>
                <a:cs typeface="Calibri"/>
              </a:rPr>
              <a:t> </a:t>
            </a:r>
            <a:r>
              <a:rPr sz="1600" dirty="0">
                <a:solidFill>
                  <a:srgbClr val="212325"/>
                </a:solidFill>
                <a:latin typeface="Calibri"/>
                <a:cs typeface="Calibri"/>
              </a:rPr>
              <a:t>can</a:t>
            </a:r>
            <a:r>
              <a:rPr sz="1600" spc="-27" dirty="0">
                <a:solidFill>
                  <a:srgbClr val="212325"/>
                </a:solidFill>
                <a:latin typeface="Calibri"/>
                <a:cs typeface="Calibri"/>
              </a:rPr>
              <a:t> </a:t>
            </a:r>
            <a:r>
              <a:rPr sz="1600" dirty="0">
                <a:solidFill>
                  <a:srgbClr val="212325"/>
                </a:solidFill>
                <a:latin typeface="Calibri"/>
                <a:cs typeface="Calibri"/>
              </a:rPr>
              <a:t>extend</a:t>
            </a:r>
            <a:r>
              <a:rPr sz="1600" spc="-40" dirty="0">
                <a:solidFill>
                  <a:srgbClr val="212325"/>
                </a:solidFill>
                <a:latin typeface="Calibri"/>
                <a:cs typeface="Calibri"/>
              </a:rPr>
              <a:t> </a:t>
            </a:r>
            <a:r>
              <a:rPr sz="1600" dirty="0">
                <a:solidFill>
                  <a:srgbClr val="212325"/>
                </a:solidFill>
                <a:latin typeface="Calibri"/>
                <a:cs typeface="Calibri"/>
              </a:rPr>
              <a:t>only</a:t>
            </a:r>
            <a:r>
              <a:rPr sz="1600" spc="-27" dirty="0">
                <a:solidFill>
                  <a:srgbClr val="212325"/>
                </a:solidFill>
                <a:latin typeface="Calibri"/>
                <a:cs typeface="Calibri"/>
              </a:rPr>
              <a:t> </a:t>
            </a:r>
            <a:r>
              <a:rPr sz="1600" dirty="0">
                <a:solidFill>
                  <a:srgbClr val="212325"/>
                </a:solidFill>
                <a:latin typeface="Calibri"/>
                <a:cs typeface="Calibri"/>
              </a:rPr>
              <a:t>one</a:t>
            </a:r>
            <a:r>
              <a:rPr sz="1600" spc="-20" dirty="0">
                <a:solidFill>
                  <a:srgbClr val="212325"/>
                </a:solidFill>
                <a:latin typeface="Calibri"/>
                <a:cs typeface="Calibri"/>
              </a:rPr>
              <a:t> </a:t>
            </a:r>
            <a:r>
              <a:rPr sz="1600" spc="-7" dirty="0">
                <a:solidFill>
                  <a:srgbClr val="212325"/>
                </a:solidFill>
                <a:latin typeface="Calibri"/>
                <a:cs typeface="Calibri"/>
              </a:rPr>
              <a:t>abstract</a:t>
            </a:r>
            <a:r>
              <a:rPr sz="1600" spc="-53" dirty="0">
                <a:solidFill>
                  <a:srgbClr val="212325"/>
                </a:solidFill>
                <a:latin typeface="Calibri"/>
                <a:cs typeface="Calibri"/>
              </a:rPr>
              <a:t> </a:t>
            </a:r>
            <a:r>
              <a:rPr sz="1600" dirty="0">
                <a:solidFill>
                  <a:srgbClr val="212325"/>
                </a:solidFill>
                <a:latin typeface="Calibri"/>
                <a:cs typeface="Calibri"/>
              </a:rPr>
              <a:t>class</a:t>
            </a:r>
            <a:endParaRPr sz="1600" dirty="0">
              <a:latin typeface="Calibri"/>
              <a:cs typeface="Calibri"/>
            </a:endParaRPr>
          </a:p>
          <a:p>
            <a:pPr marL="457189" indent="-441102">
              <a:spcBef>
                <a:spcPts val="880"/>
              </a:spcBef>
              <a:buSzPct val="145454"/>
              <a:buFont typeface="Wingdings"/>
              <a:buChar char=""/>
              <a:tabLst>
                <a:tab pos="457189" algn="l"/>
                <a:tab pos="458035" algn="l"/>
              </a:tabLst>
            </a:pPr>
            <a:r>
              <a:rPr sz="1600" spc="-7" dirty="0">
                <a:solidFill>
                  <a:srgbClr val="212325"/>
                </a:solidFill>
                <a:latin typeface="Calibri"/>
                <a:cs typeface="Calibri"/>
              </a:rPr>
              <a:t>Must</a:t>
            </a:r>
            <a:r>
              <a:rPr sz="1600" spc="-53" dirty="0">
                <a:solidFill>
                  <a:srgbClr val="212325"/>
                </a:solidFill>
                <a:latin typeface="Calibri"/>
                <a:cs typeface="Calibri"/>
              </a:rPr>
              <a:t> </a:t>
            </a:r>
            <a:r>
              <a:rPr sz="1600" spc="-7" dirty="0">
                <a:solidFill>
                  <a:srgbClr val="212325"/>
                </a:solidFill>
                <a:latin typeface="Calibri"/>
                <a:cs typeface="Calibri"/>
              </a:rPr>
              <a:t>be</a:t>
            </a:r>
            <a:r>
              <a:rPr sz="1600" dirty="0">
                <a:solidFill>
                  <a:srgbClr val="212325"/>
                </a:solidFill>
                <a:latin typeface="Calibri"/>
                <a:cs typeface="Calibri"/>
              </a:rPr>
              <a:t> declared</a:t>
            </a:r>
            <a:r>
              <a:rPr sz="1600" spc="-20" dirty="0">
                <a:solidFill>
                  <a:srgbClr val="212325"/>
                </a:solidFill>
                <a:latin typeface="Calibri"/>
                <a:cs typeface="Calibri"/>
              </a:rPr>
              <a:t> </a:t>
            </a:r>
            <a:r>
              <a:rPr sz="1600" dirty="0">
                <a:solidFill>
                  <a:srgbClr val="212325"/>
                </a:solidFill>
                <a:latin typeface="Calibri"/>
                <a:cs typeface="Calibri"/>
              </a:rPr>
              <a:t>with</a:t>
            </a:r>
            <a:r>
              <a:rPr sz="1600" spc="-40" dirty="0">
                <a:solidFill>
                  <a:srgbClr val="212325"/>
                </a:solidFill>
                <a:latin typeface="Calibri"/>
                <a:cs typeface="Calibri"/>
              </a:rPr>
              <a:t> </a:t>
            </a:r>
            <a:r>
              <a:rPr sz="1600" dirty="0">
                <a:solidFill>
                  <a:srgbClr val="212325"/>
                </a:solidFill>
                <a:latin typeface="Calibri"/>
                <a:cs typeface="Calibri"/>
              </a:rPr>
              <a:t>keyword</a:t>
            </a:r>
            <a:r>
              <a:rPr sz="1600" spc="-33" dirty="0">
                <a:solidFill>
                  <a:srgbClr val="212325"/>
                </a:solidFill>
                <a:latin typeface="Calibri"/>
                <a:cs typeface="Calibri"/>
              </a:rPr>
              <a:t> </a:t>
            </a:r>
            <a:r>
              <a:rPr sz="1600" spc="-7" dirty="0">
                <a:solidFill>
                  <a:srgbClr val="212325"/>
                </a:solidFill>
                <a:latin typeface="Calibri"/>
                <a:cs typeface="Calibri"/>
              </a:rPr>
              <a:t>abstract</a:t>
            </a:r>
            <a:endParaRPr sz="1600" dirty="0">
              <a:latin typeface="Calibri"/>
              <a:cs typeface="Calibri"/>
            </a:endParaRPr>
          </a:p>
          <a:p>
            <a:pPr marL="457189" indent="-441102">
              <a:spcBef>
                <a:spcPts val="880"/>
              </a:spcBef>
              <a:buSzPct val="145454"/>
              <a:buFont typeface="Wingdings"/>
              <a:buChar char=""/>
              <a:tabLst>
                <a:tab pos="457189" algn="l"/>
                <a:tab pos="458035" algn="l"/>
              </a:tabLst>
            </a:pPr>
            <a:r>
              <a:rPr sz="1600" spc="-7" dirty="0">
                <a:solidFill>
                  <a:srgbClr val="212325"/>
                </a:solidFill>
                <a:latin typeface="Calibri"/>
                <a:cs typeface="Calibri"/>
              </a:rPr>
              <a:t>Can</a:t>
            </a:r>
            <a:r>
              <a:rPr sz="1600" spc="-20" dirty="0">
                <a:solidFill>
                  <a:srgbClr val="212325"/>
                </a:solidFill>
                <a:latin typeface="Calibri"/>
                <a:cs typeface="Calibri"/>
              </a:rPr>
              <a:t> </a:t>
            </a:r>
            <a:r>
              <a:rPr sz="1600" dirty="0">
                <a:solidFill>
                  <a:srgbClr val="212325"/>
                </a:solidFill>
                <a:latin typeface="Calibri"/>
                <a:cs typeface="Calibri"/>
              </a:rPr>
              <a:t>have</a:t>
            </a:r>
            <a:r>
              <a:rPr sz="1600" spc="-13" dirty="0">
                <a:solidFill>
                  <a:srgbClr val="212325"/>
                </a:solidFill>
                <a:latin typeface="Calibri"/>
                <a:cs typeface="Calibri"/>
              </a:rPr>
              <a:t> </a:t>
            </a:r>
            <a:r>
              <a:rPr sz="1600" spc="-7" dirty="0">
                <a:solidFill>
                  <a:srgbClr val="212325"/>
                </a:solidFill>
                <a:latin typeface="Calibri"/>
                <a:cs typeface="Calibri"/>
              </a:rPr>
              <a:t>abstract</a:t>
            </a:r>
            <a:r>
              <a:rPr sz="1600" spc="-47" dirty="0">
                <a:solidFill>
                  <a:srgbClr val="212325"/>
                </a:solidFill>
                <a:latin typeface="Calibri"/>
                <a:cs typeface="Calibri"/>
              </a:rPr>
              <a:t> </a:t>
            </a:r>
            <a:r>
              <a:rPr sz="1600" dirty="0">
                <a:solidFill>
                  <a:srgbClr val="212325"/>
                </a:solidFill>
                <a:latin typeface="Calibri"/>
                <a:cs typeface="Calibri"/>
              </a:rPr>
              <a:t>and </a:t>
            </a:r>
            <a:r>
              <a:rPr sz="1600" spc="-7" dirty="0">
                <a:solidFill>
                  <a:srgbClr val="212325"/>
                </a:solidFill>
                <a:latin typeface="Calibri"/>
                <a:cs typeface="Calibri"/>
              </a:rPr>
              <a:t>non-abstract</a:t>
            </a:r>
            <a:r>
              <a:rPr sz="1600" spc="-60" dirty="0">
                <a:solidFill>
                  <a:srgbClr val="212325"/>
                </a:solidFill>
                <a:latin typeface="Calibri"/>
                <a:cs typeface="Calibri"/>
              </a:rPr>
              <a:t> </a:t>
            </a:r>
            <a:r>
              <a:rPr sz="1600" spc="-7" dirty="0">
                <a:solidFill>
                  <a:srgbClr val="212325"/>
                </a:solidFill>
                <a:latin typeface="Calibri"/>
                <a:cs typeface="Calibri"/>
              </a:rPr>
              <a:t>methods</a:t>
            </a:r>
            <a:endParaRPr sz="1600" dirty="0">
              <a:latin typeface="Calibri"/>
              <a:cs typeface="Calibri"/>
            </a:endParaRPr>
          </a:p>
          <a:p>
            <a:pPr marL="457189" indent="-441102">
              <a:spcBef>
                <a:spcPts val="880"/>
              </a:spcBef>
              <a:buSzPct val="145454"/>
              <a:buFont typeface="Wingdings"/>
              <a:buChar char=""/>
              <a:tabLst>
                <a:tab pos="457189" algn="l"/>
                <a:tab pos="458035" algn="l"/>
              </a:tabLst>
            </a:pPr>
            <a:r>
              <a:rPr sz="1600" spc="-7" dirty="0">
                <a:solidFill>
                  <a:srgbClr val="212325"/>
                </a:solidFill>
                <a:latin typeface="Calibri"/>
                <a:cs typeface="Calibri"/>
              </a:rPr>
              <a:t>Cannot</a:t>
            </a:r>
            <a:r>
              <a:rPr sz="1600" spc="-60" dirty="0">
                <a:solidFill>
                  <a:srgbClr val="212325"/>
                </a:solidFill>
                <a:latin typeface="Calibri"/>
                <a:cs typeface="Calibri"/>
              </a:rPr>
              <a:t> </a:t>
            </a:r>
            <a:r>
              <a:rPr sz="1600" spc="-7" dirty="0">
                <a:solidFill>
                  <a:srgbClr val="212325"/>
                </a:solidFill>
                <a:latin typeface="Calibri"/>
                <a:cs typeface="Calibri"/>
              </a:rPr>
              <a:t>be instantiated</a:t>
            </a:r>
            <a:endParaRPr sz="1600" dirty="0">
              <a:latin typeface="Calibri"/>
              <a:cs typeface="Calibri"/>
            </a:endParaRPr>
          </a:p>
          <a:p>
            <a:pPr marL="457189" indent="-441102">
              <a:spcBef>
                <a:spcPts val="880"/>
              </a:spcBef>
              <a:buSzPct val="145454"/>
              <a:buFont typeface="Wingdings"/>
              <a:buChar char=""/>
              <a:tabLst>
                <a:tab pos="457189" algn="l"/>
                <a:tab pos="458035" algn="l"/>
              </a:tabLst>
            </a:pPr>
            <a:r>
              <a:rPr sz="1600" spc="-7" dirty="0">
                <a:solidFill>
                  <a:srgbClr val="212325"/>
                </a:solidFill>
                <a:latin typeface="Calibri"/>
                <a:cs typeface="Calibri"/>
              </a:rPr>
              <a:t>Can</a:t>
            </a:r>
            <a:r>
              <a:rPr sz="1600" spc="-27" dirty="0">
                <a:solidFill>
                  <a:srgbClr val="212325"/>
                </a:solidFill>
                <a:latin typeface="Calibri"/>
                <a:cs typeface="Calibri"/>
              </a:rPr>
              <a:t> </a:t>
            </a:r>
            <a:r>
              <a:rPr sz="1600" dirty="0">
                <a:solidFill>
                  <a:srgbClr val="212325"/>
                </a:solidFill>
                <a:latin typeface="Calibri"/>
                <a:cs typeface="Calibri"/>
              </a:rPr>
              <a:t>have</a:t>
            </a:r>
            <a:r>
              <a:rPr sz="1600" spc="-20" dirty="0">
                <a:solidFill>
                  <a:srgbClr val="212325"/>
                </a:solidFill>
                <a:latin typeface="Calibri"/>
                <a:cs typeface="Calibri"/>
              </a:rPr>
              <a:t> </a:t>
            </a:r>
            <a:r>
              <a:rPr sz="1600" spc="-7" dirty="0">
                <a:solidFill>
                  <a:srgbClr val="212325"/>
                </a:solidFill>
                <a:latin typeface="Calibri"/>
                <a:cs typeface="Calibri"/>
              </a:rPr>
              <a:t>constructors</a:t>
            </a:r>
            <a:r>
              <a:rPr sz="1600" spc="-47" dirty="0">
                <a:solidFill>
                  <a:srgbClr val="212325"/>
                </a:solidFill>
                <a:latin typeface="Calibri"/>
                <a:cs typeface="Calibri"/>
              </a:rPr>
              <a:t> </a:t>
            </a:r>
            <a:r>
              <a:rPr sz="1600" dirty="0">
                <a:solidFill>
                  <a:srgbClr val="212325"/>
                </a:solidFill>
                <a:latin typeface="Calibri"/>
                <a:cs typeface="Calibri"/>
              </a:rPr>
              <a:t>and</a:t>
            </a:r>
            <a:r>
              <a:rPr sz="1600" spc="-27" dirty="0">
                <a:solidFill>
                  <a:srgbClr val="212325"/>
                </a:solidFill>
                <a:latin typeface="Calibri"/>
                <a:cs typeface="Calibri"/>
              </a:rPr>
              <a:t> </a:t>
            </a:r>
            <a:r>
              <a:rPr sz="1600" spc="-7" dirty="0">
                <a:solidFill>
                  <a:srgbClr val="212325"/>
                </a:solidFill>
                <a:latin typeface="Calibri"/>
                <a:cs typeface="Calibri"/>
              </a:rPr>
              <a:t>static</a:t>
            </a:r>
            <a:r>
              <a:rPr sz="1600" spc="-53" dirty="0">
                <a:solidFill>
                  <a:srgbClr val="212325"/>
                </a:solidFill>
                <a:latin typeface="Calibri"/>
                <a:cs typeface="Calibri"/>
              </a:rPr>
              <a:t> </a:t>
            </a:r>
            <a:r>
              <a:rPr sz="1600" dirty="0">
                <a:solidFill>
                  <a:srgbClr val="212325"/>
                </a:solidFill>
                <a:latin typeface="Calibri"/>
                <a:cs typeface="Calibri"/>
              </a:rPr>
              <a:t>methods</a:t>
            </a:r>
            <a:endParaRPr sz="1600" dirty="0">
              <a:latin typeface="Calibri"/>
              <a:cs typeface="Calibri"/>
            </a:endParaRPr>
          </a:p>
          <a:p>
            <a:pPr marL="457189" indent="-441102">
              <a:spcBef>
                <a:spcPts val="880"/>
              </a:spcBef>
              <a:buSzPct val="145454"/>
              <a:buFont typeface="Wingdings"/>
              <a:buChar char=""/>
              <a:tabLst>
                <a:tab pos="457189" algn="l"/>
                <a:tab pos="458035" algn="l"/>
              </a:tabLst>
            </a:pPr>
            <a:r>
              <a:rPr sz="1600" spc="-7" dirty="0">
                <a:solidFill>
                  <a:srgbClr val="212325"/>
                </a:solidFill>
                <a:latin typeface="Calibri"/>
                <a:cs typeface="Calibri"/>
              </a:rPr>
              <a:t>Can</a:t>
            </a:r>
            <a:r>
              <a:rPr sz="1600" spc="-40" dirty="0">
                <a:solidFill>
                  <a:srgbClr val="212325"/>
                </a:solidFill>
                <a:latin typeface="Calibri"/>
                <a:cs typeface="Calibri"/>
              </a:rPr>
              <a:t> </a:t>
            </a:r>
            <a:r>
              <a:rPr sz="1600" dirty="0">
                <a:solidFill>
                  <a:srgbClr val="212325"/>
                </a:solidFill>
                <a:latin typeface="Calibri"/>
                <a:cs typeface="Calibri"/>
              </a:rPr>
              <a:t>have</a:t>
            </a:r>
            <a:r>
              <a:rPr sz="1600" spc="-27" dirty="0">
                <a:solidFill>
                  <a:srgbClr val="212325"/>
                </a:solidFill>
                <a:latin typeface="Calibri"/>
                <a:cs typeface="Calibri"/>
              </a:rPr>
              <a:t> </a:t>
            </a:r>
            <a:r>
              <a:rPr sz="1600" spc="-7" dirty="0">
                <a:solidFill>
                  <a:srgbClr val="212325"/>
                </a:solidFill>
                <a:latin typeface="Calibri"/>
                <a:cs typeface="Calibri"/>
              </a:rPr>
              <a:t>final</a:t>
            </a:r>
            <a:r>
              <a:rPr sz="1600" spc="-20" dirty="0">
                <a:solidFill>
                  <a:srgbClr val="212325"/>
                </a:solidFill>
                <a:latin typeface="Calibri"/>
                <a:cs typeface="Calibri"/>
              </a:rPr>
              <a:t> </a:t>
            </a:r>
            <a:r>
              <a:rPr sz="1600" dirty="0">
                <a:solidFill>
                  <a:srgbClr val="212325"/>
                </a:solidFill>
                <a:latin typeface="Calibri"/>
                <a:cs typeface="Calibri"/>
              </a:rPr>
              <a:t>methods</a:t>
            </a:r>
            <a:endParaRPr sz="1600" dirty="0">
              <a:latin typeface="Calibri"/>
              <a:cs typeface="Calibri"/>
            </a:endParaRPr>
          </a:p>
        </p:txBody>
      </p:sp>
    </p:spTree>
    <p:extLst>
      <p:ext uri="{BB962C8B-B14F-4D97-AF65-F5344CB8AC3E}">
        <p14:creationId xmlns:p14="http://schemas.microsoft.com/office/powerpoint/2010/main" val="124774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BCDFE-AD81-0142-87A7-89B00D8E5F37}"/>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59DAC7AA-89DE-C9EB-C192-B741BD75662E}"/>
              </a:ext>
            </a:extLst>
          </p:cNvPr>
          <p:cNvSpPr txBox="1">
            <a:spLocks noGrp="1"/>
          </p:cNvSpPr>
          <p:nvPr>
            <p:ph type="title"/>
          </p:nvPr>
        </p:nvSpPr>
        <p:spPr>
          <a:xfrm>
            <a:off x="1280930" y="1168937"/>
            <a:ext cx="2914227"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Interfaces</a:t>
            </a:r>
          </a:p>
        </p:txBody>
      </p:sp>
      <p:grpSp>
        <p:nvGrpSpPr>
          <p:cNvPr id="4" name="object 4">
            <a:extLst>
              <a:ext uri="{FF2B5EF4-FFF2-40B4-BE49-F238E27FC236}">
                <a16:creationId xmlns:a16="http://schemas.microsoft.com/office/drawing/2014/main" id="{7A4913F9-F6DF-96EA-4147-1F4B453BD553}"/>
              </a:ext>
            </a:extLst>
          </p:cNvPr>
          <p:cNvGrpSpPr/>
          <p:nvPr/>
        </p:nvGrpSpPr>
        <p:grpSpPr>
          <a:xfrm>
            <a:off x="5963920" y="2267711"/>
            <a:ext cx="4735405" cy="1892300"/>
            <a:chOff x="4472940" y="1700783"/>
            <a:chExt cx="3551554" cy="1419225"/>
          </a:xfrm>
        </p:grpSpPr>
        <p:pic>
          <p:nvPicPr>
            <p:cNvPr id="5" name="object 5">
              <a:extLst>
                <a:ext uri="{FF2B5EF4-FFF2-40B4-BE49-F238E27FC236}">
                  <a16:creationId xmlns:a16="http://schemas.microsoft.com/office/drawing/2014/main" id="{F941D5AD-B3DD-C97D-11B6-A3560CDE1F63}"/>
                </a:ext>
              </a:extLst>
            </p:cNvPr>
            <p:cNvPicPr/>
            <p:nvPr/>
          </p:nvPicPr>
          <p:blipFill>
            <a:blip r:embed="rId2" cstate="print"/>
            <a:stretch>
              <a:fillRect/>
            </a:stretch>
          </p:blipFill>
          <p:spPr>
            <a:xfrm>
              <a:off x="4483588" y="1719012"/>
              <a:ext cx="3540291" cy="1367117"/>
            </a:xfrm>
            <a:prstGeom prst="rect">
              <a:avLst/>
            </a:prstGeom>
          </p:spPr>
        </p:pic>
        <p:pic>
          <p:nvPicPr>
            <p:cNvPr id="6" name="object 6">
              <a:extLst>
                <a:ext uri="{FF2B5EF4-FFF2-40B4-BE49-F238E27FC236}">
                  <a16:creationId xmlns:a16="http://schemas.microsoft.com/office/drawing/2014/main" id="{480D2562-5A7F-2EE0-24CA-2C00F765CE8D}"/>
                </a:ext>
              </a:extLst>
            </p:cNvPr>
            <p:cNvPicPr/>
            <p:nvPr/>
          </p:nvPicPr>
          <p:blipFill>
            <a:blip r:embed="rId3" cstate="print"/>
            <a:stretch>
              <a:fillRect/>
            </a:stretch>
          </p:blipFill>
          <p:spPr>
            <a:xfrm>
              <a:off x="4472940" y="1700783"/>
              <a:ext cx="2247900" cy="1418844"/>
            </a:xfrm>
            <a:prstGeom prst="rect">
              <a:avLst/>
            </a:prstGeom>
          </p:spPr>
        </p:pic>
      </p:grpSp>
      <p:sp>
        <p:nvSpPr>
          <p:cNvPr id="7" name="object 7">
            <a:extLst>
              <a:ext uri="{FF2B5EF4-FFF2-40B4-BE49-F238E27FC236}">
                <a16:creationId xmlns:a16="http://schemas.microsoft.com/office/drawing/2014/main" id="{6E39432D-95AE-7D4E-093D-21243FBD769A}"/>
              </a:ext>
            </a:extLst>
          </p:cNvPr>
          <p:cNvSpPr txBox="1"/>
          <p:nvPr/>
        </p:nvSpPr>
        <p:spPr>
          <a:xfrm>
            <a:off x="6000495" y="2302257"/>
            <a:ext cx="4609253" cy="2000548"/>
          </a:xfrm>
          <a:prstGeom prst="rect">
            <a:avLst/>
          </a:prstGeom>
          <a:solidFill>
            <a:schemeClr val="accent1"/>
          </a:solidFill>
        </p:spPr>
        <p:txBody>
          <a:bodyPr vert="horz" wrap="square" lIns="0" tIns="48260" rIns="0" bIns="0" rtlCol="0">
            <a:spAutoFit/>
          </a:bodyPr>
          <a:lstStyle/>
          <a:p>
            <a:pPr marL="121917">
              <a:spcBef>
                <a:spcPts val="380"/>
              </a:spcBef>
            </a:pPr>
            <a:r>
              <a:rPr b="1" spc="-27" dirty="0">
                <a:latin typeface="Calibri"/>
                <a:cs typeface="Calibri"/>
              </a:rPr>
              <a:t>SYNTAX:</a:t>
            </a:r>
            <a:endParaRPr dirty="0">
              <a:latin typeface="Calibri"/>
              <a:cs typeface="Calibri"/>
            </a:endParaRPr>
          </a:p>
          <a:p>
            <a:pPr marL="121917">
              <a:spcBef>
                <a:spcPts val="7"/>
              </a:spcBef>
            </a:pPr>
            <a:r>
              <a:rPr b="1" spc="-7" dirty="0">
                <a:latin typeface="Calibri"/>
                <a:cs typeface="Calibri"/>
              </a:rPr>
              <a:t>public</a:t>
            </a:r>
            <a:r>
              <a:rPr b="1" spc="-27" dirty="0">
                <a:latin typeface="Calibri"/>
                <a:cs typeface="Calibri"/>
              </a:rPr>
              <a:t> </a:t>
            </a:r>
            <a:r>
              <a:rPr b="1" spc="-7" dirty="0">
                <a:latin typeface="Calibri"/>
                <a:cs typeface="Calibri"/>
              </a:rPr>
              <a:t>interface</a:t>
            </a:r>
            <a:r>
              <a:rPr b="1" spc="-33" dirty="0">
                <a:latin typeface="Calibri"/>
                <a:cs typeface="Calibri"/>
              </a:rPr>
              <a:t> </a:t>
            </a:r>
            <a:r>
              <a:rPr b="1" dirty="0">
                <a:latin typeface="Calibri"/>
                <a:cs typeface="Calibri"/>
              </a:rPr>
              <a:t>&lt;interfaceName&gt;</a:t>
            </a:r>
            <a:endParaRPr dirty="0">
              <a:latin typeface="Calibri"/>
              <a:cs typeface="Calibri"/>
            </a:endParaRPr>
          </a:p>
          <a:p>
            <a:pPr marL="121917">
              <a:spcBef>
                <a:spcPts val="7"/>
              </a:spcBef>
            </a:pPr>
            <a:r>
              <a:rPr b="1" dirty="0">
                <a:latin typeface="Calibri"/>
                <a:cs typeface="Calibri"/>
              </a:rPr>
              <a:t>{</a:t>
            </a:r>
            <a:endParaRPr dirty="0">
              <a:latin typeface="Calibri"/>
              <a:cs typeface="Calibri"/>
            </a:endParaRPr>
          </a:p>
          <a:p>
            <a:pPr>
              <a:spcBef>
                <a:spcPts val="47"/>
              </a:spcBef>
            </a:pPr>
            <a:endParaRPr dirty="0">
              <a:latin typeface="Calibri"/>
              <a:cs typeface="Calibri"/>
            </a:endParaRPr>
          </a:p>
          <a:p>
            <a:pPr marL="731502"/>
            <a:r>
              <a:rPr b="1" spc="-7" dirty="0">
                <a:latin typeface="Calibri"/>
                <a:cs typeface="Calibri"/>
              </a:rPr>
              <a:t>//body</a:t>
            </a:r>
            <a:endParaRPr dirty="0">
              <a:latin typeface="Calibri"/>
              <a:cs typeface="Calibri"/>
            </a:endParaRPr>
          </a:p>
          <a:p>
            <a:pPr>
              <a:spcBef>
                <a:spcPts val="53"/>
              </a:spcBef>
            </a:pPr>
            <a:endParaRPr dirty="0">
              <a:latin typeface="Calibri"/>
              <a:cs typeface="Calibri"/>
            </a:endParaRPr>
          </a:p>
          <a:p>
            <a:pPr marL="121917"/>
            <a:r>
              <a:rPr b="1" dirty="0">
                <a:latin typeface="Calibri"/>
                <a:cs typeface="Calibri"/>
              </a:rPr>
              <a:t>}</a:t>
            </a:r>
            <a:endParaRPr dirty="0">
              <a:latin typeface="Calibri"/>
              <a:cs typeface="Calibri"/>
            </a:endParaRPr>
          </a:p>
        </p:txBody>
      </p:sp>
      <p:sp>
        <p:nvSpPr>
          <p:cNvPr id="8" name="object 8">
            <a:extLst>
              <a:ext uri="{FF2B5EF4-FFF2-40B4-BE49-F238E27FC236}">
                <a16:creationId xmlns:a16="http://schemas.microsoft.com/office/drawing/2014/main" id="{2033E140-77C0-2A86-C6EB-969C333D27BB}"/>
              </a:ext>
            </a:extLst>
          </p:cNvPr>
          <p:cNvSpPr/>
          <p:nvPr/>
        </p:nvSpPr>
        <p:spPr>
          <a:xfrm>
            <a:off x="5712968" y="2203703"/>
            <a:ext cx="0" cy="4010660"/>
          </a:xfrm>
          <a:custGeom>
            <a:avLst/>
            <a:gdLst/>
            <a:ahLst/>
            <a:cxnLst/>
            <a:rect l="l" t="t" r="r" b="b"/>
            <a:pathLst>
              <a:path h="3007995">
                <a:moveTo>
                  <a:pt x="0" y="0"/>
                </a:moveTo>
                <a:lnTo>
                  <a:pt x="0" y="3007563"/>
                </a:lnTo>
              </a:path>
            </a:pathLst>
          </a:custGeom>
          <a:ln w="19050">
            <a:solidFill>
              <a:srgbClr val="FFC000"/>
            </a:solidFill>
          </a:ln>
        </p:spPr>
        <p:txBody>
          <a:bodyPr wrap="square" lIns="0" tIns="0" rIns="0" bIns="0" rtlCol="0"/>
          <a:lstStyle/>
          <a:p>
            <a:endParaRPr sz="2400"/>
          </a:p>
        </p:txBody>
      </p:sp>
      <p:sp>
        <p:nvSpPr>
          <p:cNvPr id="9" name="object 9">
            <a:extLst>
              <a:ext uri="{FF2B5EF4-FFF2-40B4-BE49-F238E27FC236}">
                <a16:creationId xmlns:a16="http://schemas.microsoft.com/office/drawing/2014/main" id="{A251C690-7508-F4F4-6789-CDB3C96DD6B4}"/>
              </a:ext>
            </a:extLst>
          </p:cNvPr>
          <p:cNvSpPr txBox="1"/>
          <p:nvPr/>
        </p:nvSpPr>
        <p:spPr>
          <a:xfrm>
            <a:off x="787205" y="2267711"/>
            <a:ext cx="4827693" cy="3217975"/>
          </a:xfrm>
          <a:prstGeom prst="rect">
            <a:avLst/>
          </a:prstGeom>
        </p:spPr>
        <p:txBody>
          <a:bodyPr vert="horz" wrap="square" lIns="0" tIns="16933" rIns="0" bIns="0" rtlCol="0">
            <a:spAutoFit/>
          </a:bodyPr>
          <a:lstStyle/>
          <a:p>
            <a:pPr marL="457189" marR="487668" indent="-441102">
              <a:lnSpc>
                <a:spcPct val="150000"/>
              </a:lnSpc>
              <a:spcBef>
                <a:spcPts val="133"/>
              </a:spcBef>
              <a:buSzPct val="145454"/>
              <a:buFont typeface="Wingdings"/>
              <a:buChar char=""/>
              <a:tabLst>
                <a:tab pos="457189" algn="l"/>
                <a:tab pos="458035" algn="l"/>
              </a:tabLst>
            </a:pPr>
            <a:r>
              <a:rPr sz="1600" dirty="0">
                <a:solidFill>
                  <a:srgbClr val="212325"/>
                </a:solidFill>
                <a:latin typeface="Calibri"/>
                <a:cs typeface="Calibri"/>
              </a:rPr>
              <a:t>An</a:t>
            </a:r>
            <a:r>
              <a:rPr sz="1600" spc="-13" dirty="0">
                <a:solidFill>
                  <a:srgbClr val="212325"/>
                </a:solidFill>
                <a:latin typeface="Calibri"/>
                <a:cs typeface="Calibri"/>
              </a:rPr>
              <a:t> </a:t>
            </a:r>
            <a:r>
              <a:rPr sz="1600" dirty="0">
                <a:solidFill>
                  <a:srgbClr val="212325"/>
                </a:solidFill>
                <a:latin typeface="Calibri"/>
                <a:cs typeface="Calibri"/>
              </a:rPr>
              <a:t>interface</a:t>
            </a:r>
            <a:r>
              <a:rPr sz="1600" spc="-27" dirty="0">
                <a:solidFill>
                  <a:srgbClr val="212325"/>
                </a:solidFill>
                <a:latin typeface="Calibri"/>
                <a:cs typeface="Calibri"/>
              </a:rPr>
              <a:t> </a:t>
            </a:r>
            <a:r>
              <a:rPr sz="1600" dirty="0">
                <a:solidFill>
                  <a:srgbClr val="212325"/>
                </a:solidFill>
                <a:latin typeface="Calibri"/>
                <a:cs typeface="Calibri"/>
              </a:rPr>
              <a:t>is</a:t>
            </a:r>
            <a:r>
              <a:rPr sz="1600" spc="-7" dirty="0">
                <a:solidFill>
                  <a:srgbClr val="212325"/>
                </a:solidFill>
                <a:latin typeface="Calibri"/>
                <a:cs typeface="Calibri"/>
              </a:rPr>
              <a:t> </a:t>
            </a:r>
            <a:r>
              <a:rPr sz="1600" dirty="0">
                <a:solidFill>
                  <a:srgbClr val="212325"/>
                </a:solidFill>
                <a:latin typeface="Calibri"/>
                <a:cs typeface="Calibri"/>
              </a:rPr>
              <a:t>a </a:t>
            </a:r>
            <a:r>
              <a:rPr sz="1600" spc="-7" dirty="0">
                <a:solidFill>
                  <a:srgbClr val="212325"/>
                </a:solidFill>
                <a:latin typeface="Calibri"/>
                <a:cs typeface="Calibri"/>
              </a:rPr>
              <a:t>blueprint</a:t>
            </a:r>
            <a:r>
              <a:rPr sz="1600" spc="-27" dirty="0">
                <a:solidFill>
                  <a:srgbClr val="212325"/>
                </a:solidFill>
                <a:latin typeface="Calibri"/>
                <a:cs typeface="Calibri"/>
              </a:rPr>
              <a:t> </a:t>
            </a:r>
            <a:r>
              <a:rPr sz="1600" dirty="0">
                <a:solidFill>
                  <a:srgbClr val="212325"/>
                </a:solidFill>
                <a:latin typeface="Calibri"/>
                <a:cs typeface="Calibri"/>
              </a:rPr>
              <a:t>of</a:t>
            </a:r>
            <a:r>
              <a:rPr sz="1600" spc="-7" dirty="0">
                <a:solidFill>
                  <a:srgbClr val="212325"/>
                </a:solidFill>
                <a:latin typeface="Calibri"/>
                <a:cs typeface="Calibri"/>
              </a:rPr>
              <a:t> </a:t>
            </a:r>
            <a:r>
              <a:rPr sz="1600" dirty="0">
                <a:solidFill>
                  <a:srgbClr val="212325"/>
                </a:solidFill>
                <a:latin typeface="Calibri"/>
                <a:cs typeface="Calibri"/>
              </a:rPr>
              <a:t>a class</a:t>
            </a:r>
            <a:r>
              <a:rPr sz="1600" spc="-40" dirty="0">
                <a:solidFill>
                  <a:srgbClr val="212325"/>
                </a:solidFill>
                <a:latin typeface="Calibri"/>
                <a:cs typeface="Calibri"/>
              </a:rPr>
              <a:t> </a:t>
            </a:r>
            <a:r>
              <a:rPr sz="1600" dirty="0">
                <a:solidFill>
                  <a:srgbClr val="212325"/>
                </a:solidFill>
                <a:latin typeface="Calibri"/>
                <a:cs typeface="Calibri"/>
              </a:rPr>
              <a:t>with</a:t>
            </a:r>
            <a:r>
              <a:rPr sz="1600" spc="-13" dirty="0">
                <a:solidFill>
                  <a:srgbClr val="212325"/>
                </a:solidFill>
                <a:latin typeface="Calibri"/>
                <a:cs typeface="Calibri"/>
              </a:rPr>
              <a:t> </a:t>
            </a:r>
            <a:r>
              <a:rPr sz="1600" spc="-7" dirty="0">
                <a:solidFill>
                  <a:srgbClr val="212325"/>
                </a:solidFill>
                <a:latin typeface="Calibri"/>
                <a:cs typeface="Calibri"/>
              </a:rPr>
              <a:t>static</a:t>
            </a:r>
            <a:r>
              <a:rPr sz="1600" spc="-47" dirty="0">
                <a:solidFill>
                  <a:srgbClr val="212325"/>
                </a:solidFill>
                <a:latin typeface="Calibri"/>
                <a:cs typeface="Calibri"/>
              </a:rPr>
              <a:t> </a:t>
            </a:r>
            <a:r>
              <a:rPr sz="1600" spc="-7" dirty="0">
                <a:solidFill>
                  <a:srgbClr val="212325"/>
                </a:solidFill>
                <a:latin typeface="Calibri"/>
                <a:cs typeface="Calibri"/>
              </a:rPr>
              <a:t>final </a:t>
            </a:r>
            <a:r>
              <a:rPr sz="1600" spc="-305" dirty="0">
                <a:solidFill>
                  <a:srgbClr val="212325"/>
                </a:solidFill>
                <a:latin typeface="Calibri"/>
                <a:cs typeface="Calibri"/>
              </a:rPr>
              <a:t> </a:t>
            </a:r>
            <a:r>
              <a:rPr sz="1600" spc="-7" dirty="0">
                <a:solidFill>
                  <a:srgbClr val="212325"/>
                </a:solidFill>
                <a:latin typeface="Calibri"/>
                <a:cs typeface="Calibri"/>
              </a:rPr>
              <a:t>constants</a:t>
            </a:r>
            <a:r>
              <a:rPr sz="1600" spc="-60" dirty="0">
                <a:solidFill>
                  <a:srgbClr val="212325"/>
                </a:solidFill>
                <a:latin typeface="Calibri"/>
                <a:cs typeface="Calibri"/>
              </a:rPr>
              <a:t> </a:t>
            </a:r>
            <a:r>
              <a:rPr sz="1600" dirty="0">
                <a:solidFill>
                  <a:srgbClr val="212325"/>
                </a:solidFill>
                <a:latin typeface="Calibri"/>
                <a:cs typeface="Calibri"/>
              </a:rPr>
              <a:t>and</a:t>
            </a:r>
            <a:r>
              <a:rPr sz="1600" spc="-7" dirty="0">
                <a:solidFill>
                  <a:srgbClr val="212325"/>
                </a:solidFill>
                <a:latin typeface="Calibri"/>
                <a:cs typeface="Calibri"/>
              </a:rPr>
              <a:t> public</a:t>
            </a:r>
            <a:r>
              <a:rPr sz="1600" spc="-27" dirty="0">
                <a:solidFill>
                  <a:srgbClr val="212325"/>
                </a:solidFill>
                <a:latin typeface="Calibri"/>
                <a:cs typeface="Calibri"/>
              </a:rPr>
              <a:t> </a:t>
            </a:r>
            <a:r>
              <a:rPr sz="1600" spc="-7" dirty="0">
                <a:solidFill>
                  <a:srgbClr val="212325"/>
                </a:solidFill>
                <a:latin typeface="Calibri"/>
                <a:cs typeface="Calibri"/>
              </a:rPr>
              <a:t>abstract</a:t>
            </a:r>
            <a:r>
              <a:rPr sz="1600" spc="-47" dirty="0">
                <a:solidFill>
                  <a:srgbClr val="212325"/>
                </a:solidFill>
                <a:latin typeface="Calibri"/>
                <a:cs typeface="Calibri"/>
              </a:rPr>
              <a:t> </a:t>
            </a:r>
            <a:r>
              <a:rPr sz="1600" spc="-7" dirty="0">
                <a:solidFill>
                  <a:srgbClr val="212325"/>
                </a:solidFill>
                <a:latin typeface="Calibri"/>
                <a:cs typeface="Calibri"/>
              </a:rPr>
              <a:t>methods.</a:t>
            </a:r>
            <a:endParaRPr sz="1600" dirty="0">
              <a:latin typeface="Calibri"/>
              <a:cs typeface="Calibri"/>
            </a:endParaRPr>
          </a:p>
          <a:p>
            <a:pPr marL="457189" marR="198962" indent="-441102">
              <a:lnSpc>
                <a:spcPct val="150000"/>
              </a:lnSpc>
              <a:buSzPct val="145454"/>
              <a:buFont typeface="Wingdings"/>
              <a:buChar char=""/>
              <a:tabLst>
                <a:tab pos="457189" algn="l"/>
                <a:tab pos="458035" algn="l"/>
              </a:tabLst>
            </a:pPr>
            <a:r>
              <a:rPr sz="1600" dirty="0">
                <a:solidFill>
                  <a:srgbClr val="212325"/>
                </a:solidFill>
                <a:latin typeface="Calibri"/>
                <a:cs typeface="Calibri"/>
              </a:rPr>
              <a:t>It</a:t>
            </a:r>
            <a:r>
              <a:rPr sz="1600" spc="-20" dirty="0">
                <a:solidFill>
                  <a:srgbClr val="212325"/>
                </a:solidFill>
                <a:latin typeface="Calibri"/>
                <a:cs typeface="Calibri"/>
              </a:rPr>
              <a:t> </a:t>
            </a:r>
            <a:r>
              <a:rPr sz="1600" dirty="0">
                <a:solidFill>
                  <a:srgbClr val="212325"/>
                </a:solidFill>
                <a:latin typeface="Calibri"/>
                <a:cs typeface="Calibri"/>
              </a:rPr>
              <a:t>enables</a:t>
            </a:r>
            <a:r>
              <a:rPr sz="1600" spc="-27" dirty="0">
                <a:solidFill>
                  <a:srgbClr val="212325"/>
                </a:solidFill>
                <a:latin typeface="Calibri"/>
                <a:cs typeface="Calibri"/>
              </a:rPr>
              <a:t> </a:t>
            </a:r>
            <a:r>
              <a:rPr sz="1600" dirty="0">
                <a:solidFill>
                  <a:srgbClr val="212325"/>
                </a:solidFill>
                <a:latin typeface="Calibri"/>
                <a:cs typeface="Calibri"/>
              </a:rPr>
              <a:t>multiple</a:t>
            </a:r>
            <a:r>
              <a:rPr sz="1600" spc="-53" dirty="0">
                <a:solidFill>
                  <a:srgbClr val="212325"/>
                </a:solidFill>
                <a:latin typeface="Calibri"/>
                <a:cs typeface="Calibri"/>
              </a:rPr>
              <a:t> </a:t>
            </a:r>
            <a:r>
              <a:rPr sz="1600" dirty="0">
                <a:solidFill>
                  <a:srgbClr val="212325"/>
                </a:solidFill>
                <a:latin typeface="Calibri"/>
                <a:cs typeface="Calibri"/>
              </a:rPr>
              <a:t>inheritance</a:t>
            </a:r>
            <a:r>
              <a:rPr sz="1600" spc="-33" dirty="0">
                <a:solidFill>
                  <a:srgbClr val="212325"/>
                </a:solidFill>
                <a:latin typeface="Calibri"/>
                <a:cs typeface="Calibri"/>
              </a:rPr>
              <a:t> </a:t>
            </a:r>
            <a:r>
              <a:rPr sz="1600" dirty="0">
                <a:solidFill>
                  <a:srgbClr val="212325"/>
                </a:solidFill>
                <a:latin typeface="Calibri"/>
                <a:cs typeface="Calibri"/>
              </a:rPr>
              <a:t>and</a:t>
            </a:r>
            <a:r>
              <a:rPr sz="1600" spc="-13" dirty="0">
                <a:solidFill>
                  <a:srgbClr val="212325"/>
                </a:solidFill>
                <a:latin typeface="Calibri"/>
                <a:cs typeface="Calibri"/>
              </a:rPr>
              <a:t> </a:t>
            </a:r>
            <a:r>
              <a:rPr sz="1600" dirty="0">
                <a:solidFill>
                  <a:srgbClr val="212325"/>
                </a:solidFill>
                <a:latin typeface="Calibri"/>
                <a:cs typeface="Calibri"/>
              </a:rPr>
              <a:t>loose</a:t>
            </a:r>
            <a:r>
              <a:rPr sz="1600" spc="-60" dirty="0">
                <a:solidFill>
                  <a:srgbClr val="212325"/>
                </a:solidFill>
                <a:latin typeface="Calibri"/>
                <a:cs typeface="Calibri"/>
              </a:rPr>
              <a:t> </a:t>
            </a:r>
            <a:r>
              <a:rPr sz="1600" spc="-7" dirty="0">
                <a:solidFill>
                  <a:srgbClr val="212325"/>
                </a:solidFill>
                <a:latin typeface="Calibri"/>
                <a:cs typeface="Calibri"/>
              </a:rPr>
              <a:t>coupling.</a:t>
            </a:r>
            <a:r>
              <a:rPr sz="1600" spc="-40" dirty="0">
                <a:solidFill>
                  <a:srgbClr val="212325"/>
                </a:solidFill>
                <a:latin typeface="Calibri"/>
                <a:cs typeface="Calibri"/>
              </a:rPr>
              <a:t> </a:t>
            </a:r>
            <a:r>
              <a:rPr sz="1600" spc="-7" dirty="0">
                <a:solidFill>
                  <a:srgbClr val="212325"/>
                </a:solidFill>
                <a:latin typeface="Calibri"/>
                <a:cs typeface="Calibri"/>
              </a:rPr>
              <a:t>One </a:t>
            </a:r>
            <a:r>
              <a:rPr sz="1600" spc="-305" dirty="0">
                <a:solidFill>
                  <a:srgbClr val="212325"/>
                </a:solidFill>
                <a:latin typeface="Calibri"/>
                <a:cs typeface="Calibri"/>
              </a:rPr>
              <a:t> </a:t>
            </a:r>
            <a:r>
              <a:rPr sz="1600" dirty="0">
                <a:solidFill>
                  <a:srgbClr val="212325"/>
                </a:solidFill>
                <a:latin typeface="Calibri"/>
                <a:cs typeface="Calibri"/>
              </a:rPr>
              <a:t>class</a:t>
            </a:r>
            <a:r>
              <a:rPr sz="1600" spc="-40" dirty="0">
                <a:solidFill>
                  <a:srgbClr val="212325"/>
                </a:solidFill>
                <a:latin typeface="Calibri"/>
                <a:cs typeface="Calibri"/>
              </a:rPr>
              <a:t> </a:t>
            </a:r>
            <a:r>
              <a:rPr sz="1600" dirty="0">
                <a:solidFill>
                  <a:srgbClr val="212325"/>
                </a:solidFill>
                <a:latin typeface="Calibri"/>
                <a:cs typeface="Calibri"/>
              </a:rPr>
              <a:t>can</a:t>
            </a:r>
            <a:r>
              <a:rPr sz="1600" spc="-20" dirty="0">
                <a:solidFill>
                  <a:srgbClr val="212325"/>
                </a:solidFill>
                <a:latin typeface="Calibri"/>
                <a:cs typeface="Calibri"/>
              </a:rPr>
              <a:t> </a:t>
            </a:r>
            <a:r>
              <a:rPr sz="1600" dirty="0">
                <a:solidFill>
                  <a:srgbClr val="212325"/>
                </a:solidFill>
                <a:latin typeface="Calibri"/>
                <a:cs typeface="Calibri"/>
              </a:rPr>
              <a:t>implement</a:t>
            </a:r>
            <a:r>
              <a:rPr sz="1600" spc="-60" dirty="0">
                <a:solidFill>
                  <a:srgbClr val="212325"/>
                </a:solidFill>
                <a:latin typeface="Calibri"/>
                <a:cs typeface="Calibri"/>
              </a:rPr>
              <a:t> </a:t>
            </a:r>
            <a:r>
              <a:rPr sz="1600" dirty="0">
                <a:solidFill>
                  <a:srgbClr val="212325"/>
                </a:solidFill>
                <a:latin typeface="Calibri"/>
                <a:cs typeface="Calibri"/>
              </a:rPr>
              <a:t>multiple</a:t>
            </a:r>
            <a:r>
              <a:rPr sz="1600" spc="-53" dirty="0">
                <a:solidFill>
                  <a:srgbClr val="212325"/>
                </a:solidFill>
                <a:latin typeface="Calibri"/>
                <a:cs typeface="Calibri"/>
              </a:rPr>
              <a:t> </a:t>
            </a:r>
            <a:r>
              <a:rPr sz="1600" dirty="0">
                <a:solidFill>
                  <a:srgbClr val="212325"/>
                </a:solidFill>
                <a:latin typeface="Calibri"/>
                <a:cs typeface="Calibri"/>
              </a:rPr>
              <a:t>interfaces.</a:t>
            </a:r>
            <a:endParaRPr sz="1600" dirty="0">
              <a:latin typeface="Calibri"/>
              <a:cs typeface="Calibri"/>
            </a:endParaRPr>
          </a:p>
          <a:p>
            <a:pPr marL="457189" indent="-441102">
              <a:spcBef>
                <a:spcPts val="880"/>
              </a:spcBef>
              <a:buSzPct val="145454"/>
              <a:buFont typeface="Wingdings"/>
              <a:buChar char=""/>
              <a:tabLst>
                <a:tab pos="457189" algn="l"/>
                <a:tab pos="458035" algn="l"/>
              </a:tabLst>
            </a:pPr>
            <a:r>
              <a:rPr sz="1600" dirty="0">
                <a:solidFill>
                  <a:srgbClr val="212325"/>
                </a:solidFill>
                <a:latin typeface="Calibri"/>
                <a:cs typeface="Calibri"/>
              </a:rPr>
              <a:t>It</a:t>
            </a:r>
            <a:r>
              <a:rPr sz="1600" spc="-20" dirty="0">
                <a:solidFill>
                  <a:srgbClr val="212325"/>
                </a:solidFill>
                <a:latin typeface="Calibri"/>
                <a:cs typeface="Calibri"/>
              </a:rPr>
              <a:t> </a:t>
            </a:r>
            <a:r>
              <a:rPr sz="1600" dirty="0">
                <a:solidFill>
                  <a:srgbClr val="212325"/>
                </a:solidFill>
                <a:latin typeface="Calibri"/>
                <a:cs typeface="Calibri"/>
              </a:rPr>
              <a:t>is</a:t>
            </a:r>
            <a:r>
              <a:rPr sz="1600" spc="-20" dirty="0">
                <a:solidFill>
                  <a:srgbClr val="212325"/>
                </a:solidFill>
                <a:latin typeface="Calibri"/>
                <a:cs typeface="Calibri"/>
              </a:rPr>
              <a:t> </a:t>
            </a:r>
            <a:r>
              <a:rPr sz="1600" spc="-7" dirty="0">
                <a:solidFill>
                  <a:srgbClr val="212325"/>
                </a:solidFill>
                <a:latin typeface="Calibri"/>
                <a:cs typeface="Calibri"/>
              </a:rPr>
              <a:t>used</a:t>
            </a:r>
            <a:r>
              <a:rPr sz="1600" spc="-20" dirty="0">
                <a:solidFill>
                  <a:srgbClr val="212325"/>
                </a:solidFill>
                <a:latin typeface="Calibri"/>
                <a:cs typeface="Calibri"/>
              </a:rPr>
              <a:t> </a:t>
            </a:r>
            <a:r>
              <a:rPr sz="1600" dirty="0">
                <a:solidFill>
                  <a:srgbClr val="212325"/>
                </a:solidFill>
                <a:latin typeface="Calibri"/>
                <a:cs typeface="Calibri"/>
              </a:rPr>
              <a:t>to</a:t>
            </a:r>
            <a:r>
              <a:rPr sz="1600" spc="-27" dirty="0">
                <a:solidFill>
                  <a:srgbClr val="212325"/>
                </a:solidFill>
                <a:latin typeface="Calibri"/>
                <a:cs typeface="Calibri"/>
              </a:rPr>
              <a:t> </a:t>
            </a:r>
            <a:r>
              <a:rPr sz="1600" dirty="0">
                <a:solidFill>
                  <a:srgbClr val="212325"/>
                </a:solidFill>
                <a:latin typeface="Calibri"/>
                <a:cs typeface="Calibri"/>
              </a:rPr>
              <a:t>achieve</a:t>
            </a:r>
            <a:r>
              <a:rPr sz="1600" spc="-33" dirty="0">
                <a:solidFill>
                  <a:srgbClr val="212325"/>
                </a:solidFill>
                <a:latin typeface="Calibri"/>
                <a:cs typeface="Calibri"/>
              </a:rPr>
              <a:t> </a:t>
            </a:r>
            <a:r>
              <a:rPr sz="1600" dirty="0">
                <a:solidFill>
                  <a:srgbClr val="212325"/>
                </a:solidFill>
                <a:latin typeface="Calibri"/>
                <a:cs typeface="Calibri"/>
              </a:rPr>
              <a:t>100%</a:t>
            </a:r>
            <a:r>
              <a:rPr sz="1600" spc="-13" dirty="0">
                <a:solidFill>
                  <a:srgbClr val="212325"/>
                </a:solidFill>
                <a:latin typeface="Calibri"/>
                <a:cs typeface="Calibri"/>
              </a:rPr>
              <a:t> </a:t>
            </a:r>
            <a:r>
              <a:rPr sz="1600" spc="-7" dirty="0">
                <a:solidFill>
                  <a:srgbClr val="212325"/>
                </a:solidFill>
                <a:latin typeface="Calibri"/>
                <a:cs typeface="Calibri"/>
              </a:rPr>
              <a:t>abstraction.</a:t>
            </a:r>
            <a:endParaRPr sz="1600" dirty="0">
              <a:latin typeface="Calibri"/>
              <a:cs typeface="Calibri"/>
            </a:endParaRPr>
          </a:p>
          <a:p>
            <a:pPr marL="457189" marR="6773" indent="-441102">
              <a:lnSpc>
                <a:spcPts val="2640"/>
              </a:lnSpc>
              <a:spcBef>
                <a:spcPts val="233"/>
              </a:spcBef>
              <a:buSzPct val="145454"/>
              <a:buFont typeface="Wingdings"/>
              <a:buChar char=""/>
              <a:tabLst>
                <a:tab pos="457189" algn="l"/>
                <a:tab pos="458035" algn="l"/>
              </a:tabLst>
            </a:pPr>
            <a:r>
              <a:rPr sz="1600" dirty="0">
                <a:solidFill>
                  <a:srgbClr val="212325"/>
                </a:solidFill>
                <a:latin typeface="Calibri"/>
                <a:cs typeface="Calibri"/>
              </a:rPr>
              <a:t>A marker interface like </a:t>
            </a:r>
            <a:r>
              <a:rPr sz="1600" spc="-7" dirty="0">
                <a:solidFill>
                  <a:srgbClr val="212325"/>
                </a:solidFill>
                <a:latin typeface="Calibri"/>
                <a:cs typeface="Calibri"/>
              </a:rPr>
              <a:t>Serializable, </a:t>
            </a:r>
            <a:r>
              <a:rPr sz="1600" dirty="0">
                <a:solidFill>
                  <a:srgbClr val="212325"/>
                </a:solidFill>
                <a:latin typeface="Calibri"/>
                <a:cs typeface="Calibri"/>
              </a:rPr>
              <a:t>EventListener, </a:t>
            </a:r>
            <a:r>
              <a:rPr sz="1600" spc="7" dirty="0">
                <a:solidFill>
                  <a:srgbClr val="212325"/>
                </a:solidFill>
                <a:latin typeface="Calibri"/>
                <a:cs typeface="Calibri"/>
              </a:rPr>
              <a:t> </a:t>
            </a:r>
            <a:r>
              <a:rPr sz="1600" spc="-7" dirty="0">
                <a:solidFill>
                  <a:srgbClr val="212325"/>
                </a:solidFill>
                <a:latin typeface="Calibri"/>
                <a:cs typeface="Calibri"/>
              </a:rPr>
              <a:t>Remote(java.rmi.Remote)</a:t>
            </a:r>
            <a:r>
              <a:rPr sz="1600" spc="-40" dirty="0">
                <a:solidFill>
                  <a:srgbClr val="212325"/>
                </a:solidFill>
                <a:latin typeface="Calibri"/>
                <a:cs typeface="Calibri"/>
              </a:rPr>
              <a:t> </a:t>
            </a:r>
            <a:r>
              <a:rPr sz="1600" dirty="0">
                <a:solidFill>
                  <a:srgbClr val="212325"/>
                </a:solidFill>
                <a:latin typeface="Calibri"/>
                <a:cs typeface="Calibri"/>
              </a:rPr>
              <a:t>are</a:t>
            </a:r>
            <a:r>
              <a:rPr sz="1600" spc="7" dirty="0">
                <a:solidFill>
                  <a:srgbClr val="212325"/>
                </a:solidFill>
                <a:latin typeface="Calibri"/>
                <a:cs typeface="Calibri"/>
              </a:rPr>
              <a:t> </a:t>
            </a:r>
            <a:r>
              <a:rPr sz="1600" dirty="0">
                <a:solidFill>
                  <a:srgbClr val="212325"/>
                </a:solidFill>
                <a:latin typeface="Calibri"/>
                <a:cs typeface="Calibri"/>
              </a:rPr>
              <a:t>tag</a:t>
            </a:r>
            <a:r>
              <a:rPr sz="1600" spc="-13" dirty="0">
                <a:solidFill>
                  <a:srgbClr val="212325"/>
                </a:solidFill>
                <a:latin typeface="Calibri"/>
                <a:cs typeface="Calibri"/>
              </a:rPr>
              <a:t> </a:t>
            </a:r>
            <a:r>
              <a:rPr sz="1600" dirty="0">
                <a:solidFill>
                  <a:srgbClr val="212325"/>
                </a:solidFill>
                <a:latin typeface="Calibri"/>
                <a:cs typeface="Calibri"/>
              </a:rPr>
              <a:t>interfaces</a:t>
            </a:r>
            <a:r>
              <a:rPr sz="1600" spc="-47" dirty="0">
                <a:solidFill>
                  <a:srgbClr val="212325"/>
                </a:solidFill>
                <a:latin typeface="Calibri"/>
                <a:cs typeface="Calibri"/>
              </a:rPr>
              <a:t> </a:t>
            </a:r>
            <a:r>
              <a:rPr sz="1600" dirty="0">
                <a:solidFill>
                  <a:srgbClr val="212325"/>
                </a:solidFill>
                <a:latin typeface="Calibri"/>
                <a:cs typeface="Calibri"/>
              </a:rPr>
              <a:t>which</a:t>
            </a:r>
            <a:r>
              <a:rPr sz="1600" spc="-13" dirty="0">
                <a:solidFill>
                  <a:srgbClr val="212325"/>
                </a:solidFill>
                <a:latin typeface="Calibri"/>
                <a:cs typeface="Calibri"/>
              </a:rPr>
              <a:t> </a:t>
            </a:r>
            <a:r>
              <a:rPr sz="1600" dirty="0">
                <a:solidFill>
                  <a:srgbClr val="212325"/>
                </a:solidFill>
                <a:latin typeface="Calibri"/>
                <a:cs typeface="Calibri"/>
              </a:rPr>
              <a:t>do</a:t>
            </a:r>
            <a:r>
              <a:rPr sz="1600" spc="-7" dirty="0">
                <a:solidFill>
                  <a:srgbClr val="212325"/>
                </a:solidFill>
                <a:latin typeface="Calibri"/>
                <a:cs typeface="Calibri"/>
              </a:rPr>
              <a:t> </a:t>
            </a:r>
            <a:r>
              <a:rPr sz="1600" dirty="0">
                <a:solidFill>
                  <a:srgbClr val="212325"/>
                </a:solidFill>
                <a:latin typeface="Calibri"/>
                <a:cs typeface="Calibri"/>
              </a:rPr>
              <a:t>not </a:t>
            </a:r>
            <a:r>
              <a:rPr sz="1600" spc="-313" dirty="0">
                <a:solidFill>
                  <a:srgbClr val="212325"/>
                </a:solidFill>
                <a:latin typeface="Calibri"/>
                <a:cs typeface="Calibri"/>
              </a:rPr>
              <a:t> </a:t>
            </a:r>
            <a:r>
              <a:rPr sz="1600" dirty="0">
                <a:solidFill>
                  <a:srgbClr val="212325"/>
                </a:solidFill>
                <a:latin typeface="Calibri"/>
                <a:cs typeface="Calibri"/>
              </a:rPr>
              <a:t>have</a:t>
            </a:r>
            <a:r>
              <a:rPr sz="1600" spc="-20" dirty="0">
                <a:solidFill>
                  <a:srgbClr val="212325"/>
                </a:solidFill>
                <a:latin typeface="Calibri"/>
                <a:cs typeface="Calibri"/>
              </a:rPr>
              <a:t> </a:t>
            </a:r>
            <a:r>
              <a:rPr sz="1600" dirty="0">
                <a:solidFill>
                  <a:srgbClr val="212325"/>
                </a:solidFill>
                <a:latin typeface="Calibri"/>
                <a:cs typeface="Calibri"/>
              </a:rPr>
              <a:t>any</a:t>
            </a:r>
            <a:r>
              <a:rPr sz="1600" spc="-13" dirty="0">
                <a:solidFill>
                  <a:srgbClr val="212325"/>
                </a:solidFill>
                <a:latin typeface="Calibri"/>
                <a:cs typeface="Calibri"/>
              </a:rPr>
              <a:t> </a:t>
            </a:r>
            <a:r>
              <a:rPr sz="1600" spc="-7" dirty="0">
                <a:solidFill>
                  <a:srgbClr val="212325"/>
                </a:solidFill>
                <a:latin typeface="Calibri"/>
                <a:cs typeface="Calibri"/>
              </a:rPr>
              <a:t>field </a:t>
            </a:r>
            <a:r>
              <a:rPr sz="1600" dirty="0">
                <a:solidFill>
                  <a:srgbClr val="212325"/>
                </a:solidFill>
                <a:latin typeface="Calibri"/>
                <a:cs typeface="Calibri"/>
              </a:rPr>
              <a:t>and</a:t>
            </a:r>
            <a:r>
              <a:rPr sz="1600" spc="-20" dirty="0">
                <a:solidFill>
                  <a:srgbClr val="212325"/>
                </a:solidFill>
                <a:latin typeface="Calibri"/>
                <a:cs typeface="Calibri"/>
              </a:rPr>
              <a:t> </a:t>
            </a:r>
            <a:r>
              <a:rPr sz="1600" dirty="0">
                <a:solidFill>
                  <a:srgbClr val="212325"/>
                </a:solidFill>
                <a:latin typeface="Calibri"/>
                <a:cs typeface="Calibri"/>
              </a:rPr>
              <a:t>methods</a:t>
            </a:r>
            <a:r>
              <a:rPr sz="1600" spc="-67" dirty="0">
                <a:solidFill>
                  <a:srgbClr val="212325"/>
                </a:solidFill>
                <a:latin typeface="Calibri"/>
                <a:cs typeface="Calibri"/>
              </a:rPr>
              <a:t> </a:t>
            </a:r>
            <a:r>
              <a:rPr sz="1600" dirty="0">
                <a:solidFill>
                  <a:srgbClr val="212325"/>
                </a:solidFill>
                <a:latin typeface="Calibri"/>
                <a:cs typeface="Calibri"/>
              </a:rPr>
              <a:t>in</a:t>
            </a:r>
            <a:r>
              <a:rPr sz="1600" spc="-7" dirty="0">
                <a:solidFill>
                  <a:srgbClr val="212325"/>
                </a:solidFill>
                <a:latin typeface="Calibri"/>
                <a:cs typeface="Calibri"/>
              </a:rPr>
              <a:t> </a:t>
            </a:r>
            <a:r>
              <a:rPr sz="1600" dirty="0">
                <a:solidFill>
                  <a:srgbClr val="212325"/>
                </a:solidFill>
                <a:latin typeface="Calibri"/>
                <a:cs typeface="Calibri"/>
              </a:rPr>
              <a:t>it.</a:t>
            </a:r>
            <a:endParaRPr sz="1600" dirty="0">
              <a:latin typeface="Calibri"/>
              <a:cs typeface="Calibri"/>
            </a:endParaRPr>
          </a:p>
          <a:p>
            <a:pPr marL="457189" indent="-441102">
              <a:spcBef>
                <a:spcPts val="652"/>
              </a:spcBef>
              <a:buSzPct val="145454"/>
              <a:buFont typeface="Wingdings"/>
              <a:buChar char=""/>
              <a:tabLst>
                <a:tab pos="457189" algn="l"/>
                <a:tab pos="458035" algn="l"/>
              </a:tabLst>
            </a:pPr>
            <a:r>
              <a:rPr sz="1600" spc="-7" dirty="0">
                <a:solidFill>
                  <a:srgbClr val="212325"/>
                </a:solidFill>
                <a:latin typeface="Calibri"/>
                <a:cs typeface="Calibri"/>
              </a:rPr>
              <a:t>No</a:t>
            </a:r>
            <a:r>
              <a:rPr sz="1600" spc="-40" dirty="0">
                <a:solidFill>
                  <a:srgbClr val="212325"/>
                </a:solidFill>
                <a:latin typeface="Calibri"/>
                <a:cs typeface="Calibri"/>
              </a:rPr>
              <a:t> </a:t>
            </a:r>
            <a:r>
              <a:rPr sz="1600" spc="-7" dirty="0">
                <a:solidFill>
                  <a:srgbClr val="212325"/>
                </a:solidFill>
                <a:latin typeface="Calibri"/>
                <a:cs typeface="Calibri"/>
              </a:rPr>
              <a:t>constructors.</a:t>
            </a:r>
            <a:endParaRPr sz="1600" dirty="0">
              <a:latin typeface="Calibri"/>
              <a:cs typeface="Calibri"/>
            </a:endParaRPr>
          </a:p>
        </p:txBody>
      </p:sp>
      <p:grpSp>
        <p:nvGrpSpPr>
          <p:cNvPr id="10" name="object 10">
            <a:extLst>
              <a:ext uri="{FF2B5EF4-FFF2-40B4-BE49-F238E27FC236}">
                <a16:creationId xmlns:a16="http://schemas.microsoft.com/office/drawing/2014/main" id="{94445A5C-6DA0-4C4A-CBB6-5B550CFA9A5D}"/>
              </a:ext>
            </a:extLst>
          </p:cNvPr>
          <p:cNvGrpSpPr/>
          <p:nvPr/>
        </p:nvGrpSpPr>
        <p:grpSpPr>
          <a:xfrm>
            <a:off x="6140683" y="5655055"/>
            <a:ext cx="1169247" cy="386080"/>
            <a:chOff x="4605512" y="4241291"/>
            <a:chExt cx="876935" cy="289560"/>
          </a:xfrm>
        </p:grpSpPr>
        <p:pic>
          <p:nvPicPr>
            <p:cNvPr id="11" name="object 11">
              <a:extLst>
                <a:ext uri="{FF2B5EF4-FFF2-40B4-BE49-F238E27FC236}">
                  <a16:creationId xmlns:a16="http://schemas.microsoft.com/office/drawing/2014/main" id="{C09DC4F7-5F23-937F-6F7A-D52AD369D291}"/>
                </a:ext>
              </a:extLst>
            </p:cNvPr>
            <p:cNvPicPr/>
            <p:nvPr/>
          </p:nvPicPr>
          <p:blipFill>
            <a:blip r:embed="rId4" cstate="print"/>
            <a:stretch>
              <a:fillRect/>
            </a:stretch>
          </p:blipFill>
          <p:spPr>
            <a:xfrm>
              <a:off x="4605512" y="4242447"/>
              <a:ext cx="876318" cy="268801"/>
            </a:xfrm>
            <a:prstGeom prst="rect">
              <a:avLst/>
            </a:prstGeom>
          </p:spPr>
        </p:pic>
        <p:pic>
          <p:nvPicPr>
            <p:cNvPr id="12" name="object 12">
              <a:extLst>
                <a:ext uri="{FF2B5EF4-FFF2-40B4-BE49-F238E27FC236}">
                  <a16:creationId xmlns:a16="http://schemas.microsoft.com/office/drawing/2014/main" id="{3C48D9F8-360E-9A1C-D330-361491B31205}"/>
                </a:ext>
              </a:extLst>
            </p:cNvPr>
            <p:cNvPicPr/>
            <p:nvPr/>
          </p:nvPicPr>
          <p:blipFill>
            <a:blip r:embed="rId5" cstate="print"/>
            <a:stretch>
              <a:fillRect/>
            </a:stretch>
          </p:blipFill>
          <p:spPr>
            <a:xfrm>
              <a:off x="4829555" y="4241291"/>
              <a:ext cx="426707" cy="289534"/>
            </a:xfrm>
            <a:prstGeom prst="rect">
              <a:avLst/>
            </a:prstGeom>
          </p:spPr>
        </p:pic>
      </p:grpSp>
      <p:sp>
        <p:nvSpPr>
          <p:cNvPr id="13" name="object 13">
            <a:extLst>
              <a:ext uri="{FF2B5EF4-FFF2-40B4-BE49-F238E27FC236}">
                <a16:creationId xmlns:a16="http://schemas.microsoft.com/office/drawing/2014/main" id="{1CB7963F-C4A1-51E5-56BD-796426F0E2C3}"/>
              </a:ext>
            </a:extLst>
          </p:cNvPr>
          <p:cNvSpPr txBox="1"/>
          <p:nvPr/>
        </p:nvSpPr>
        <p:spPr>
          <a:xfrm>
            <a:off x="6163055" y="5667247"/>
            <a:ext cx="1056640" cy="195717"/>
          </a:xfrm>
          <a:prstGeom prst="rect">
            <a:avLst/>
          </a:prstGeom>
          <a:solidFill>
            <a:srgbClr val="FFCC00"/>
          </a:solidFill>
        </p:spPr>
        <p:txBody>
          <a:bodyPr vert="horz" wrap="square" lIns="0" tIns="51647" rIns="0" bIns="0" rtlCol="0">
            <a:spAutoFit/>
          </a:bodyPr>
          <a:lstStyle/>
          <a:p>
            <a:pPr marL="847" algn="ctr">
              <a:spcBef>
                <a:spcPts val="407"/>
              </a:spcBef>
            </a:pPr>
            <a:r>
              <a:rPr sz="933" spc="-7" dirty="0">
                <a:latin typeface="Calibri"/>
                <a:cs typeface="Calibri"/>
              </a:rPr>
              <a:t>CLASS</a:t>
            </a:r>
            <a:endParaRPr sz="933">
              <a:latin typeface="Calibri"/>
              <a:cs typeface="Calibri"/>
            </a:endParaRPr>
          </a:p>
        </p:txBody>
      </p:sp>
      <p:grpSp>
        <p:nvGrpSpPr>
          <p:cNvPr id="14" name="object 14">
            <a:extLst>
              <a:ext uri="{FF2B5EF4-FFF2-40B4-BE49-F238E27FC236}">
                <a16:creationId xmlns:a16="http://schemas.microsoft.com/office/drawing/2014/main" id="{79B474FE-3301-F426-A8E8-738A88AB99FA}"/>
              </a:ext>
            </a:extLst>
          </p:cNvPr>
          <p:cNvGrpSpPr/>
          <p:nvPr/>
        </p:nvGrpSpPr>
        <p:grpSpPr>
          <a:xfrm>
            <a:off x="6140683" y="4569598"/>
            <a:ext cx="1169247" cy="386927"/>
            <a:chOff x="4605512" y="3427198"/>
            <a:chExt cx="876935" cy="290195"/>
          </a:xfrm>
        </p:grpSpPr>
        <p:pic>
          <p:nvPicPr>
            <p:cNvPr id="15" name="object 15">
              <a:extLst>
                <a:ext uri="{FF2B5EF4-FFF2-40B4-BE49-F238E27FC236}">
                  <a16:creationId xmlns:a16="http://schemas.microsoft.com/office/drawing/2014/main" id="{AC013D08-F899-FED4-8039-8BB491DFB390}"/>
                </a:ext>
              </a:extLst>
            </p:cNvPr>
            <p:cNvPicPr/>
            <p:nvPr/>
          </p:nvPicPr>
          <p:blipFill>
            <a:blip r:embed="rId6" cstate="print"/>
            <a:stretch>
              <a:fillRect/>
            </a:stretch>
          </p:blipFill>
          <p:spPr>
            <a:xfrm>
              <a:off x="4605512" y="3427198"/>
              <a:ext cx="876318" cy="270163"/>
            </a:xfrm>
            <a:prstGeom prst="rect">
              <a:avLst/>
            </a:prstGeom>
          </p:spPr>
        </p:pic>
        <p:pic>
          <p:nvPicPr>
            <p:cNvPr id="16" name="object 16">
              <a:extLst>
                <a:ext uri="{FF2B5EF4-FFF2-40B4-BE49-F238E27FC236}">
                  <a16:creationId xmlns:a16="http://schemas.microsoft.com/office/drawing/2014/main" id="{CDC5BD3A-A1B3-EFE3-B8DB-14AF9D17FF2B}"/>
                </a:ext>
              </a:extLst>
            </p:cNvPr>
            <p:cNvPicPr/>
            <p:nvPr/>
          </p:nvPicPr>
          <p:blipFill>
            <a:blip r:embed="rId7" cstate="print"/>
            <a:stretch>
              <a:fillRect/>
            </a:stretch>
          </p:blipFill>
          <p:spPr>
            <a:xfrm>
              <a:off x="4829555" y="3427501"/>
              <a:ext cx="426707" cy="289534"/>
            </a:xfrm>
            <a:prstGeom prst="rect">
              <a:avLst/>
            </a:prstGeom>
          </p:spPr>
        </p:pic>
      </p:grpSp>
      <p:sp>
        <p:nvSpPr>
          <p:cNvPr id="17" name="object 17">
            <a:extLst>
              <a:ext uri="{FF2B5EF4-FFF2-40B4-BE49-F238E27FC236}">
                <a16:creationId xmlns:a16="http://schemas.microsoft.com/office/drawing/2014/main" id="{084FECD1-05B0-8103-A393-B3A8463D2166}"/>
              </a:ext>
            </a:extLst>
          </p:cNvPr>
          <p:cNvSpPr txBox="1"/>
          <p:nvPr/>
        </p:nvSpPr>
        <p:spPr>
          <a:xfrm>
            <a:off x="6163055" y="4580129"/>
            <a:ext cx="1056640" cy="197426"/>
          </a:xfrm>
          <a:prstGeom prst="rect">
            <a:avLst/>
          </a:prstGeom>
          <a:solidFill>
            <a:srgbClr val="FFCC00"/>
          </a:solidFill>
        </p:spPr>
        <p:txBody>
          <a:bodyPr vert="horz" wrap="square" lIns="0" tIns="53340" rIns="0" bIns="0" rtlCol="0">
            <a:spAutoFit/>
          </a:bodyPr>
          <a:lstStyle/>
          <a:p>
            <a:pPr marL="847" algn="ctr">
              <a:spcBef>
                <a:spcPts val="420"/>
              </a:spcBef>
            </a:pPr>
            <a:r>
              <a:rPr sz="933" spc="-7" dirty="0">
                <a:latin typeface="Calibri"/>
                <a:cs typeface="Calibri"/>
              </a:rPr>
              <a:t>CLASS</a:t>
            </a:r>
            <a:endParaRPr sz="933">
              <a:latin typeface="Calibri"/>
              <a:cs typeface="Calibri"/>
            </a:endParaRPr>
          </a:p>
        </p:txBody>
      </p:sp>
      <p:grpSp>
        <p:nvGrpSpPr>
          <p:cNvPr id="18" name="object 18">
            <a:extLst>
              <a:ext uri="{FF2B5EF4-FFF2-40B4-BE49-F238E27FC236}">
                <a16:creationId xmlns:a16="http://schemas.microsoft.com/office/drawing/2014/main" id="{E2FBB2AF-F3A8-2A39-865F-93135824F5A3}"/>
              </a:ext>
            </a:extLst>
          </p:cNvPr>
          <p:cNvGrpSpPr/>
          <p:nvPr/>
        </p:nvGrpSpPr>
        <p:grpSpPr>
          <a:xfrm>
            <a:off x="7703291" y="5655055"/>
            <a:ext cx="1169247" cy="386080"/>
            <a:chOff x="5777468" y="4241291"/>
            <a:chExt cx="876935" cy="289560"/>
          </a:xfrm>
        </p:grpSpPr>
        <p:pic>
          <p:nvPicPr>
            <p:cNvPr id="19" name="object 19">
              <a:extLst>
                <a:ext uri="{FF2B5EF4-FFF2-40B4-BE49-F238E27FC236}">
                  <a16:creationId xmlns:a16="http://schemas.microsoft.com/office/drawing/2014/main" id="{1F8476EA-1E8A-E41D-7029-3BA56A1DD992}"/>
                </a:ext>
              </a:extLst>
            </p:cNvPr>
            <p:cNvPicPr/>
            <p:nvPr/>
          </p:nvPicPr>
          <p:blipFill>
            <a:blip r:embed="rId4" cstate="print"/>
            <a:stretch>
              <a:fillRect/>
            </a:stretch>
          </p:blipFill>
          <p:spPr>
            <a:xfrm>
              <a:off x="5777468" y="4242447"/>
              <a:ext cx="876318" cy="268801"/>
            </a:xfrm>
            <a:prstGeom prst="rect">
              <a:avLst/>
            </a:prstGeom>
          </p:spPr>
        </p:pic>
        <p:pic>
          <p:nvPicPr>
            <p:cNvPr id="20" name="object 20">
              <a:extLst>
                <a:ext uri="{FF2B5EF4-FFF2-40B4-BE49-F238E27FC236}">
                  <a16:creationId xmlns:a16="http://schemas.microsoft.com/office/drawing/2014/main" id="{72CD8AF8-B40B-4FE9-F638-9F4088D21294}"/>
                </a:ext>
              </a:extLst>
            </p:cNvPr>
            <p:cNvPicPr/>
            <p:nvPr/>
          </p:nvPicPr>
          <p:blipFill>
            <a:blip r:embed="rId8" cstate="print"/>
            <a:stretch>
              <a:fillRect/>
            </a:stretch>
          </p:blipFill>
          <p:spPr>
            <a:xfrm>
              <a:off x="6001511" y="4241291"/>
              <a:ext cx="426707" cy="289534"/>
            </a:xfrm>
            <a:prstGeom prst="rect">
              <a:avLst/>
            </a:prstGeom>
          </p:spPr>
        </p:pic>
      </p:grpSp>
      <p:sp>
        <p:nvSpPr>
          <p:cNvPr id="21" name="object 21">
            <a:extLst>
              <a:ext uri="{FF2B5EF4-FFF2-40B4-BE49-F238E27FC236}">
                <a16:creationId xmlns:a16="http://schemas.microsoft.com/office/drawing/2014/main" id="{9BBFB42D-E2FE-87D8-5BE3-846057971A79}"/>
              </a:ext>
            </a:extLst>
          </p:cNvPr>
          <p:cNvSpPr txBox="1"/>
          <p:nvPr/>
        </p:nvSpPr>
        <p:spPr>
          <a:xfrm>
            <a:off x="7725663" y="5667247"/>
            <a:ext cx="1056640" cy="195717"/>
          </a:xfrm>
          <a:prstGeom prst="rect">
            <a:avLst/>
          </a:prstGeom>
          <a:solidFill>
            <a:srgbClr val="FFCC00"/>
          </a:solidFill>
        </p:spPr>
        <p:txBody>
          <a:bodyPr vert="horz" wrap="square" lIns="0" tIns="51647" rIns="0" bIns="0" rtlCol="0">
            <a:spAutoFit/>
          </a:bodyPr>
          <a:lstStyle/>
          <a:p>
            <a:pPr algn="ctr">
              <a:spcBef>
                <a:spcPts val="407"/>
              </a:spcBef>
            </a:pPr>
            <a:r>
              <a:rPr sz="933" spc="-7" dirty="0">
                <a:latin typeface="Calibri"/>
                <a:cs typeface="Calibri"/>
              </a:rPr>
              <a:t>CLASS</a:t>
            </a:r>
            <a:endParaRPr sz="933">
              <a:latin typeface="Calibri"/>
              <a:cs typeface="Calibri"/>
            </a:endParaRPr>
          </a:p>
        </p:txBody>
      </p:sp>
      <p:grpSp>
        <p:nvGrpSpPr>
          <p:cNvPr id="22" name="object 22">
            <a:extLst>
              <a:ext uri="{FF2B5EF4-FFF2-40B4-BE49-F238E27FC236}">
                <a16:creationId xmlns:a16="http://schemas.microsoft.com/office/drawing/2014/main" id="{606B7D4A-EFE5-EB41-A24B-37F1BAC201D5}"/>
              </a:ext>
            </a:extLst>
          </p:cNvPr>
          <p:cNvGrpSpPr/>
          <p:nvPr/>
        </p:nvGrpSpPr>
        <p:grpSpPr>
          <a:xfrm>
            <a:off x="7703291" y="4569598"/>
            <a:ext cx="1169247" cy="386927"/>
            <a:chOff x="5777468" y="3427198"/>
            <a:chExt cx="876935" cy="290195"/>
          </a:xfrm>
        </p:grpSpPr>
        <p:pic>
          <p:nvPicPr>
            <p:cNvPr id="23" name="object 23">
              <a:extLst>
                <a:ext uri="{FF2B5EF4-FFF2-40B4-BE49-F238E27FC236}">
                  <a16:creationId xmlns:a16="http://schemas.microsoft.com/office/drawing/2014/main" id="{E8897021-5742-FCF7-E3FF-C6D4FCB946FC}"/>
                </a:ext>
              </a:extLst>
            </p:cNvPr>
            <p:cNvPicPr/>
            <p:nvPr/>
          </p:nvPicPr>
          <p:blipFill>
            <a:blip r:embed="rId6" cstate="print"/>
            <a:stretch>
              <a:fillRect/>
            </a:stretch>
          </p:blipFill>
          <p:spPr>
            <a:xfrm>
              <a:off x="5777468" y="3427198"/>
              <a:ext cx="876318" cy="270163"/>
            </a:xfrm>
            <a:prstGeom prst="rect">
              <a:avLst/>
            </a:prstGeom>
          </p:spPr>
        </p:pic>
        <p:pic>
          <p:nvPicPr>
            <p:cNvPr id="24" name="object 24">
              <a:extLst>
                <a:ext uri="{FF2B5EF4-FFF2-40B4-BE49-F238E27FC236}">
                  <a16:creationId xmlns:a16="http://schemas.microsoft.com/office/drawing/2014/main" id="{CF8EC2CA-258E-6AD2-3609-2FA0CEBA4F91}"/>
                </a:ext>
              </a:extLst>
            </p:cNvPr>
            <p:cNvPicPr/>
            <p:nvPr/>
          </p:nvPicPr>
          <p:blipFill>
            <a:blip r:embed="rId9" cstate="print"/>
            <a:stretch>
              <a:fillRect/>
            </a:stretch>
          </p:blipFill>
          <p:spPr>
            <a:xfrm>
              <a:off x="5911595" y="3427501"/>
              <a:ext cx="605053" cy="289534"/>
            </a:xfrm>
            <a:prstGeom prst="rect">
              <a:avLst/>
            </a:prstGeom>
          </p:spPr>
        </p:pic>
      </p:grpSp>
      <p:sp>
        <p:nvSpPr>
          <p:cNvPr id="25" name="object 25">
            <a:extLst>
              <a:ext uri="{FF2B5EF4-FFF2-40B4-BE49-F238E27FC236}">
                <a16:creationId xmlns:a16="http://schemas.microsoft.com/office/drawing/2014/main" id="{F02D40AA-77E5-E036-1842-51554652B29A}"/>
              </a:ext>
            </a:extLst>
          </p:cNvPr>
          <p:cNvSpPr txBox="1"/>
          <p:nvPr/>
        </p:nvSpPr>
        <p:spPr>
          <a:xfrm>
            <a:off x="7725663" y="4580129"/>
            <a:ext cx="1056640" cy="197426"/>
          </a:xfrm>
          <a:prstGeom prst="rect">
            <a:avLst/>
          </a:prstGeom>
          <a:solidFill>
            <a:srgbClr val="FFCC00"/>
          </a:solidFill>
        </p:spPr>
        <p:txBody>
          <a:bodyPr vert="horz" wrap="square" lIns="0" tIns="53340" rIns="0" bIns="0" rtlCol="0">
            <a:spAutoFit/>
          </a:bodyPr>
          <a:lstStyle/>
          <a:p>
            <a:pPr marL="263307">
              <a:spcBef>
                <a:spcPts val="420"/>
              </a:spcBef>
            </a:pPr>
            <a:r>
              <a:rPr sz="933" spc="-7" dirty="0">
                <a:latin typeface="Calibri"/>
                <a:cs typeface="Calibri"/>
              </a:rPr>
              <a:t>INTERFACE</a:t>
            </a:r>
            <a:endParaRPr sz="933">
              <a:latin typeface="Calibri"/>
              <a:cs typeface="Calibri"/>
            </a:endParaRPr>
          </a:p>
        </p:txBody>
      </p:sp>
      <p:grpSp>
        <p:nvGrpSpPr>
          <p:cNvPr id="26" name="object 26">
            <a:extLst>
              <a:ext uri="{FF2B5EF4-FFF2-40B4-BE49-F238E27FC236}">
                <a16:creationId xmlns:a16="http://schemas.microsoft.com/office/drawing/2014/main" id="{B4FB3044-A39F-41BF-F0B1-D3CFD7D853C4}"/>
              </a:ext>
            </a:extLst>
          </p:cNvPr>
          <p:cNvGrpSpPr/>
          <p:nvPr/>
        </p:nvGrpSpPr>
        <p:grpSpPr>
          <a:xfrm>
            <a:off x="9308571" y="5655055"/>
            <a:ext cx="1169247" cy="386080"/>
            <a:chOff x="6981428" y="4241291"/>
            <a:chExt cx="876935" cy="289560"/>
          </a:xfrm>
        </p:grpSpPr>
        <p:pic>
          <p:nvPicPr>
            <p:cNvPr id="27" name="object 27">
              <a:extLst>
                <a:ext uri="{FF2B5EF4-FFF2-40B4-BE49-F238E27FC236}">
                  <a16:creationId xmlns:a16="http://schemas.microsoft.com/office/drawing/2014/main" id="{358F3647-47CF-C438-5C9A-610EFDD39F2F}"/>
                </a:ext>
              </a:extLst>
            </p:cNvPr>
            <p:cNvPicPr/>
            <p:nvPr/>
          </p:nvPicPr>
          <p:blipFill>
            <a:blip r:embed="rId4" cstate="print"/>
            <a:stretch>
              <a:fillRect/>
            </a:stretch>
          </p:blipFill>
          <p:spPr>
            <a:xfrm>
              <a:off x="6981428" y="4242447"/>
              <a:ext cx="876318" cy="268801"/>
            </a:xfrm>
            <a:prstGeom prst="rect">
              <a:avLst/>
            </a:prstGeom>
          </p:spPr>
        </p:pic>
        <p:pic>
          <p:nvPicPr>
            <p:cNvPr id="28" name="object 28">
              <a:extLst>
                <a:ext uri="{FF2B5EF4-FFF2-40B4-BE49-F238E27FC236}">
                  <a16:creationId xmlns:a16="http://schemas.microsoft.com/office/drawing/2014/main" id="{8BD70448-7684-1B37-EFAC-4651CF26E27D}"/>
                </a:ext>
              </a:extLst>
            </p:cNvPr>
            <p:cNvPicPr/>
            <p:nvPr/>
          </p:nvPicPr>
          <p:blipFill>
            <a:blip r:embed="rId10" cstate="print"/>
            <a:stretch>
              <a:fillRect/>
            </a:stretch>
          </p:blipFill>
          <p:spPr>
            <a:xfrm>
              <a:off x="7010399" y="4241291"/>
              <a:ext cx="605053" cy="289534"/>
            </a:xfrm>
            <a:prstGeom prst="rect">
              <a:avLst/>
            </a:prstGeom>
          </p:spPr>
        </p:pic>
      </p:grpSp>
      <p:sp>
        <p:nvSpPr>
          <p:cNvPr id="29" name="object 29">
            <a:extLst>
              <a:ext uri="{FF2B5EF4-FFF2-40B4-BE49-F238E27FC236}">
                <a16:creationId xmlns:a16="http://schemas.microsoft.com/office/drawing/2014/main" id="{C96407F1-1B0A-EFAE-9F77-D32A84F02C74}"/>
              </a:ext>
            </a:extLst>
          </p:cNvPr>
          <p:cNvSpPr txBox="1"/>
          <p:nvPr/>
        </p:nvSpPr>
        <p:spPr>
          <a:xfrm>
            <a:off x="9330943" y="5667247"/>
            <a:ext cx="1056640" cy="195717"/>
          </a:xfrm>
          <a:prstGeom prst="rect">
            <a:avLst/>
          </a:prstGeom>
          <a:solidFill>
            <a:srgbClr val="FFCC00"/>
          </a:solidFill>
        </p:spPr>
        <p:txBody>
          <a:bodyPr vert="horz" wrap="square" lIns="0" tIns="51647" rIns="0" bIns="0" rtlCol="0">
            <a:spAutoFit/>
          </a:bodyPr>
          <a:lstStyle/>
          <a:p>
            <a:pPr marL="123610">
              <a:spcBef>
                <a:spcPts val="407"/>
              </a:spcBef>
            </a:pPr>
            <a:r>
              <a:rPr sz="933" spc="-7" dirty="0">
                <a:latin typeface="Calibri"/>
                <a:cs typeface="Calibri"/>
              </a:rPr>
              <a:t>INTERFACE</a:t>
            </a:r>
            <a:endParaRPr sz="933">
              <a:latin typeface="Calibri"/>
              <a:cs typeface="Calibri"/>
            </a:endParaRPr>
          </a:p>
        </p:txBody>
      </p:sp>
      <p:grpSp>
        <p:nvGrpSpPr>
          <p:cNvPr id="30" name="object 30">
            <a:extLst>
              <a:ext uri="{FF2B5EF4-FFF2-40B4-BE49-F238E27FC236}">
                <a16:creationId xmlns:a16="http://schemas.microsoft.com/office/drawing/2014/main" id="{A314497A-090E-0D35-36C0-19DFB75D9C8D}"/>
              </a:ext>
            </a:extLst>
          </p:cNvPr>
          <p:cNvGrpSpPr/>
          <p:nvPr/>
        </p:nvGrpSpPr>
        <p:grpSpPr>
          <a:xfrm>
            <a:off x="9308571" y="4569598"/>
            <a:ext cx="1169247" cy="386927"/>
            <a:chOff x="6981428" y="3427198"/>
            <a:chExt cx="876935" cy="290195"/>
          </a:xfrm>
        </p:grpSpPr>
        <p:pic>
          <p:nvPicPr>
            <p:cNvPr id="31" name="object 31">
              <a:extLst>
                <a:ext uri="{FF2B5EF4-FFF2-40B4-BE49-F238E27FC236}">
                  <a16:creationId xmlns:a16="http://schemas.microsoft.com/office/drawing/2014/main" id="{3A16C717-84D3-0917-DB2A-28E35F0DA9AC}"/>
                </a:ext>
              </a:extLst>
            </p:cNvPr>
            <p:cNvPicPr/>
            <p:nvPr/>
          </p:nvPicPr>
          <p:blipFill>
            <a:blip r:embed="rId6" cstate="print"/>
            <a:stretch>
              <a:fillRect/>
            </a:stretch>
          </p:blipFill>
          <p:spPr>
            <a:xfrm>
              <a:off x="6981428" y="3427198"/>
              <a:ext cx="876318" cy="270163"/>
            </a:xfrm>
            <a:prstGeom prst="rect">
              <a:avLst/>
            </a:prstGeom>
          </p:spPr>
        </p:pic>
        <p:pic>
          <p:nvPicPr>
            <p:cNvPr id="32" name="object 32">
              <a:extLst>
                <a:ext uri="{FF2B5EF4-FFF2-40B4-BE49-F238E27FC236}">
                  <a16:creationId xmlns:a16="http://schemas.microsoft.com/office/drawing/2014/main" id="{F99E247A-A67B-477F-976D-E9A2E63BB6D7}"/>
                </a:ext>
              </a:extLst>
            </p:cNvPr>
            <p:cNvPicPr/>
            <p:nvPr/>
          </p:nvPicPr>
          <p:blipFill>
            <a:blip r:embed="rId11" cstate="print"/>
            <a:stretch>
              <a:fillRect/>
            </a:stretch>
          </p:blipFill>
          <p:spPr>
            <a:xfrm>
              <a:off x="7010399" y="3427501"/>
              <a:ext cx="605053" cy="289534"/>
            </a:xfrm>
            <a:prstGeom prst="rect">
              <a:avLst/>
            </a:prstGeom>
          </p:spPr>
        </p:pic>
      </p:grpSp>
      <p:sp>
        <p:nvSpPr>
          <p:cNvPr id="33" name="object 33">
            <a:extLst>
              <a:ext uri="{FF2B5EF4-FFF2-40B4-BE49-F238E27FC236}">
                <a16:creationId xmlns:a16="http://schemas.microsoft.com/office/drawing/2014/main" id="{F837A8C0-9639-B8FA-ACC6-6118F848E156}"/>
              </a:ext>
            </a:extLst>
          </p:cNvPr>
          <p:cNvSpPr txBox="1"/>
          <p:nvPr/>
        </p:nvSpPr>
        <p:spPr>
          <a:xfrm>
            <a:off x="9330943" y="4580129"/>
            <a:ext cx="1056640" cy="197426"/>
          </a:xfrm>
          <a:prstGeom prst="rect">
            <a:avLst/>
          </a:prstGeom>
          <a:solidFill>
            <a:srgbClr val="FFCC00"/>
          </a:solidFill>
        </p:spPr>
        <p:txBody>
          <a:bodyPr vert="horz" wrap="square" lIns="0" tIns="53340" rIns="0" bIns="0" rtlCol="0">
            <a:spAutoFit/>
          </a:bodyPr>
          <a:lstStyle/>
          <a:p>
            <a:pPr marL="123610">
              <a:spcBef>
                <a:spcPts val="420"/>
              </a:spcBef>
            </a:pPr>
            <a:r>
              <a:rPr sz="933" spc="-7" dirty="0">
                <a:latin typeface="Calibri"/>
                <a:cs typeface="Calibri"/>
              </a:rPr>
              <a:t>INTERFACE</a:t>
            </a:r>
            <a:endParaRPr sz="933">
              <a:latin typeface="Calibri"/>
              <a:cs typeface="Calibri"/>
            </a:endParaRPr>
          </a:p>
        </p:txBody>
      </p:sp>
      <p:sp>
        <p:nvSpPr>
          <p:cNvPr id="34" name="object 34">
            <a:extLst>
              <a:ext uri="{FF2B5EF4-FFF2-40B4-BE49-F238E27FC236}">
                <a16:creationId xmlns:a16="http://schemas.microsoft.com/office/drawing/2014/main" id="{464CD823-6593-1575-A523-746693758F83}"/>
              </a:ext>
            </a:extLst>
          </p:cNvPr>
          <p:cNvSpPr/>
          <p:nvPr/>
        </p:nvSpPr>
        <p:spPr>
          <a:xfrm>
            <a:off x="6622457" y="4840223"/>
            <a:ext cx="138007" cy="826347"/>
          </a:xfrm>
          <a:custGeom>
            <a:avLst/>
            <a:gdLst/>
            <a:ahLst/>
            <a:cxnLst/>
            <a:rect l="l" t="t" r="r" b="b"/>
            <a:pathLst>
              <a:path w="103504" h="619760">
                <a:moveTo>
                  <a:pt x="51688" y="25109"/>
                </a:moveTo>
                <a:lnTo>
                  <a:pt x="45339" y="35995"/>
                </a:lnTo>
                <a:lnTo>
                  <a:pt x="45339" y="619759"/>
                </a:lnTo>
                <a:lnTo>
                  <a:pt x="58039" y="619759"/>
                </a:lnTo>
                <a:lnTo>
                  <a:pt x="58039" y="35995"/>
                </a:lnTo>
                <a:lnTo>
                  <a:pt x="51688" y="25109"/>
                </a:lnTo>
                <a:close/>
              </a:path>
              <a:path w="103504" h="619760">
                <a:moveTo>
                  <a:pt x="51689" y="0"/>
                </a:moveTo>
                <a:lnTo>
                  <a:pt x="0" y="88645"/>
                </a:lnTo>
                <a:lnTo>
                  <a:pt x="1016" y="92455"/>
                </a:lnTo>
                <a:lnTo>
                  <a:pt x="7112" y="96011"/>
                </a:lnTo>
                <a:lnTo>
                  <a:pt x="10922" y="94995"/>
                </a:lnTo>
                <a:lnTo>
                  <a:pt x="45338" y="35995"/>
                </a:lnTo>
                <a:lnTo>
                  <a:pt x="45339" y="12572"/>
                </a:lnTo>
                <a:lnTo>
                  <a:pt x="59020" y="12572"/>
                </a:lnTo>
                <a:lnTo>
                  <a:pt x="51689" y="0"/>
                </a:lnTo>
                <a:close/>
              </a:path>
              <a:path w="103504" h="619760">
                <a:moveTo>
                  <a:pt x="59020" y="12572"/>
                </a:moveTo>
                <a:lnTo>
                  <a:pt x="58039" y="12572"/>
                </a:lnTo>
                <a:lnTo>
                  <a:pt x="58039" y="35995"/>
                </a:lnTo>
                <a:lnTo>
                  <a:pt x="92456" y="94995"/>
                </a:lnTo>
                <a:lnTo>
                  <a:pt x="96266" y="96011"/>
                </a:lnTo>
                <a:lnTo>
                  <a:pt x="102362" y="92455"/>
                </a:lnTo>
                <a:lnTo>
                  <a:pt x="103378" y="88645"/>
                </a:lnTo>
                <a:lnTo>
                  <a:pt x="59020" y="12572"/>
                </a:lnTo>
                <a:close/>
              </a:path>
              <a:path w="103504" h="619760">
                <a:moveTo>
                  <a:pt x="58039" y="12572"/>
                </a:moveTo>
                <a:lnTo>
                  <a:pt x="45339" y="12572"/>
                </a:lnTo>
                <a:lnTo>
                  <a:pt x="45339" y="35995"/>
                </a:lnTo>
                <a:lnTo>
                  <a:pt x="51689" y="25109"/>
                </a:lnTo>
                <a:lnTo>
                  <a:pt x="46228" y="15747"/>
                </a:lnTo>
                <a:lnTo>
                  <a:pt x="58039" y="15747"/>
                </a:lnTo>
                <a:lnTo>
                  <a:pt x="58039" y="12572"/>
                </a:lnTo>
                <a:close/>
              </a:path>
              <a:path w="103504" h="619760">
                <a:moveTo>
                  <a:pt x="58039" y="15747"/>
                </a:moveTo>
                <a:lnTo>
                  <a:pt x="57150" y="15747"/>
                </a:lnTo>
                <a:lnTo>
                  <a:pt x="51688" y="25109"/>
                </a:lnTo>
                <a:lnTo>
                  <a:pt x="58039" y="35995"/>
                </a:lnTo>
                <a:lnTo>
                  <a:pt x="58039" y="15747"/>
                </a:lnTo>
                <a:close/>
              </a:path>
              <a:path w="103504" h="619760">
                <a:moveTo>
                  <a:pt x="57150" y="15747"/>
                </a:moveTo>
                <a:lnTo>
                  <a:pt x="46228" y="15747"/>
                </a:lnTo>
                <a:lnTo>
                  <a:pt x="51688" y="25109"/>
                </a:lnTo>
                <a:lnTo>
                  <a:pt x="57150" y="15747"/>
                </a:lnTo>
                <a:close/>
              </a:path>
            </a:pathLst>
          </a:custGeom>
          <a:solidFill>
            <a:srgbClr val="001239"/>
          </a:solidFill>
        </p:spPr>
        <p:txBody>
          <a:bodyPr wrap="square" lIns="0" tIns="0" rIns="0" bIns="0" rtlCol="0"/>
          <a:lstStyle/>
          <a:p>
            <a:endParaRPr sz="2400"/>
          </a:p>
        </p:txBody>
      </p:sp>
      <p:sp>
        <p:nvSpPr>
          <p:cNvPr id="35" name="object 35">
            <a:extLst>
              <a:ext uri="{FF2B5EF4-FFF2-40B4-BE49-F238E27FC236}">
                <a16:creationId xmlns:a16="http://schemas.microsoft.com/office/drawing/2014/main" id="{EE34BEE8-B95C-2395-7DC8-6A9D3599C70D}"/>
              </a:ext>
            </a:extLst>
          </p:cNvPr>
          <p:cNvSpPr/>
          <p:nvPr/>
        </p:nvSpPr>
        <p:spPr>
          <a:xfrm>
            <a:off x="8191162" y="4840223"/>
            <a:ext cx="138007" cy="812800"/>
          </a:xfrm>
          <a:custGeom>
            <a:avLst/>
            <a:gdLst/>
            <a:ahLst/>
            <a:cxnLst/>
            <a:rect l="l" t="t" r="r" b="b"/>
            <a:pathLst>
              <a:path w="103504" h="609600">
                <a:moveTo>
                  <a:pt x="58038" y="88772"/>
                </a:moveTo>
                <a:lnTo>
                  <a:pt x="45338" y="88772"/>
                </a:lnTo>
                <a:lnTo>
                  <a:pt x="45338" y="101472"/>
                </a:lnTo>
                <a:lnTo>
                  <a:pt x="58038" y="101472"/>
                </a:lnTo>
                <a:lnTo>
                  <a:pt x="58038" y="88772"/>
                </a:lnTo>
                <a:close/>
              </a:path>
              <a:path w="103504" h="609600">
                <a:moveTo>
                  <a:pt x="51688" y="0"/>
                </a:moveTo>
                <a:lnTo>
                  <a:pt x="0" y="88645"/>
                </a:lnTo>
                <a:lnTo>
                  <a:pt x="1015" y="92455"/>
                </a:lnTo>
                <a:lnTo>
                  <a:pt x="7112" y="96011"/>
                </a:lnTo>
                <a:lnTo>
                  <a:pt x="10921" y="94995"/>
                </a:lnTo>
                <a:lnTo>
                  <a:pt x="51593" y="25272"/>
                </a:lnTo>
                <a:lnTo>
                  <a:pt x="45338" y="25272"/>
                </a:lnTo>
                <a:lnTo>
                  <a:pt x="45338" y="12572"/>
                </a:lnTo>
                <a:lnTo>
                  <a:pt x="59020" y="12572"/>
                </a:lnTo>
                <a:lnTo>
                  <a:pt x="51688" y="0"/>
                </a:lnTo>
                <a:close/>
              </a:path>
              <a:path w="103504" h="609600">
                <a:moveTo>
                  <a:pt x="58038" y="15747"/>
                </a:moveTo>
                <a:lnTo>
                  <a:pt x="57150" y="15747"/>
                </a:lnTo>
                <a:lnTo>
                  <a:pt x="51688" y="25109"/>
                </a:lnTo>
                <a:lnTo>
                  <a:pt x="92455" y="94995"/>
                </a:lnTo>
                <a:lnTo>
                  <a:pt x="96265" y="96011"/>
                </a:lnTo>
                <a:lnTo>
                  <a:pt x="102362" y="92455"/>
                </a:lnTo>
                <a:lnTo>
                  <a:pt x="103377" y="88645"/>
                </a:lnTo>
                <a:lnTo>
                  <a:pt x="66425" y="25272"/>
                </a:lnTo>
                <a:lnTo>
                  <a:pt x="58038" y="25272"/>
                </a:lnTo>
                <a:lnTo>
                  <a:pt x="58038" y="15747"/>
                </a:lnTo>
                <a:close/>
              </a:path>
              <a:path w="103504" h="609600">
                <a:moveTo>
                  <a:pt x="58038" y="63372"/>
                </a:moveTo>
                <a:lnTo>
                  <a:pt x="45338" y="63372"/>
                </a:lnTo>
                <a:lnTo>
                  <a:pt x="45338" y="76072"/>
                </a:lnTo>
                <a:lnTo>
                  <a:pt x="58038" y="76072"/>
                </a:lnTo>
                <a:lnTo>
                  <a:pt x="58038" y="63372"/>
                </a:lnTo>
                <a:close/>
              </a:path>
              <a:path w="103504" h="609600">
                <a:moveTo>
                  <a:pt x="58038" y="37972"/>
                </a:moveTo>
                <a:lnTo>
                  <a:pt x="45338" y="37972"/>
                </a:lnTo>
                <a:lnTo>
                  <a:pt x="45338" y="50672"/>
                </a:lnTo>
                <a:lnTo>
                  <a:pt x="58038" y="50672"/>
                </a:lnTo>
                <a:lnTo>
                  <a:pt x="58038" y="37972"/>
                </a:lnTo>
                <a:close/>
              </a:path>
              <a:path w="103504" h="609600">
                <a:moveTo>
                  <a:pt x="58038" y="12572"/>
                </a:moveTo>
                <a:lnTo>
                  <a:pt x="45338" y="12572"/>
                </a:lnTo>
                <a:lnTo>
                  <a:pt x="45338" y="25272"/>
                </a:lnTo>
                <a:lnTo>
                  <a:pt x="51593" y="25272"/>
                </a:lnTo>
                <a:lnTo>
                  <a:pt x="51688" y="25109"/>
                </a:lnTo>
                <a:lnTo>
                  <a:pt x="46227" y="15747"/>
                </a:lnTo>
                <a:lnTo>
                  <a:pt x="58038" y="15747"/>
                </a:lnTo>
                <a:lnTo>
                  <a:pt x="58038" y="12572"/>
                </a:lnTo>
                <a:close/>
              </a:path>
              <a:path w="103504" h="609600">
                <a:moveTo>
                  <a:pt x="51688" y="25109"/>
                </a:moveTo>
                <a:lnTo>
                  <a:pt x="51593" y="25272"/>
                </a:lnTo>
                <a:lnTo>
                  <a:pt x="51784" y="25272"/>
                </a:lnTo>
                <a:lnTo>
                  <a:pt x="51688" y="25109"/>
                </a:lnTo>
                <a:close/>
              </a:path>
              <a:path w="103504" h="609600">
                <a:moveTo>
                  <a:pt x="59020" y="12572"/>
                </a:moveTo>
                <a:lnTo>
                  <a:pt x="58038" y="12572"/>
                </a:lnTo>
                <a:lnTo>
                  <a:pt x="58038" y="25272"/>
                </a:lnTo>
                <a:lnTo>
                  <a:pt x="66425" y="25272"/>
                </a:lnTo>
                <a:lnTo>
                  <a:pt x="59020" y="12572"/>
                </a:lnTo>
                <a:close/>
              </a:path>
              <a:path w="103504" h="609600">
                <a:moveTo>
                  <a:pt x="57150" y="15747"/>
                </a:moveTo>
                <a:lnTo>
                  <a:pt x="46227" y="15747"/>
                </a:lnTo>
                <a:lnTo>
                  <a:pt x="51688" y="25109"/>
                </a:lnTo>
                <a:lnTo>
                  <a:pt x="57150" y="15747"/>
                </a:lnTo>
                <a:close/>
              </a:path>
              <a:path w="103504" h="609600">
                <a:moveTo>
                  <a:pt x="58038" y="114172"/>
                </a:moveTo>
                <a:lnTo>
                  <a:pt x="45338" y="114172"/>
                </a:lnTo>
                <a:lnTo>
                  <a:pt x="45338" y="126872"/>
                </a:lnTo>
                <a:lnTo>
                  <a:pt x="58038" y="126872"/>
                </a:lnTo>
                <a:lnTo>
                  <a:pt x="58038" y="114172"/>
                </a:lnTo>
                <a:close/>
              </a:path>
              <a:path w="103504" h="609600">
                <a:moveTo>
                  <a:pt x="58038" y="139572"/>
                </a:moveTo>
                <a:lnTo>
                  <a:pt x="45338" y="139572"/>
                </a:lnTo>
                <a:lnTo>
                  <a:pt x="45338" y="152272"/>
                </a:lnTo>
                <a:lnTo>
                  <a:pt x="58038" y="152272"/>
                </a:lnTo>
                <a:lnTo>
                  <a:pt x="58038" y="139572"/>
                </a:lnTo>
                <a:close/>
              </a:path>
              <a:path w="103504" h="609600">
                <a:moveTo>
                  <a:pt x="58038" y="164972"/>
                </a:moveTo>
                <a:lnTo>
                  <a:pt x="45338" y="164972"/>
                </a:lnTo>
                <a:lnTo>
                  <a:pt x="45338" y="177672"/>
                </a:lnTo>
                <a:lnTo>
                  <a:pt x="58038" y="177672"/>
                </a:lnTo>
                <a:lnTo>
                  <a:pt x="58038" y="164972"/>
                </a:lnTo>
                <a:close/>
              </a:path>
              <a:path w="103504" h="609600">
                <a:moveTo>
                  <a:pt x="58038" y="190372"/>
                </a:moveTo>
                <a:lnTo>
                  <a:pt x="45338" y="190372"/>
                </a:lnTo>
                <a:lnTo>
                  <a:pt x="45338" y="203072"/>
                </a:lnTo>
                <a:lnTo>
                  <a:pt x="58038" y="203072"/>
                </a:lnTo>
                <a:lnTo>
                  <a:pt x="58038" y="190372"/>
                </a:lnTo>
                <a:close/>
              </a:path>
              <a:path w="103504" h="609600">
                <a:moveTo>
                  <a:pt x="58038" y="215772"/>
                </a:moveTo>
                <a:lnTo>
                  <a:pt x="45338" y="215772"/>
                </a:lnTo>
                <a:lnTo>
                  <a:pt x="45338" y="228472"/>
                </a:lnTo>
                <a:lnTo>
                  <a:pt x="58038" y="228472"/>
                </a:lnTo>
                <a:lnTo>
                  <a:pt x="58038" y="215772"/>
                </a:lnTo>
                <a:close/>
              </a:path>
              <a:path w="103504" h="609600">
                <a:moveTo>
                  <a:pt x="58038" y="241172"/>
                </a:moveTo>
                <a:lnTo>
                  <a:pt x="45338" y="241172"/>
                </a:lnTo>
                <a:lnTo>
                  <a:pt x="45338" y="253872"/>
                </a:lnTo>
                <a:lnTo>
                  <a:pt x="58038" y="253872"/>
                </a:lnTo>
                <a:lnTo>
                  <a:pt x="58038" y="241172"/>
                </a:lnTo>
                <a:close/>
              </a:path>
              <a:path w="103504" h="609600">
                <a:moveTo>
                  <a:pt x="58038" y="266572"/>
                </a:moveTo>
                <a:lnTo>
                  <a:pt x="45338" y="266572"/>
                </a:lnTo>
                <a:lnTo>
                  <a:pt x="45338" y="279272"/>
                </a:lnTo>
                <a:lnTo>
                  <a:pt x="58038" y="279272"/>
                </a:lnTo>
                <a:lnTo>
                  <a:pt x="58038" y="266572"/>
                </a:lnTo>
                <a:close/>
              </a:path>
              <a:path w="103504" h="609600">
                <a:moveTo>
                  <a:pt x="58038" y="291972"/>
                </a:moveTo>
                <a:lnTo>
                  <a:pt x="45338" y="291972"/>
                </a:lnTo>
                <a:lnTo>
                  <a:pt x="45338" y="304672"/>
                </a:lnTo>
                <a:lnTo>
                  <a:pt x="58038" y="304672"/>
                </a:lnTo>
                <a:lnTo>
                  <a:pt x="58038" y="291972"/>
                </a:lnTo>
                <a:close/>
              </a:path>
              <a:path w="103504" h="609600">
                <a:moveTo>
                  <a:pt x="58038" y="317372"/>
                </a:moveTo>
                <a:lnTo>
                  <a:pt x="45338" y="317372"/>
                </a:lnTo>
                <a:lnTo>
                  <a:pt x="45338" y="330072"/>
                </a:lnTo>
                <a:lnTo>
                  <a:pt x="58038" y="330072"/>
                </a:lnTo>
                <a:lnTo>
                  <a:pt x="58038" y="317372"/>
                </a:lnTo>
                <a:close/>
              </a:path>
              <a:path w="103504" h="609600">
                <a:moveTo>
                  <a:pt x="58038" y="342772"/>
                </a:moveTo>
                <a:lnTo>
                  <a:pt x="45338" y="342772"/>
                </a:lnTo>
                <a:lnTo>
                  <a:pt x="45338" y="355472"/>
                </a:lnTo>
                <a:lnTo>
                  <a:pt x="58038" y="355472"/>
                </a:lnTo>
                <a:lnTo>
                  <a:pt x="58038" y="342772"/>
                </a:lnTo>
                <a:close/>
              </a:path>
              <a:path w="103504" h="609600">
                <a:moveTo>
                  <a:pt x="58038" y="368172"/>
                </a:moveTo>
                <a:lnTo>
                  <a:pt x="45338" y="368172"/>
                </a:lnTo>
                <a:lnTo>
                  <a:pt x="45338" y="380872"/>
                </a:lnTo>
                <a:lnTo>
                  <a:pt x="58038" y="380872"/>
                </a:lnTo>
                <a:lnTo>
                  <a:pt x="58038" y="368172"/>
                </a:lnTo>
                <a:close/>
              </a:path>
              <a:path w="103504" h="609600">
                <a:moveTo>
                  <a:pt x="58038" y="393572"/>
                </a:moveTo>
                <a:lnTo>
                  <a:pt x="45338" y="393572"/>
                </a:lnTo>
                <a:lnTo>
                  <a:pt x="45338" y="406272"/>
                </a:lnTo>
                <a:lnTo>
                  <a:pt x="58038" y="406272"/>
                </a:lnTo>
                <a:lnTo>
                  <a:pt x="58038" y="393572"/>
                </a:lnTo>
                <a:close/>
              </a:path>
              <a:path w="103504" h="609600">
                <a:moveTo>
                  <a:pt x="58038" y="418972"/>
                </a:moveTo>
                <a:lnTo>
                  <a:pt x="45338" y="418972"/>
                </a:lnTo>
                <a:lnTo>
                  <a:pt x="45338" y="431672"/>
                </a:lnTo>
                <a:lnTo>
                  <a:pt x="58038" y="431672"/>
                </a:lnTo>
                <a:lnTo>
                  <a:pt x="58038" y="418972"/>
                </a:lnTo>
                <a:close/>
              </a:path>
              <a:path w="103504" h="609600">
                <a:moveTo>
                  <a:pt x="58038" y="444372"/>
                </a:moveTo>
                <a:lnTo>
                  <a:pt x="45338" y="444372"/>
                </a:lnTo>
                <a:lnTo>
                  <a:pt x="45338" y="457072"/>
                </a:lnTo>
                <a:lnTo>
                  <a:pt x="58038" y="457072"/>
                </a:lnTo>
                <a:lnTo>
                  <a:pt x="58038" y="444372"/>
                </a:lnTo>
                <a:close/>
              </a:path>
              <a:path w="103504" h="609600">
                <a:moveTo>
                  <a:pt x="58038" y="469772"/>
                </a:moveTo>
                <a:lnTo>
                  <a:pt x="45338" y="469772"/>
                </a:lnTo>
                <a:lnTo>
                  <a:pt x="45338" y="482472"/>
                </a:lnTo>
                <a:lnTo>
                  <a:pt x="58038" y="482472"/>
                </a:lnTo>
                <a:lnTo>
                  <a:pt x="58038" y="469772"/>
                </a:lnTo>
                <a:close/>
              </a:path>
              <a:path w="103504" h="609600">
                <a:moveTo>
                  <a:pt x="58038" y="495172"/>
                </a:moveTo>
                <a:lnTo>
                  <a:pt x="45338" y="495172"/>
                </a:lnTo>
                <a:lnTo>
                  <a:pt x="45338" y="507872"/>
                </a:lnTo>
                <a:lnTo>
                  <a:pt x="58038" y="507872"/>
                </a:lnTo>
                <a:lnTo>
                  <a:pt x="58038" y="495172"/>
                </a:lnTo>
                <a:close/>
              </a:path>
              <a:path w="103504" h="609600">
                <a:moveTo>
                  <a:pt x="58038" y="520572"/>
                </a:moveTo>
                <a:lnTo>
                  <a:pt x="45338" y="520572"/>
                </a:lnTo>
                <a:lnTo>
                  <a:pt x="45338" y="533272"/>
                </a:lnTo>
                <a:lnTo>
                  <a:pt x="58038" y="533272"/>
                </a:lnTo>
                <a:lnTo>
                  <a:pt x="58038" y="520572"/>
                </a:lnTo>
                <a:close/>
              </a:path>
              <a:path w="103504" h="609600">
                <a:moveTo>
                  <a:pt x="58038" y="545972"/>
                </a:moveTo>
                <a:lnTo>
                  <a:pt x="45338" y="545972"/>
                </a:lnTo>
                <a:lnTo>
                  <a:pt x="45338" y="558672"/>
                </a:lnTo>
                <a:lnTo>
                  <a:pt x="58038" y="558672"/>
                </a:lnTo>
                <a:lnTo>
                  <a:pt x="58038" y="545972"/>
                </a:lnTo>
                <a:close/>
              </a:path>
              <a:path w="103504" h="609600">
                <a:moveTo>
                  <a:pt x="58038" y="571372"/>
                </a:moveTo>
                <a:lnTo>
                  <a:pt x="45338" y="571372"/>
                </a:lnTo>
                <a:lnTo>
                  <a:pt x="45338" y="584072"/>
                </a:lnTo>
                <a:lnTo>
                  <a:pt x="58038" y="584072"/>
                </a:lnTo>
                <a:lnTo>
                  <a:pt x="58038" y="571372"/>
                </a:lnTo>
                <a:close/>
              </a:path>
              <a:path w="103504" h="609600">
                <a:moveTo>
                  <a:pt x="58038" y="596772"/>
                </a:moveTo>
                <a:lnTo>
                  <a:pt x="45338" y="596772"/>
                </a:lnTo>
                <a:lnTo>
                  <a:pt x="45338" y="609472"/>
                </a:lnTo>
                <a:lnTo>
                  <a:pt x="58038" y="609472"/>
                </a:lnTo>
                <a:lnTo>
                  <a:pt x="58038" y="596772"/>
                </a:lnTo>
                <a:close/>
              </a:path>
            </a:pathLst>
          </a:custGeom>
          <a:solidFill>
            <a:srgbClr val="001239"/>
          </a:solidFill>
        </p:spPr>
        <p:txBody>
          <a:bodyPr wrap="square" lIns="0" tIns="0" rIns="0" bIns="0" rtlCol="0"/>
          <a:lstStyle/>
          <a:p>
            <a:endParaRPr sz="2400"/>
          </a:p>
        </p:txBody>
      </p:sp>
      <p:sp>
        <p:nvSpPr>
          <p:cNvPr id="36" name="object 36">
            <a:extLst>
              <a:ext uri="{FF2B5EF4-FFF2-40B4-BE49-F238E27FC236}">
                <a16:creationId xmlns:a16="http://schemas.microsoft.com/office/drawing/2014/main" id="{E54AD524-B704-2203-F442-8A9CF8D33245}"/>
              </a:ext>
            </a:extLst>
          </p:cNvPr>
          <p:cNvSpPr/>
          <p:nvPr/>
        </p:nvSpPr>
        <p:spPr>
          <a:xfrm>
            <a:off x="9761897" y="4840223"/>
            <a:ext cx="138007" cy="826347"/>
          </a:xfrm>
          <a:custGeom>
            <a:avLst/>
            <a:gdLst/>
            <a:ahLst/>
            <a:cxnLst/>
            <a:rect l="l" t="t" r="r" b="b"/>
            <a:pathLst>
              <a:path w="103504" h="619760">
                <a:moveTo>
                  <a:pt x="51688" y="25109"/>
                </a:moveTo>
                <a:lnTo>
                  <a:pt x="45338" y="35995"/>
                </a:lnTo>
                <a:lnTo>
                  <a:pt x="45338" y="619759"/>
                </a:lnTo>
                <a:lnTo>
                  <a:pt x="58038" y="619759"/>
                </a:lnTo>
                <a:lnTo>
                  <a:pt x="58038" y="35995"/>
                </a:lnTo>
                <a:lnTo>
                  <a:pt x="51688" y="25109"/>
                </a:lnTo>
                <a:close/>
              </a:path>
              <a:path w="103504" h="619760">
                <a:moveTo>
                  <a:pt x="51688" y="0"/>
                </a:moveTo>
                <a:lnTo>
                  <a:pt x="0" y="88645"/>
                </a:lnTo>
                <a:lnTo>
                  <a:pt x="1016" y="92455"/>
                </a:lnTo>
                <a:lnTo>
                  <a:pt x="7111" y="96011"/>
                </a:lnTo>
                <a:lnTo>
                  <a:pt x="10922" y="94995"/>
                </a:lnTo>
                <a:lnTo>
                  <a:pt x="45338" y="35995"/>
                </a:lnTo>
                <a:lnTo>
                  <a:pt x="45338" y="12572"/>
                </a:lnTo>
                <a:lnTo>
                  <a:pt x="59020" y="12572"/>
                </a:lnTo>
                <a:lnTo>
                  <a:pt x="51688" y="0"/>
                </a:lnTo>
                <a:close/>
              </a:path>
              <a:path w="103504" h="619760">
                <a:moveTo>
                  <a:pt x="59020" y="12572"/>
                </a:moveTo>
                <a:lnTo>
                  <a:pt x="58038" y="12572"/>
                </a:lnTo>
                <a:lnTo>
                  <a:pt x="58039" y="35995"/>
                </a:lnTo>
                <a:lnTo>
                  <a:pt x="92455" y="94995"/>
                </a:lnTo>
                <a:lnTo>
                  <a:pt x="96266" y="96011"/>
                </a:lnTo>
                <a:lnTo>
                  <a:pt x="102361" y="92455"/>
                </a:lnTo>
                <a:lnTo>
                  <a:pt x="103377" y="88645"/>
                </a:lnTo>
                <a:lnTo>
                  <a:pt x="59020" y="12572"/>
                </a:lnTo>
                <a:close/>
              </a:path>
              <a:path w="103504" h="619760">
                <a:moveTo>
                  <a:pt x="58038" y="12572"/>
                </a:moveTo>
                <a:lnTo>
                  <a:pt x="45338" y="12572"/>
                </a:lnTo>
                <a:lnTo>
                  <a:pt x="45338" y="35995"/>
                </a:lnTo>
                <a:lnTo>
                  <a:pt x="51688" y="25109"/>
                </a:lnTo>
                <a:lnTo>
                  <a:pt x="46227" y="15747"/>
                </a:lnTo>
                <a:lnTo>
                  <a:pt x="58038" y="15747"/>
                </a:lnTo>
                <a:lnTo>
                  <a:pt x="58038" y="12572"/>
                </a:lnTo>
                <a:close/>
              </a:path>
              <a:path w="103504" h="619760">
                <a:moveTo>
                  <a:pt x="58038" y="15747"/>
                </a:moveTo>
                <a:lnTo>
                  <a:pt x="57150" y="15747"/>
                </a:lnTo>
                <a:lnTo>
                  <a:pt x="51688" y="25109"/>
                </a:lnTo>
                <a:lnTo>
                  <a:pt x="58039" y="35995"/>
                </a:lnTo>
                <a:lnTo>
                  <a:pt x="58038" y="15747"/>
                </a:lnTo>
                <a:close/>
              </a:path>
              <a:path w="103504" h="619760">
                <a:moveTo>
                  <a:pt x="57150" y="15747"/>
                </a:moveTo>
                <a:lnTo>
                  <a:pt x="46227" y="15747"/>
                </a:lnTo>
                <a:lnTo>
                  <a:pt x="51688" y="25109"/>
                </a:lnTo>
                <a:lnTo>
                  <a:pt x="57150" y="15747"/>
                </a:lnTo>
                <a:close/>
              </a:path>
            </a:pathLst>
          </a:custGeom>
          <a:solidFill>
            <a:srgbClr val="001239"/>
          </a:solidFill>
        </p:spPr>
        <p:txBody>
          <a:bodyPr wrap="square" lIns="0" tIns="0" rIns="0" bIns="0" rtlCol="0"/>
          <a:lstStyle/>
          <a:p>
            <a:endParaRPr sz="2400"/>
          </a:p>
        </p:txBody>
      </p:sp>
      <p:sp>
        <p:nvSpPr>
          <p:cNvPr id="37" name="object 37">
            <a:extLst>
              <a:ext uri="{FF2B5EF4-FFF2-40B4-BE49-F238E27FC236}">
                <a16:creationId xmlns:a16="http://schemas.microsoft.com/office/drawing/2014/main" id="{47DD849F-7C0E-277C-6D6B-98C4CD6F9754}"/>
              </a:ext>
            </a:extLst>
          </p:cNvPr>
          <p:cNvSpPr txBox="1"/>
          <p:nvPr/>
        </p:nvSpPr>
        <p:spPr>
          <a:xfrm>
            <a:off x="8341868" y="5168730"/>
            <a:ext cx="602827" cy="159810"/>
          </a:xfrm>
          <a:prstGeom prst="rect">
            <a:avLst/>
          </a:prstGeom>
        </p:spPr>
        <p:txBody>
          <a:bodyPr vert="horz" wrap="square" lIns="0" tIns="16087" rIns="0" bIns="0" rtlCol="0">
            <a:spAutoFit/>
          </a:bodyPr>
          <a:lstStyle/>
          <a:p>
            <a:pPr marL="16933">
              <a:spcBef>
                <a:spcPts val="127"/>
              </a:spcBef>
            </a:pPr>
            <a:r>
              <a:rPr sz="933" spc="-13" dirty="0">
                <a:latin typeface="Calibri"/>
                <a:cs typeface="Calibri"/>
              </a:rPr>
              <a:t>Implements</a:t>
            </a:r>
            <a:endParaRPr sz="933">
              <a:latin typeface="Calibri"/>
              <a:cs typeface="Calibri"/>
            </a:endParaRPr>
          </a:p>
        </p:txBody>
      </p:sp>
      <p:sp>
        <p:nvSpPr>
          <p:cNvPr id="38" name="object 38">
            <a:extLst>
              <a:ext uri="{FF2B5EF4-FFF2-40B4-BE49-F238E27FC236}">
                <a16:creationId xmlns:a16="http://schemas.microsoft.com/office/drawing/2014/main" id="{B1091F68-21C5-4485-34FA-BE7AF9177D36}"/>
              </a:ext>
            </a:extLst>
          </p:cNvPr>
          <p:cNvSpPr txBox="1"/>
          <p:nvPr/>
        </p:nvSpPr>
        <p:spPr>
          <a:xfrm>
            <a:off x="6741498" y="5164667"/>
            <a:ext cx="407247" cy="159810"/>
          </a:xfrm>
          <a:prstGeom prst="rect">
            <a:avLst/>
          </a:prstGeom>
        </p:spPr>
        <p:txBody>
          <a:bodyPr vert="horz" wrap="square" lIns="0" tIns="16087" rIns="0" bIns="0" rtlCol="0">
            <a:spAutoFit/>
          </a:bodyPr>
          <a:lstStyle/>
          <a:p>
            <a:pPr marL="16933">
              <a:spcBef>
                <a:spcPts val="127"/>
              </a:spcBef>
            </a:pPr>
            <a:r>
              <a:rPr sz="933" spc="-13" dirty="0">
                <a:latin typeface="Calibri"/>
                <a:cs typeface="Calibri"/>
              </a:rPr>
              <a:t>Ex</a:t>
            </a:r>
            <a:r>
              <a:rPr sz="933" spc="-20" dirty="0">
                <a:latin typeface="Calibri"/>
                <a:cs typeface="Calibri"/>
              </a:rPr>
              <a:t>t</a:t>
            </a:r>
            <a:r>
              <a:rPr sz="933" spc="-7" dirty="0">
                <a:latin typeface="Calibri"/>
                <a:cs typeface="Calibri"/>
              </a:rPr>
              <a:t>e</a:t>
            </a:r>
            <a:r>
              <a:rPr sz="933" spc="-13" dirty="0">
                <a:latin typeface="Calibri"/>
                <a:cs typeface="Calibri"/>
              </a:rPr>
              <a:t>n</a:t>
            </a:r>
            <a:r>
              <a:rPr sz="933" spc="-20" dirty="0">
                <a:latin typeface="Calibri"/>
                <a:cs typeface="Calibri"/>
              </a:rPr>
              <a:t>d</a:t>
            </a:r>
            <a:r>
              <a:rPr sz="933" spc="-7" dirty="0">
                <a:latin typeface="Calibri"/>
                <a:cs typeface="Calibri"/>
              </a:rPr>
              <a:t>s</a:t>
            </a:r>
            <a:endParaRPr sz="933">
              <a:latin typeface="Calibri"/>
              <a:cs typeface="Calibri"/>
            </a:endParaRPr>
          </a:p>
        </p:txBody>
      </p:sp>
      <p:sp>
        <p:nvSpPr>
          <p:cNvPr id="39" name="object 39">
            <a:extLst>
              <a:ext uri="{FF2B5EF4-FFF2-40B4-BE49-F238E27FC236}">
                <a16:creationId xmlns:a16="http://schemas.microsoft.com/office/drawing/2014/main" id="{F7F42687-AF81-5542-C95F-266C71CB256A}"/>
              </a:ext>
            </a:extLst>
          </p:cNvPr>
          <p:cNvSpPr txBox="1"/>
          <p:nvPr/>
        </p:nvSpPr>
        <p:spPr>
          <a:xfrm>
            <a:off x="9922763" y="5152069"/>
            <a:ext cx="407247" cy="159810"/>
          </a:xfrm>
          <a:prstGeom prst="rect">
            <a:avLst/>
          </a:prstGeom>
        </p:spPr>
        <p:txBody>
          <a:bodyPr vert="horz" wrap="square" lIns="0" tIns="16087" rIns="0" bIns="0" rtlCol="0">
            <a:spAutoFit/>
          </a:bodyPr>
          <a:lstStyle/>
          <a:p>
            <a:pPr marL="16933">
              <a:spcBef>
                <a:spcPts val="127"/>
              </a:spcBef>
            </a:pPr>
            <a:r>
              <a:rPr sz="933" spc="-13" dirty="0">
                <a:latin typeface="Calibri"/>
                <a:cs typeface="Calibri"/>
              </a:rPr>
              <a:t>Ex</a:t>
            </a:r>
            <a:r>
              <a:rPr sz="933" spc="-20" dirty="0">
                <a:latin typeface="Calibri"/>
                <a:cs typeface="Calibri"/>
              </a:rPr>
              <a:t>t</a:t>
            </a:r>
            <a:r>
              <a:rPr sz="933" spc="-7" dirty="0">
                <a:latin typeface="Calibri"/>
                <a:cs typeface="Calibri"/>
              </a:rPr>
              <a:t>e</a:t>
            </a:r>
            <a:r>
              <a:rPr sz="933" spc="-13" dirty="0">
                <a:latin typeface="Calibri"/>
                <a:cs typeface="Calibri"/>
              </a:rPr>
              <a:t>n</a:t>
            </a:r>
            <a:r>
              <a:rPr sz="933" spc="-20" dirty="0">
                <a:latin typeface="Calibri"/>
                <a:cs typeface="Calibri"/>
              </a:rPr>
              <a:t>d</a:t>
            </a:r>
            <a:r>
              <a:rPr sz="933" spc="-7" dirty="0">
                <a:latin typeface="Calibri"/>
                <a:cs typeface="Calibri"/>
              </a:rPr>
              <a:t>s</a:t>
            </a:r>
            <a:endParaRPr sz="933">
              <a:latin typeface="Calibri"/>
              <a:cs typeface="Calibri"/>
            </a:endParaRPr>
          </a:p>
        </p:txBody>
      </p:sp>
    </p:spTree>
    <p:extLst>
      <p:ext uri="{BB962C8B-B14F-4D97-AF65-F5344CB8AC3E}">
        <p14:creationId xmlns:p14="http://schemas.microsoft.com/office/powerpoint/2010/main" val="186689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647439" y="981455"/>
            <a:ext cx="4897120" cy="4895088"/>
          </a:xfrm>
          <a:prstGeom prst="rect">
            <a:avLst/>
          </a:prstGeom>
        </p:spPr>
      </p:pic>
      <p:sp>
        <p:nvSpPr>
          <p:cNvPr id="4" name="object 4"/>
          <p:cNvSpPr txBox="1">
            <a:spLocks noGrp="1"/>
          </p:cNvSpPr>
          <p:nvPr>
            <p:ph type="title"/>
          </p:nvPr>
        </p:nvSpPr>
        <p:spPr>
          <a:xfrm>
            <a:off x="4441612" y="2720737"/>
            <a:ext cx="3288453" cy="1371315"/>
          </a:xfrm>
          <a:prstGeom prst="rect">
            <a:avLst/>
          </a:prstGeom>
        </p:spPr>
        <p:txBody>
          <a:bodyPr vert="horz" wrap="square" lIns="0" tIns="16933" rIns="0" bIns="0" rtlCol="0" anchor="ctr">
            <a:spAutoFit/>
          </a:bodyPr>
          <a:lstStyle/>
          <a:p>
            <a:pPr marL="16933" marR="6773" indent="154089">
              <a:lnSpc>
                <a:spcPct val="100000"/>
              </a:lnSpc>
              <a:spcBef>
                <a:spcPts val="133"/>
              </a:spcBef>
            </a:pPr>
            <a:r>
              <a:rPr spc="-7" dirty="0">
                <a:solidFill>
                  <a:srgbClr val="001F5F"/>
                </a:solidFill>
              </a:rPr>
              <a:t>Collection </a:t>
            </a:r>
            <a:r>
              <a:rPr spc="-1320" dirty="0">
                <a:solidFill>
                  <a:srgbClr val="001F5F"/>
                </a:solidFill>
              </a:rPr>
              <a:t> </a:t>
            </a:r>
            <a:r>
              <a:rPr dirty="0">
                <a:solidFill>
                  <a:srgbClr val="001F5F"/>
                </a:solidFill>
              </a:rPr>
              <a:t>Framework</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p:nvPr/>
        </p:nvSpPr>
        <p:spPr>
          <a:xfrm>
            <a:off x="2677837" y="2121917"/>
            <a:ext cx="7069478" cy="3418885"/>
          </a:xfrm>
          <a:prstGeom prst="rect">
            <a:avLst/>
          </a:prstGeom>
        </p:spPr>
        <p:txBody>
          <a:bodyPr vert="horz" wrap="square" lIns="0" tIns="17780" rIns="0" bIns="0" rtlCol="0">
            <a:spAutoFit/>
          </a:bodyPr>
          <a:lstStyle/>
          <a:p>
            <a:pPr marL="16933" algn="just">
              <a:spcBef>
                <a:spcPts val="140"/>
              </a:spcBef>
            </a:pPr>
            <a:r>
              <a:rPr spc="-7" dirty="0">
                <a:latin typeface="Calibri"/>
                <a:cs typeface="Calibri"/>
              </a:rPr>
              <a:t>Collections</a:t>
            </a:r>
            <a:r>
              <a:rPr spc="-60" dirty="0">
                <a:latin typeface="Calibri"/>
                <a:cs typeface="Calibri"/>
              </a:rPr>
              <a:t> </a:t>
            </a:r>
            <a:r>
              <a:rPr dirty="0">
                <a:latin typeface="Calibri"/>
                <a:cs typeface="Calibri"/>
              </a:rPr>
              <a:t>are</a:t>
            </a:r>
            <a:r>
              <a:rPr spc="7" dirty="0">
                <a:latin typeface="Calibri"/>
                <a:cs typeface="Calibri"/>
              </a:rPr>
              <a:t> </a:t>
            </a:r>
            <a:r>
              <a:rPr dirty="0">
                <a:latin typeface="Calibri"/>
                <a:cs typeface="Calibri"/>
              </a:rPr>
              <a:t>the</a:t>
            </a:r>
            <a:r>
              <a:rPr spc="-7" dirty="0">
                <a:latin typeface="Calibri"/>
                <a:cs typeface="Calibri"/>
              </a:rPr>
              <a:t> </a:t>
            </a:r>
            <a:r>
              <a:rPr dirty="0">
                <a:latin typeface="Calibri"/>
                <a:cs typeface="Calibri"/>
              </a:rPr>
              <a:t>containers</a:t>
            </a:r>
            <a:r>
              <a:rPr spc="-40" dirty="0">
                <a:latin typeface="Calibri"/>
                <a:cs typeface="Calibri"/>
              </a:rPr>
              <a:t> </a:t>
            </a:r>
            <a:r>
              <a:rPr dirty="0">
                <a:latin typeface="Calibri"/>
                <a:cs typeface="Calibri"/>
              </a:rPr>
              <a:t>that</a:t>
            </a:r>
            <a:r>
              <a:rPr spc="-33" dirty="0">
                <a:latin typeface="Calibri"/>
                <a:cs typeface="Calibri"/>
              </a:rPr>
              <a:t> </a:t>
            </a:r>
            <a:r>
              <a:rPr spc="-7" dirty="0">
                <a:latin typeface="Calibri"/>
                <a:cs typeface="Calibri"/>
              </a:rPr>
              <a:t>groups</a:t>
            </a:r>
            <a:r>
              <a:rPr spc="-27" dirty="0">
                <a:latin typeface="Calibri"/>
                <a:cs typeface="Calibri"/>
              </a:rPr>
              <a:t> </a:t>
            </a:r>
            <a:r>
              <a:rPr dirty="0">
                <a:latin typeface="Calibri"/>
                <a:cs typeface="Calibri"/>
              </a:rPr>
              <a:t>multiple</a:t>
            </a:r>
            <a:r>
              <a:rPr spc="-40" dirty="0">
                <a:latin typeface="Calibri"/>
                <a:cs typeface="Calibri"/>
              </a:rPr>
              <a:t> </a:t>
            </a:r>
            <a:r>
              <a:rPr dirty="0">
                <a:latin typeface="Calibri"/>
                <a:cs typeface="Calibri"/>
              </a:rPr>
              <a:t>items</a:t>
            </a:r>
            <a:r>
              <a:rPr spc="-40" dirty="0">
                <a:latin typeface="Calibri"/>
                <a:cs typeface="Calibri"/>
              </a:rPr>
              <a:t> </a:t>
            </a:r>
            <a:r>
              <a:rPr dirty="0">
                <a:latin typeface="Calibri"/>
                <a:cs typeface="Calibri"/>
              </a:rPr>
              <a:t>in a</a:t>
            </a:r>
            <a:r>
              <a:rPr spc="-7" dirty="0">
                <a:latin typeface="Calibri"/>
                <a:cs typeface="Calibri"/>
              </a:rPr>
              <a:t> single</a:t>
            </a:r>
            <a:r>
              <a:rPr spc="-13" dirty="0">
                <a:latin typeface="Calibri"/>
                <a:cs typeface="Calibri"/>
              </a:rPr>
              <a:t> </a:t>
            </a:r>
            <a:r>
              <a:rPr spc="-7" dirty="0">
                <a:latin typeface="Calibri"/>
                <a:cs typeface="Calibri"/>
              </a:rPr>
              <a:t>unit.</a:t>
            </a:r>
            <a:r>
              <a:rPr lang="en-US" dirty="0">
                <a:latin typeface="Calibri"/>
                <a:cs typeface="Calibri"/>
              </a:rPr>
              <a:t> </a:t>
            </a:r>
          </a:p>
          <a:p>
            <a:pPr marL="16933" algn="just">
              <a:spcBef>
                <a:spcPts val="140"/>
              </a:spcBef>
            </a:pPr>
            <a:endParaRPr lang="en-US" dirty="0">
              <a:latin typeface="Calibri"/>
              <a:cs typeface="Calibri"/>
            </a:endParaRPr>
          </a:p>
          <a:p>
            <a:pPr marL="16933" algn="just">
              <a:spcBef>
                <a:spcPts val="140"/>
              </a:spcBef>
            </a:pPr>
            <a:r>
              <a:rPr lang="en-US" dirty="0">
                <a:latin typeface="Calibri"/>
                <a:cs typeface="Calibri"/>
              </a:rPr>
              <a:t>Java</a:t>
            </a:r>
            <a:r>
              <a:rPr lang="en-US" spc="-13" dirty="0">
                <a:latin typeface="Calibri"/>
                <a:cs typeface="Calibri"/>
              </a:rPr>
              <a:t> </a:t>
            </a:r>
            <a:r>
              <a:rPr lang="en-US" spc="-7" dirty="0">
                <a:latin typeface="Calibri"/>
                <a:cs typeface="Calibri"/>
              </a:rPr>
              <a:t>Collections</a:t>
            </a:r>
            <a:r>
              <a:rPr lang="en-US" spc="-60" dirty="0">
                <a:latin typeface="Calibri"/>
                <a:cs typeface="Calibri"/>
              </a:rPr>
              <a:t> </a:t>
            </a:r>
            <a:r>
              <a:rPr lang="en-US" dirty="0">
                <a:latin typeface="Calibri"/>
                <a:cs typeface="Calibri"/>
              </a:rPr>
              <a:t>is</a:t>
            </a:r>
            <a:r>
              <a:rPr lang="en-US" spc="-7" dirty="0">
                <a:latin typeface="Calibri"/>
                <a:cs typeface="Calibri"/>
              </a:rPr>
              <a:t> </a:t>
            </a:r>
            <a:r>
              <a:rPr lang="en-US" dirty="0">
                <a:latin typeface="Calibri"/>
                <a:cs typeface="Calibri"/>
              </a:rPr>
              <a:t>a framework</a:t>
            </a:r>
            <a:r>
              <a:rPr lang="en-US" spc="-40" dirty="0">
                <a:latin typeface="Calibri"/>
                <a:cs typeface="Calibri"/>
              </a:rPr>
              <a:t> </a:t>
            </a:r>
            <a:r>
              <a:rPr lang="en-US" dirty="0">
                <a:latin typeface="Calibri"/>
                <a:cs typeface="Calibri"/>
              </a:rPr>
              <a:t>that</a:t>
            </a:r>
            <a:r>
              <a:rPr lang="en-US" spc="-33" dirty="0">
                <a:latin typeface="Calibri"/>
                <a:cs typeface="Calibri"/>
              </a:rPr>
              <a:t> </a:t>
            </a:r>
            <a:r>
              <a:rPr lang="en-US" dirty="0">
                <a:latin typeface="Calibri"/>
                <a:cs typeface="Calibri"/>
              </a:rPr>
              <a:t>provides</a:t>
            </a:r>
            <a:r>
              <a:rPr lang="en-US" spc="-20" dirty="0">
                <a:latin typeface="Calibri"/>
                <a:cs typeface="Calibri"/>
              </a:rPr>
              <a:t> </a:t>
            </a:r>
            <a:r>
              <a:rPr lang="en-US" dirty="0">
                <a:latin typeface="Calibri"/>
                <a:cs typeface="Calibri"/>
              </a:rPr>
              <a:t>a</a:t>
            </a:r>
            <a:r>
              <a:rPr lang="en-US" spc="-13" dirty="0">
                <a:latin typeface="Calibri"/>
                <a:cs typeface="Calibri"/>
              </a:rPr>
              <a:t> </a:t>
            </a:r>
            <a:r>
              <a:rPr lang="en-US" spc="-7" dirty="0">
                <a:latin typeface="Calibri"/>
                <a:cs typeface="Calibri"/>
              </a:rPr>
              <a:t>unified </a:t>
            </a:r>
            <a:r>
              <a:rPr lang="en-US" dirty="0">
                <a:latin typeface="Calibri"/>
                <a:cs typeface="Calibri"/>
              </a:rPr>
              <a:t>architecture</a:t>
            </a:r>
            <a:r>
              <a:rPr lang="en-US" spc="-47" dirty="0">
                <a:latin typeface="Calibri"/>
                <a:cs typeface="Calibri"/>
              </a:rPr>
              <a:t> </a:t>
            </a:r>
            <a:r>
              <a:rPr lang="en-US" dirty="0">
                <a:latin typeface="Calibri"/>
                <a:cs typeface="Calibri"/>
              </a:rPr>
              <a:t>to </a:t>
            </a:r>
            <a:r>
              <a:rPr lang="en-US" spc="-313" dirty="0">
                <a:latin typeface="Calibri"/>
                <a:cs typeface="Calibri"/>
              </a:rPr>
              <a:t> </a:t>
            </a:r>
            <a:r>
              <a:rPr lang="en-US" dirty="0">
                <a:latin typeface="Calibri"/>
                <a:cs typeface="Calibri"/>
              </a:rPr>
              <a:t>store</a:t>
            </a:r>
            <a:r>
              <a:rPr lang="en-US" spc="-53" dirty="0">
                <a:latin typeface="Calibri"/>
                <a:cs typeface="Calibri"/>
              </a:rPr>
              <a:t> </a:t>
            </a:r>
            <a:r>
              <a:rPr lang="en-US" dirty="0">
                <a:latin typeface="Calibri"/>
                <a:cs typeface="Calibri"/>
              </a:rPr>
              <a:t>and</a:t>
            </a:r>
            <a:r>
              <a:rPr lang="en-US" spc="-7" dirty="0">
                <a:latin typeface="Calibri"/>
                <a:cs typeface="Calibri"/>
              </a:rPr>
              <a:t> </a:t>
            </a:r>
            <a:r>
              <a:rPr lang="en-US" dirty="0">
                <a:latin typeface="Calibri"/>
                <a:cs typeface="Calibri"/>
              </a:rPr>
              <a:t>manipulate</a:t>
            </a:r>
            <a:r>
              <a:rPr lang="en-US" spc="-47" dirty="0">
                <a:latin typeface="Calibri"/>
                <a:cs typeface="Calibri"/>
              </a:rPr>
              <a:t> </a:t>
            </a:r>
            <a:r>
              <a:rPr lang="en-US" dirty="0">
                <a:latin typeface="Calibri"/>
                <a:cs typeface="Calibri"/>
              </a:rPr>
              <a:t>a</a:t>
            </a:r>
            <a:r>
              <a:rPr lang="en-US" spc="-13" dirty="0">
                <a:latin typeface="Calibri"/>
                <a:cs typeface="Calibri"/>
              </a:rPr>
              <a:t> </a:t>
            </a:r>
            <a:r>
              <a:rPr lang="en-US" spc="-7" dirty="0">
                <a:latin typeface="Calibri"/>
                <a:cs typeface="Calibri"/>
              </a:rPr>
              <a:t>group</a:t>
            </a:r>
            <a:r>
              <a:rPr lang="en-US" spc="-20" dirty="0">
                <a:latin typeface="Calibri"/>
                <a:cs typeface="Calibri"/>
              </a:rPr>
              <a:t> </a:t>
            </a:r>
            <a:r>
              <a:rPr lang="en-US" dirty="0">
                <a:latin typeface="Calibri"/>
                <a:cs typeface="Calibri"/>
              </a:rPr>
              <a:t>of</a:t>
            </a:r>
            <a:r>
              <a:rPr lang="en-US" spc="-13" dirty="0">
                <a:latin typeface="Calibri"/>
                <a:cs typeface="Calibri"/>
              </a:rPr>
              <a:t> </a:t>
            </a:r>
            <a:r>
              <a:rPr lang="en-US" dirty="0">
                <a:latin typeface="Calibri"/>
                <a:cs typeface="Calibri"/>
              </a:rPr>
              <a:t>objects</a:t>
            </a:r>
          </a:p>
          <a:p>
            <a:pPr marL="16933" algn="just">
              <a:spcBef>
                <a:spcPts val="140"/>
              </a:spcBef>
            </a:pPr>
            <a:endParaRPr lang="en-US" dirty="0">
              <a:latin typeface="Calibri"/>
              <a:cs typeface="Calibri"/>
            </a:endParaRPr>
          </a:p>
          <a:p>
            <a:pPr marL="16933" marR="6773" algn="just">
              <a:spcBef>
                <a:spcPts val="133"/>
              </a:spcBef>
            </a:pPr>
            <a:r>
              <a:rPr lang="en-US" spc="-7" dirty="0">
                <a:latin typeface="Calibri"/>
                <a:cs typeface="Calibri"/>
              </a:rPr>
              <a:t>Using</a:t>
            </a:r>
            <a:r>
              <a:rPr lang="en-US" spc="-33" dirty="0">
                <a:latin typeface="Calibri"/>
                <a:cs typeface="Calibri"/>
              </a:rPr>
              <a:t> </a:t>
            </a:r>
            <a:r>
              <a:rPr lang="en-US" dirty="0">
                <a:latin typeface="Calibri"/>
                <a:cs typeface="Calibri"/>
              </a:rPr>
              <a:t>Java</a:t>
            </a:r>
            <a:r>
              <a:rPr lang="en-US" spc="-7" dirty="0">
                <a:latin typeface="Calibri"/>
                <a:cs typeface="Calibri"/>
              </a:rPr>
              <a:t> Collections,</a:t>
            </a:r>
            <a:r>
              <a:rPr lang="en-US" spc="-47" dirty="0">
                <a:latin typeface="Calibri"/>
                <a:cs typeface="Calibri"/>
              </a:rPr>
              <a:t> </a:t>
            </a:r>
            <a:r>
              <a:rPr lang="en-US" dirty="0">
                <a:latin typeface="Calibri"/>
                <a:cs typeface="Calibri"/>
              </a:rPr>
              <a:t>various</a:t>
            </a:r>
            <a:r>
              <a:rPr lang="en-US" spc="-27" dirty="0">
                <a:latin typeface="Calibri"/>
                <a:cs typeface="Calibri"/>
              </a:rPr>
              <a:t> </a:t>
            </a:r>
            <a:r>
              <a:rPr lang="en-US" dirty="0">
                <a:latin typeface="Calibri"/>
                <a:cs typeface="Calibri"/>
              </a:rPr>
              <a:t>operations</a:t>
            </a:r>
            <a:r>
              <a:rPr lang="en-US" spc="-47" dirty="0">
                <a:latin typeface="Calibri"/>
                <a:cs typeface="Calibri"/>
              </a:rPr>
              <a:t> </a:t>
            </a:r>
            <a:r>
              <a:rPr lang="en-US" dirty="0">
                <a:latin typeface="Calibri"/>
                <a:cs typeface="Calibri"/>
              </a:rPr>
              <a:t>can</a:t>
            </a:r>
            <a:r>
              <a:rPr lang="en-US" spc="-13" dirty="0">
                <a:latin typeface="Calibri"/>
                <a:cs typeface="Calibri"/>
              </a:rPr>
              <a:t> </a:t>
            </a:r>
            <a:r>
              <a:rPr lang="en-US" spc="-7" dirty="0">
                <a:latin typeface="Calibri"/>
                <a:cs typeface="Calibri"/>
              </a:rPr>
              <a:t>be</a:t>
            </a:r>
            <a:r>
              <a:rPr lang="en-US" spc="-13" dirty="0">
                <a:latin typeface="Calibri"/>
                <a:cs typeface="Calibri"/>
              </a:rPr>
              <a:t> </a:t>
            </a:r>
            <a:r>
              <a:rPr lang="en-US" dirty="0">
                <a:latin typeface="Calibri"/>
                <a:cs typeface="Calibri"/>
              </a:rPr>
              <a:t>performed</a:t>
            </a:r>
            <a:r>
              <a:rPr lang="en-US" spc="-27" dirty="0">
                <a:latin typeface="Calibri"/>
                <a:cs typeface="Calibri"/>
              </a:rPr>
              <a:t> </a:t>
            </a:r>
            <a:r>
              <a:rPr lang="en-US" dirty="0">
                <a:latin typeface="Calibri"/>
                <a:cs typeface="Calibri"/>
              </a:rPr>
              <a:t>on</a:t>
            </a:r>
            <a:r>
              <a:rPr lang="en-US" spc="-20" dirty="0">
                <a:latin typeface="Calibri"/>
                <a:cs typeface="Calibri"/>
              </a:rPr>
              <a:t> </a:t>
            </a:r>
            <a:r>
              <a:rPr lang="en-US" dirty="0">
                <a:latin typeface="Calibri"/>
                <a:cs typeface="Calibri"/>
              </a:rPr>
              <a:t>the</a:t>
            </a:r>
            <a:r>
              <a:rPr lang="en-US" spc="-7" dirty="0">
                <a:latin typeface="Calibri"/>
                <a:cs typeface="Calibri"/>
              </a:rPr>
              <a:t> </a:t>
            </a:r>
            <a:r>
              <a:rPr lang="en-US" dirty="0">
                <a:latin typeface="Calibri"/>
                <a:cs typeface="Calibri"/>
              </a:rPr>
              <a:t>data</a:t>
            </a:r>
            <a:r>
              <a:rPr lang="en-US" spc="-33" dirty="0">
                <a:latin typeface="Calibri"/>
                <a:cs typeface="Calibri"/>
              </a:rPr>
              <a:t> </a:t>
            </a:r>
            <a:r>
              <a:rPr lang="en-US" dirty="0">
                <a:latin typeface="Calibri"/>
                <a:cs typeface="Calibri"/>
              </a:rPr>
              <a:t>like </a:t>
            </a:r>
            <a:r>
              <a:rPr lang="en-US" spc="-313" dirty="0">
                <a:latin typeface="Calibri"/>
                <a:cs typeface="Calibri"/>
              </a:rPr>
              <a:t> </a:t>
            </a:r>
            <a:r>
              <a:rPr lang="en-US" spc="-7" dirty="0">
                <a:latin typeface="Calibri"/>
                <a:cs typeface="Calibri"/>
              </a:rPr>
              <a:t>searching,</a:t>
            </a:r>
            <a:r>
              <a:rPr lang="en-US" spc="-27" dirty="0">
                <a:latin typeface="Calibri"/>
                <a:cs typeface="Calibri"/>
              </a:rPr>
              <a:t> </a:t>
            </a:r>
            <a:r>
              <a:rPr lang="en-US" dirty="0">
                <a:latin typeface="Calibri"/>
                <a:cs typeface="Calibri"/>
              </a:rPr>
              <a:t>sorting,</a:t>
            </a:r>
            <a:r>
              <a:rPr lang="en-US" spc="-47" dirty="0">
                <a:latin typeface="Calibri"/>
                <a:cs typeface="Calibri"/>
              </a:rPr>
              <a:t> </a:t>
            </a:r>
            <a:r>
              <a:rPr lang="en-US" spc="-7" dirty="0">
                <a:latin typeface="Calibri"/>
                <a:cs typeface="Calibri"/>
              </a:rPr>
              <a:t>insertion,</a:t>
            </a:r>
            <a:r>
              <a:rPr lang="en-US" spc="-47" dirty="0">
                <a:latin typeface="Calibri"/>
                <a:cs typeface="Calibri"/>
              </a:rPr>
              <a:t> </a:t>
            </a:r>
            <a:r>
              <a:rPr lang="en-US" spc="-7" dirty="0">
                <a:latin typeface="Calibri"/>
                <a:cs typeface="Calibri"/>
              </a:rPr>
              <a:t>manipulation,</a:t>
            </a:r>
            <a:r>
              <a:rPr lang="en-US" spc="-60" dirty="0">
                <a:latin typeface="Calibri"/>
                <a:cs typeface="Calibri"/>
              </a:rPr>
              <a:t> </a:t>
            </a:r>
            <a:r>
              <a:rPr lang="en-US" dirty="0">
                <a:latin typeface="Calibri"/>
                <a:cs typeface="Calibri"/>
              </a:rPr>
              <a:t>deletion</a:t>
            </a:r>
            <a:r>
              <a:rPr lang="en-US" spc="-33" dirty="0">
                <a:latin typeface="Calibri"/>
                <a:cs typeface="Calibri"/>
              </a:rPr>
              <a:t> </a:t>
            </a:r>
            <a:r>
              <a:rPr lang="en-US" dirty="0">
                <a:latin typeface="Calibri"/>
                <a:cs typeface="Calibri"/>
              </a:rPr>
              <a:t>etc.</a:t>
            </a:r>
          </a:p>
          <a:p>
            <a:pPr algn="just">
              <a:spcBef>
                <a:spcPts val="47"/>
              </a:spcBef>
            </a:pPr>
            <a:endParaRPr lang="en-US" dirty="0">
              <a:latin typeface="Calibri"/>
              <a:cs typeface="Calibri"/>
            </a:endParaRPr>
          </a:p>
          <a:p>
            <a:pPr marL="44872" algn="just"/>
            <a:r>
              <a:rPr lang="en-US" spc="-7" dirty="0">
                <a:latin typeface="Calibri"/>
                <a:cs typeface="Calibri"/>
              </a:rPr>
              <a:t>Collections</a:t>
            </a:r>
            <a:r>
              <a:rPr lang="en-US" spc="-67" dirty="0">
                <a:latin typeface="Calibri"/>
                <a:cs typeface="Calibri"/>
              </a:rPr>
              <a:t> </a:t>
            </a:r>
            <a:r>
              <a:rPr lang="en-US" dirty="0">
                <a:latin typeface="Calibri"/>
                <a:cs typeface="Calibri"/>
              </a:rPr>
              <a:t>Framework</a:t>
            </a:r>
            <a:r>
              <a:rPr lang="en-US" spc="-40" dirty="0">
                <a:latin typeface="Calibri"/>
                <a:cs typeface="Calibri"/>
              </a:rPr>
              <a:t> </a:t>
            </a:r>
            <a:r>
              <a:rPr lang="en-US" dirty="0">
                <a:latin typeface="Calibri"/>
                <a:cs typeface="Calibri"/>
              </a:rPr>
              <a:t>provides</a:t>
            </a:r>
            <a:r>
              <a:rPr lang="en-US" spc="-40" dirty="0">
                <a:latin typeface="Calibri"/>
                <a:cs typeface="Calibri"/>
              </a:rPr>
              <a:t> </a:t>
            </a:r>
            <a:r>
              <a:rPr lang="en-US" dirty="0">
                <a:latin typeface="Calibri"/>
                <a:cs typeface="Calibri"/>
              </a:rPr>
              <a:t>many</a:t>
            </a:r>
            <a:r>
              <a:rPr lang="en-US" spc="-7" dirty="0">
                <a:latin typeface="Calibri"/>
                <a:cs typeface="Calibri"/>
              </a:rPr>
              <a:t> </a:t>
            </a:r>
            <a:r>
              <a:rPr lang="en-US" dirty="0">
                <a:latin typeface="Calibri"/>
                <a:cs typeface="Calibri"/>
              </a:rPr>
              <a:t>interfaces</a:t>
            </a:r>
            <a:r>
              <a:rPr lang="en-US" spc="-47" dirty="0">
                <a:latin typeface="Calibri"/>
                <a:cs typeface="Calibri"/>
              </a:rPr>
              <a:t> </a:t>
            </a:r>
            <a:r>
              <a:rPr lang="en-US" spc="-7" dirty="0">
                <a:latin typeface="Calibri"/>
                <a:cs typeface="Calibri"/>
              </a:rPr>
              <a:t>and</a:t>
            </a:r>
            <a:r>
              <a:rPr lang="en-US" spc="7" dirty="0">
                <a:latin typeface="Calibri"/>
                <a:cs typeface="Calibri"/>
              </a:rPr>
              <a:t> </a:t>
            </a:r>
            <a:r>
              <a:rPr lang="en-US" dirty="0">
                <a:latin typeface="Calibri"/>
                <a:cs typeface="Calibri"/>
              </a:rPr>
              <a:t>classes</a:t>
            </a:r>
            <a:r>
              <a:rPr lang="en-US" spc="-40" dirty="0">
                <a:latin typeface="Calibri"/>
                <a:cs typeface="Calibri"/>
              </a:rPr>
              <a:t> </a:t>
            </a:r>
            <a:r>
              <a:rPr lang="en-US" dirty="0">
                <a:latin typeface="Calibri"/>
                <a:cs typeface="Calibri"/>
              </a:rPr>
              <a:t>in</a:t>
            </a:r>
            <a:r>
              <a:rPr lang="en-US" spc="-20" dirty="0">
                <a:latin typeface="Calibri"/>
                <a:cs typeface="Calibri"/>
              </a:rPr>
              <a:t> </a:t>
            </a:r>
            <a:r>
              <a:rPr lang="en-US" spc="-7" dirty="0" err="1">
                <a:latin typeface="Calibri"/>
                <a:cs typeface="Calibri"/>
              </a:rPr>
              <a:t>java.util</a:t>
            </a:r>
            <a:r>
              <a:rPr lang="en-US" spc="-7" dirty="0">
                <a:latin typeface="Calibri"/>
                <a:cs typeface="Calibri"/>
              </a:rPr>
              <a:t> </a:t>
            </a:r>
            <a:r>
              <a:rPr lang="en-US" dirty="0">
                <a:latin typeface="Calibri"/>
                <a:cs typeface="Calibri"/>
              </a:rPr>
              <a:t>package,</a:t>
            </a:r>
            <a:r>
              <a:rPr lang="en-US" spc="-33" dirty="0">
                <a:latin typeface="Calibri"/>
                <a:cs typeface="Calibri"/>
              </a:rPr>
              <a:t> </a:t>
            </a:r>
            <a:r>
              <a:rPr lang="en-US" dirty="0">
                <a:latin typeface="Calibri"/>
                <a:cs typeface="Calibri"/>
              </a:rPr>
              <a:t>with</a:t>
            </a:r>
            <a:r>
              <a:rPr lang="en-US" spc="-33" dirty="0">
                <a:latin typeface="Calibri"/>
                <a:cs typeface="Calibri"/>
              </a:rPr>
              <a:t> </a:t>
            </a:r>
            <a:r>
              <a:rPr lang="en-US" dirty="0">
                <a:latin typeface="Calibri"/>
                <a:cs typeface="Calibri"/>
              </a:rPr>
              <a:t>tons</a:t>
            </a:r>
            <a:r>
              <a:rPr lang="en-US" spc="-27" dirty="0">
                <a:latin typeface="Calibri"/>
                <a:cs typeface="Calibri"/>
              </a:rPr>
              <a:t> </a:t>
            </a:r>
            <a:r>
              <a:rPr lang="en-US" dirty="0">
                <a:latin typeface="Calibri"/>
                <a:cs typeface="Calibri"/>
              </a:rPr>
              <a:t>of</a:t>
            </a:r>
            <a:r>
              <a:rPr lang="en-US" spc="-33" dirty="0">
                <a:latin typeface="Calibri"/>
                <a:cs typeface="Calibri"/>
              </a:rPr>
              <a:t> </a:t>
            </a:r>
            <a:r>
              <a:rPr lang="en-US" spc="-7" dirty="0">
                <a:latin typeface="Calibri"/>
                <a:cs typeface="Calibri"/>
              </a:rPr>
              <a:t>useful</a:t>
            </a:r>
            <a:r>
              <a:rPr lang="en-US" spc="-13" dirty="0">
                <a:latin typeface="Calibri"/>
                <a:cs typeface="Calibri"/>
              </a:rPr>
              <a:t> </a:t>
            </a:r>
            <a:r>
              <a:rPr lang="en-US" spc="-7" dirty="0">
                <a:latin typeface="Calibri"/>
                <a:cs typeface="Calibri"/>
              </a:rPr>
              <a:t>functions,</a:t>
            </a:r>
            <a:r>
              <a:rPr lang="en-US" spc="-47" dirty="0">
                <a:latin typeface="Calibri"/>
                <a:cs typeface="Calibri"/>
              </a:rPr>
              <a:t> </a:t>
            </a:r>
            <a:r>
              <a:rPr lang="en-US" dirty="0">
                <a:latin typeface="Calibri"/>
                <a:cs typeface="Calibri"/>
              </a:rPr>
              <a:t>to</a:t>
            </a:r>
            <a:r>
              <a:rPr lang="en-US" spc="-20" dirty="0">
                <a:latin typeface="Calibri"/>
                <a:cs typeface="Calibri"/>
              </a:rPr>
              <a:t> </a:t>
            </a:r>
            <a:r>
              <a:rPr lang="en-US" dirty="0">
                <a:latin typeface="Calibri"/>
                <a:cs typeface="Calibri"/>
              </a:rPr>
              <a:t>process</a:t>
            </a:r>
            <a:r>
              <a:rPr lang="en-US" spc="-40" dirty="0">
                <a:latin typeface="Calibri"/>
                <a:cs typeface="Calibri"/>
              </a:rPr>
              <a:t> </a:t>
            </a:r>
            <a:r>
              <a:rPr lang="en-US" dirty="0">
                <a:latin typeface="Calibri"/>
                <a:cs typeface="Calibri"/>
              </a:rPr>
              <a:t>the</a:t>
            </a:r>
            <a:r>
              <a:rPr lang="en-US" spc="-13" dirty="0">
                <a:latin typeface="Calibri"/>
                <a:cs typeface="Calibri"/>
              </a:rPr>
              <a:t> </a:t>
            </a:r>
            <a:r>
              <a:rPr lang="en-US" dirty="0">
                <a:latin typeface="Calibri"/>
                <a:cs typeface="Calibri"/>
              </a:rPr>
              <a:t>data</a:t>
            </a:r>
            <a:r>
              <a:rPr lang="en-US" spc="-27" dirty="0">
                <a:latin typeface="Calibri"/>
                <a:cs typeface="Calibri"/>
              </a:rPr>
              <a:t> </a:t>
            </a:r>
            <a:r>
              <a:rPr lang="en-US" dirty="0">
                <a:latin typeface="Calibri"/>
                <a:cs typeface="Calibri"/>
              </a:rPr>
              <a:t>efficiently.</a:t>
            </a:r>
          </a:p>
          <a:p>
            <a:pPr marL="16933" algn="just">
              <a:spcBef>
                <a:spcPts val="140"/>
              </a:spcBef>
            </a:pPr>
            <a:endParaRPr lang="en-US" dirty="0">
              <a:latin typeface="Calibri"/>
              <a:cs typeface="Calibri"/>
            </a:endParaRPr>
          </a:p>
          <a:p>
            <a:pPr marL="16933" algn="just">
              <a:spcBef>
                <a:spcPts val="140"/>
              </a:spcBef>
            </a:pPr>
            <a:endParaRPr dirty="0">
              <a:latin typeface="Calibri"/>
              <a:cs typeface="Calibri"/>
            </a:endParaRPr>
          </a:p>
        </p:txBody>
      </p:sp>
      <p:sp>
        <p:nvSpPr>
          <p:cNvPr id="26" name="object 26"/>
          <p:cNvSpPr txBox="1">
            <a:spLocks noGrp="1"/>
          </p:cNvSpPr>
          <p:nvPr>
            <p:ph type="title"/>
          </p:nvPr>
        </p:nvSpPr>
        <p:spPr>
          <a:xfrm>
            <a:off x="1652852" y="738221"/>
            <a:ext cx="2286000" cy="674608"/>
          </a:xfrm>
          <a:prstGeom prst="rect">
            <a:avLst/>
          </a:prstGeom>
        </p:spPr>
        <p:txBody>
          <a:bodyPr vert="horz" wrap="square" lIns="0" tIns="17780" rIns="0" bIns="0" rtlCol="0" anchor="ctr">
            <a:spAutoFit/>
          </a:bodyPr>
          <a:lstStyle/>
          <a:p>
            <a:pPr marL="16933">
              <a:lnSpc>
                <a:spcPct val="100000"/>
              </a:lnSpc>
              <a:spcBef>
                <a:spcPts val="140"/>
              </a:spcBef>
            </a:pPr>
            <a:r>
              <a:rPr sz="4267" b="1" spc="-7" dirty="0">
                <a:latin typeface="Calibri"/>
                <a:cs typeface="Calibri"/>
              </a:rPr>
              <a:t>Colle</a:t>
            </a:r>
            <a:r>
              <a:rPr sz="4267" b="1" spc="7" dirty="0">
                <a:latin typeface="Calibri"/>
                <a:cs typeface="Calibri"/>
              </a:rPr>
              <a:t>c</a:t>
            </a:r>
            <a:r>
              <a:rPr sz="4267" b="1" dirty="0">
                <a:latin typeface="Calibri"/>
                <a:cs typeface="Calibri"/>
              </a:rPr>
              <a:t>ti</a:t>
            </a:r>
            <a:r>
              <a:rPr sz="4267" b="1" spc="13" dirty="0">
                <a:latin typeface="Calibri"/>
                <a:cs typeface="Calibri"/>
              </a:rPr>
              <a:t>o</a:t>
            </a:r>
            <a:r>
              <a:rPr sz="4267" b="1" dirty="0">
                <a:latin typeface="Calibri"/>
                <a:cs typeface="Calibri"/>
              </a:rPr>
              <a:t>n</a:t>
            </a:r>
          </a:p>
        </p:txBody>
      </p:sp>
      <p:sp>
        <p:nvSpPr>
          <p:cNvPr id="27" name="object 27"/>
          <p:cNvSpPr txBox="1"/>
          <p:nvPr/>
        </p:nvSpPr>
        <p:spPr>
          <a:xfrm>
            <a:off x="1652852" y="1199453"/>
            <a:ext cx="2591647" cy="674608"/>
          </a:xfrm>
          <a:prstGeom prst="rect">
            <a:avLst/>
          </a:prstGeom>
        </p:spPr>
        <p:txBody>
          <a:bodyPr vert="horz" wrap="square" lIns="0" tIns="17780" rIns="0" bIns="0" rtlCol="0">
            <a:spAutoFit/>
          </a:bodyPr>
          <a:lstStyle/>
          <a:p>
            <a:pPr marL="16933">
              <a:spcBef>
                <a:spcPts val="140"/>
              </a:spcBef>
            </a:pPr>
            <a:r>
              <a:rPr sz="4267" b="1" dirty="0">
                <a:latin typeface="Calibri"/>
                <a:cs typeface="Calibri"/>
              </a:rPr>
              <a:t>F</a:t>
            </a:r>
            <a:r>
              <a:rPr sz="4267" b="1" spc="-93" dirty="0">
                <a:latin typeface="Calibri"/>
                <a:cs typeface="Calibri"/>
              </a:rPr>
              <a:t>r</a:t>
            </a:r>
            <a:r>
              <a:rPr sz="4267" b="1" dirty="0">
                <a:latin typeface="Calibri"/>
                <a:cs typeface="Calibri"/>
              </a:rPr>
              <a:t>am</a:t>
            </a:r>
            <a:r>
              <a:rPr sz="4267" b="1" spc="-27" dirty="0">
                <a:latin typeface="Calibri"/>
                <a:cs typeface="Calibri"/>
              </a:rPr>
              <a:t>e</a:t>
            </a:r>
            <a:r>
              <a:rPr sz="4267" b="1" spc="-40" dirty="0">
                <a:latin typeface="Calibri"/>
                <a:cs typeface="Calibri"/>
              </a:rPr>
              <a:t>w</a:t>
            </a:r>
            <a:r>
              <a:rPr sz="4267" b="1" dirty="0">
                <a:latin typeface="Calibri"/>
                <a:cs typeface="Calibri"/>
              </a:rPr>
              <a:t>ork</a:t>
            </a:r>
            <a:endParaRPr sz="4267" dirty="0">
              <a:latin typeface="Calibri"/>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26895" y="560804"/>
            <a:ext cx="2979420" cy="1494426"/>
          </a:xfrm>
          <a:prstGeom prst="rect">
            <a:avLst/>
          </a:prstGeom>
        </p:spPr>
        <p:txBody>
          <a:bodyPr vert="horz" wrap="square" lIns="0" tIns="16933" rIns="0" bIns="0" rtlCol="0" anchor="ctr">
            <a:spAutoFit/>
          </a:bodyPr>
          <a:lstStyle/>
          <a:p>
            <a:pPr marL="16933" marR="6773">
              <a:lnSpc>
                <a:spcPct val="100000"/>
              </a:lnSpc>
              <a:spcBef>
                <a:spcPts val="133"/>
              </a:spcBef>
            </a:pPr>
            <a:r>
              <a:rPr b="1" dirty="0">
                <a:solidFill>
                  <a:srgbClr val="000000"/>
                </a:solidFill>
              </a:rPr>
              <a:t>Collecti</a:t>
            </a:r>
            <a:r>
              <a:rPr b="1" spc="-20" dirty="0">
                <a:solidFill>
                  <a:srgbClr val="000000"/>
                </a:solidFill>
              </a:rPr>
              <a:t>o</a:t>
            </a:r>
            <a:r>
              <a:rPr b="1" dirty="0">
                <a:solidFill>
                  <a:srgbClr val="000000"/>
                </a:solidFill>
              </a:rPr>
              <a:t>n  Hierarchy</a:t>
            </a:r>
          </a:p>
        </p:txBody>
      </p:sp>
      <p:grpSp>
        <p:nvGrpSpPr>
          <p:cNvPr id="3" name="object 3"/>
          <p:cNvGrpSpPr/>
          <p:nvPr/>
        </p:nvGrpSpPr>
        <p:grpSpPr>
          <a:xfrm>
            <a:off x="2271777" y="1593088"/>
            <a:ext cx="8658860" cy="4921672"/>
            <a:chOff x="1703832" y="1194816"/>
            <a:chExt cx="6494145" cy="3691254"/>
          </a:xfrm>
        </p:grpSpPr>
        <p:pic>
          <p:nvPicPr>
            <p:cNvPr id="4" name="object 4"/>
            <p:cNvPicPr/>
            <p:nvPr/>
          </p:nvPicPr>
          <p:blipFill>
            <a:blip r:embed="rId2" cstate="print"/>
            <a:stretch>
              <a:fillRect/>
            </a:stretch>
          </p:blipFill>
          <p:spPr>
            <a:xfrm>
              <a:off x="1703832" y="1194816"/>
              <a:ext cx="6493764" cy="3691128"/>
            </a:xfrm>
            <a:prstGeom prst="rect">
              <a:avLst/>
            </a:prstGeom>
          </p:spPr>
        </p:pic>
        <p:pic>
          <p:nvPicPr>
            <p:cNvPr id="5" name="object 5"/>
            <p:cNvPicPr/>
            <p:nvPr/>
          </p:nvPicPr>
          <p:blipFill>
            <a:blip r:embed="rId3" cstate="print"/>
            <a:stretch>
              <a:fillRect/>
            </a:stretch>
          </p:blipFill>
          <p:spPr>
            <a:xfrm>
              <a:off x="1757172" y="1210056"/>
              <a:ext cx="6391656" cy="3589020"/>
            </a:xfrm>
            <a:prstGeom prst="rect">
              <a:avLst/>
            </a:prstGeom>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61906" y="798928"/>
            <a:ext cx="2574713" cy="1494426"/>
          </a:xfrm>
          <a:prstGeom prst="rect">
            <a:avLst/>
          </a:prstGeom>
        </p:spPr>
        <p:txBody>
          <a:bodyPr vert="horz" wrap="square" lIns="0" tIns="16933" rIns="0" bIns="0" rtlCol="0" anchor="ctr">
            <a:spAutoFit/>
          </a:bodyPr>
          <a:lstStyle/>
          <a:p>
            <a:pPr marL="16933" marR="6773">
              <a:lnSpc>
                <a:spcPct val="100000"/>
              </a:lnSpc>
              <a:spcBef>
                <a:spcPts val="133"/>
              </a:spcBef>
            </a:pPr>
            <a:r>
              <a:rPr dirty="0">
                <a:solidFill>
                  <a:srgbClr val="000000"/>
                </a:solidFill>
              </a:rPr>
              <a:t>List </a:t>
            </a:r>
            <a:r>
              <a:rPr spc="7" dirty="0">
                <a:solidFill>
                  <a:srgbClr val="000000"/>
                </a:solidFill>
              </a:rPr>
              <a:t> </a:t>
            </a:r>
            <a:r>
              <a:rPr spc="-7" dirty="0">
                <a:solidFill>
                  <a:srgbClr val="000000"/>
                </a:solidFill>
              </a:rPr>
              <a:t>Interface</a:t>
            </a:r>
          </a:p>
        </p:txBody>
      </p:sp>
      <p:sp>
        <p:nvSpPr>
          <p:cNvPr id="4" name="object 4"/>
          <p:cNvSpPr txBox="1"/>
          <p:nvPr/>
        </p:nvSpPr>
        <p:spPr>
          <a:xfrm>
            <a:off x="1113570" y="2940672"/>
            <a:ext cx="4715728" cy="2078347"/>
          </a:xfrm>
          <a:prstGeom prst="rect">
            <a:avLst/>
          </a:prstGeom>
        </p:spPr>
        <p:txBody>
          <a:bodyPr vert="horz" wrap="square" lIns="0" tIns="51647" rIns="0" bIns="0" rtlCol="0">
            <a:spAutoFit/>
          </a:bodyPr>
          <a:lstStyle/>
          <a:p>
            <a:pPr marL="458035" indent="-441949">
              <a:spcBef>
                <a:spcPts val="407"/>
              </a:spcBef>
              <a:buSzPct val="145454"/>
              <a:buFont typeface="Wingdings"/>
              <a:buChar char=""/>
              <a:tabLst>
                <a:tab pos="458035" algn="l"/>
                <a:tab pos="458882" algn="l"/>
              </a:tabLst>
            </a:pPr>
            <a:r>
              <a:rPr spc="-7" dirty="0">
                <a:latin typeface="Calibri"/>
                <a:cs typeface="Calibri"/>
              </a:rPr>
              <a:t>List</a:t>
            </a:r>
            <a:r>
              <a:rPr spc="-27" dirty="0">
                <a:latin typeface="Calibri"/>
                <a:cs typeface="Calibri"/>
              </a:rPr>
              <a:t> </a:t>
            </a:r>
            <a:r>
              <a:rPr dirty="0">
                <a:latin typeface="Calibri"/>
                <a:cs typeface="Calibri"/>
              </a:rPr>
              <a:t>is</a:t>
            </a:r>
            <a:r>
              <a:rPr spc="-20" dirty="0">
                <a:latin typeface="Calibri"/>
                <a:cs typeface="Calibri"/>
              </a:rPr>
              <a:t> </a:t>
            </a:r>
            <a:r>
              <a:rPr dirty="0">
                <a:latin typeface="Calibri"/>
                <a:cs typeface="Calibri"/>
              </a:rPr>
              <a:t>a</a:t>
            </a:r>
            <a:r>
              <a:rPr spc="-20" dirty="0">
                <a:latin typeface="Calibri"/>
                <a:cs typeface="Calibri"/>
              </a:rPr>
              <a:t> </a:t>
            </a:r>
            <a:r>
              <a:rPr dirty="0">
                <a:latin typeface="Calibri"/>
                <a:cs typeface="Calibri"/>
              </a:rPr>
              <a:t>data</a:t>
            </a:r>
            <a:r>
              <a:rPr spc="-20" dirty="0">
                <a:latin typeface="Calibri"/>
                <a:cs typeface="Calibri"/>
              </a:rPr>
              <a:t> </a:t>
            </a:r>
            <a:r>
              <a:rPr spc="-7" dirty="0">
                <a:latin typeface="Calibri"/>
                <a:cs typeface="Calibri"/>
              </a:rPr>
              <a:t>structure</a:t>
            </a:r>
            <a:r>
              <a:rPr spc="-47" dirty="0">
                <a:latin typeface="Calibri"/>
                <a:cs typeface="Calibri"/>
              </a:rPr>
              <a:t> </a:t>
            </a:r>
            <a:r>
              <a:rPr dirty="0">
                <a:latin typeface="Calibri"/>
                <a:cs typeface="Calibri"/>
              </a:rPr>
              <a:t>in</a:t>
            </a:r>
            <a:r>
              <a:rPr spc="-13" dirty="0">
                <a:latin typeface="Calibri"/>
                <a:cs typeface="Calibri"/>
              </a:rPr>
              <a:t> </a:t>
            </a:r>
            <a:r>
              <a:rPr dirty="0">
                <a:latin typeface="Calibri"/>
                <a:cs typeface="Calibri"/>
              </a:rPr>
              <a:t>which</a:t>
            </a:r>
            <a:r>
              <a:rPr spc="-20" dirty="0">
                <a:latin typeface="Calibri"/>
                <a:cs typeface="Calibri"/>
              </a:rPr>
              <a:t> </a:t>
            </a:r>
            <a:r>
              <a:rPr dirty="0">
                <a:latin typeface="Calibri"/>
                <a:cs typeface="Calibri"/>
              </a:rPr>
              <a:t>we</a:t>
            </a:r>
            <a:r>
              <a:rPr spc="-13" dirty="0">
                <a:latin typeface="Calibri"/>
                <a:cs typeface="Calibri"/>
              </a:rPr>
              <a:t> </a:t>
            </a:r>
            <a:r>
              <a:rPr dirty="0">
                <a:latin typeface="Calibri"/>
                <a:cs typeface="Calibri"/>
              </a:rPr>
              <a:t>can</a:t>
            </a:r>
            <a:r>
              <a:rPr spc="-27" dirty="0">
                <a:latin typeface="Calibri"/>
                <a:cs typeface="Calibri"/>
              </a:rPr>
              <a:t> </a:t>
            </a:r>
            <a:r>
              <a:rPr dirty="0">
                <a:latin typeface="Calibri"/>
                <a:cs typeface="Calibri"/>
              </a:rPr>
              <a:t>store</a:t>
            </a:r>
            <a:r>
              <a:rPr spc="-27" dirty="0">
                <a:latin typeface="Calibri"/>
                <a:cs typeface="Calibri"/>
              </a:rPr>
              <a:t> </a:t>
            </a:r>
            <a:r>
              <a:rPr dirty="0">
                <a:latin typeface="Calibri"/>
                <a:cs typeface="Calibri"/>
              </a:rPr>
              <a:t>the</a:t>
            </a:r>
          </a:p>
          <a:p>
            <a:pPr marL="458035">
              <a:spcBef>
                <a:spcPts val="272"/>
              </a:spcBef>
            </a:pPr>
            <a:r>
              <a:rPr dirty="0">
                <a:latin typeface="Calibri"/>
                <a:cs typeface="Calibri"/>
              </a:rPr>
              <a:t>ordered</a:t>
            </a:r>
            <a:r>
              <a:rPr spc="-20" dirty="0">
                <a:latin typeface="Calibri"/>
                <a:cs typeface="Calibri"/>
              </a:rPr>
              <a:t> </a:t>
            </a:r>
            <a:r>
              <a:rPr spc="-7" dirty="0">
                <a:latin typeface="Calibri"/>
                <a:cs typeface="Calibri"/>
              </a:rPr>
              <a:t>collection</a:t>
            </a:r>
            <a:r>
              <a:rPr spc="-53" dirty="0">
                <a:latin typeface="Calibri"/>
                <a:cs typeface="Calibri"/>
              </a:rPr>
              <a:t> </a:t>
            </a:r>
            <a:r>
              <a:rPr spc="-7" dirty="0">
                <a:latin typeface="Calibri"/>
                <a:cs typeface="Calibri"/>
              </a:rPr>
              <a:t>(a </a:t>
            </a:r>
            <a:r>
              <a:rPr dirty="0">
                <a:latin typeface="Calibri"/>
                <a:cs typeface="Calibri"/>
              </a:rPr>
              <a:t>sequence)</a:t>
            </a:r>
            <a:r>
              <a:rPr spc="-27" dirty="0">
                <a:latin typeface="Calibri"/>
                <a:cs typeface="Calibri"/>
              </a:rPr>
              <a:t> </a:t>
            </a:r>
            <a:r>
              <a:rPr dirty="0">
                <a:latin typeface="Calibri"/>
                <a:cs typeface="Calibri"/>
              </a:rPr>
              <a:t>of</a:t>
            </a:r>
            <a:r>
              <a:rPr spc="-20" dirty="0">
                <a:latin typeface="Calibri"/>
                <a:cs typeface="Calibri"/>
              </a:rPr>
              <a:t> </a:t>
            </a:r>
            <a:r>
              <a:rPr dirty="0">
                <a:latin typeface="Calibri"/>
                <a:cs typeface="Calibri"/>
              </a:rPr>
              <a:t>objects.</a:t>
            </a:r>
          </a:p>
          <a:p>
            <a:pPr marL="458035" indent="-441949">
              <a:spcBef>
                <a:spcPts val="260"/>
              </a:spcBef>
              <a:buSzPct val="145454"/>
              <a:buFont typeface="Wingdings"/>
              <a:buChar char=""/>
              <a:tabLst>
                <a:tab pos="458035" algn="l"/>
                <a:tab pos="458882" algn="l"/>
              </a:tabLst>
            </a:pPr>
            <a:r>
              <a:rPr dirty="0">
                <a:latin typeface="Calibri"/>
                <a:cs typeface="Calibri"/>
              </a:rPr>
              <a:t>It</a:t>
            </a:r>
            <a:r>
              <a:rPr spc="-27" dirty="0">
                <a:latin typeface="Calibri"/>
                <a:cs typeface="Calibri"/>
              </a:rPr>
              <a:t> </a:t>
            </a:r>
            <a:r>
              <a:rPr dirty="0">
                <a:latin typeface="Calibri"/>
                <a:cs typeface="Calibri"/>
              </a:rPr>
              <a:t>can</a:t>
            </a:r>
            <a:r>
              <a:rPr spc="-33" dirty="0">
                <a:latin typeface="Calibri"/>
                <a:cs typeface="Calibri"/>
              </a:rPr>
              <a:t> </a:t>
            </a:r>
            <a:r>
              <a:rPr dirty="0">
                <a:latin typeface="Calibri"/>
                <a:cs typeface="Calibri"/>
              </a:rPr>
              <a:t>have</a:t>
            </a:r>
            <a:r>
              <a:rPr spc="-27" dirty="0">
                <a:latin typeface="Calibri"/>
                <a:cs typeface="Calibri"/>
              </a:rPr>
              <a:t> </a:t>
            </a:r>
            <a:r>
              <a:rPr spc="-7" dirty="0">
                <a:latin typeface="Calibri"/>
                <a:cs typeface="Calibri"/>
              </a:rPr>
              <a:t>duplicate</a:t>
            </a:r>
            <a:r>
              <a:rPr spc="-33" dirty="0">
                <a:latin typeface="Calibri"/>
                <a:cs typeface="Calibri"/>
              </a:rPr>
              <a:t> </a:t>
            </a:r>
            <a:r>
              <a:rPr dirty="0">
                <a:latin typeface="Calibri"/>
                <a:cs typeface="Calibri"/>
              </a:rPr>
              <a:t>values.</a:t>
            </a:r>
          </a:p>
          <a:p>
            <a:pPr marL="458035" indent="-441949">
              <a:spcBef>
                <a:spcPts val="272"/>
              </a:spcBef>
              <a:buClr>
                <a:srgbClr val="001F5F"/>
              </a:buClr>
              <a:buSzPct val="145454"/>
              <a:buFont typeface="Wingdings"/>
              <a:buChar char=""/>
              <a:tabLst>
                <a:tab pos="458035" algn="l"/>
                <a:tab pos="458882" algn="l"/>
              </a:tabLst>
            </a:pPr>
            <a:r>
              <a:rPr dirty="0">
                <a:latin typeface="Calibri"/>
                <a:cs typeface="Calibri"/>
              </a:rPr>
              <a:t>Lists</a:t>
            </a:r>
            <a:r>
              <a:rPr spc="-60" dirty="0">
                <a:latin typeface="Calibri"/>
                <a:cs typeface="Calibri"/>
              </a:rPr>
              <a:t> </a:t>
            </a:r>
            <a:r>
              <a:rPr dirty="0">
                <a:latin typeface="Calibri"/>
                <a:cs typeface="Calibri"/>
              </a:rPr>
              <a:t>can</a:t>
            </a:r>
            <a:r>
              <a:rPr spc="-27" dirty="0">
                <a:latin typeface="Calibri"/>
                <a:cs typeface="Calibri"/>
              </a:rPr>
              <a:t> </a:t>
            </a:r>
            <a:r>
              <a:rPr spc="-7" dirty="0">
                <a:latin typeface="Calibri"/>
                <a:cs typeface="Calibri"/>
              </a:rPr>
              <a:t>be</a:t>
            </a:r>
            <a:r>
              <a:rPr dirty="0">
                <a:latin typeface="Calibri"/>
                <a:cs typeface="Calibri"/>
              </a:rPr>
              <a:t> empty</a:t>
            </a:r>
            <a:r>
              <a:rPr spc="-53" dirty="0">
                <a:latin typeface="Calibri"/>
                <a:cs typeface="Calibri"/>
              </a:rPr>
              <a:t> </a:t>
            </a:r>
            <a:r>
              <a:rPr dirty="0">
                <a:latin typeface="Calibri"/>
                <a:cs typeface="Calibri"/>
              </a:rPr>
              <a:t>– </a:t>
            </a:r>
            <a:r>
              <a:rPr spc="-7" dirty="0">
                <a:latin typeface="Calibri"/>
                <a:cs typeface="Calibri"/>
              </a:rPr>
              <a:t>no</a:t>
            </a:r>
            <a:r>
              <a:rPr spc="-13" dirty="0">
                <a:latin typeface="Calibri"/>
                <a:cs typeface="Calibri"/>
              </a:rPr>
              <a:t> </a:t>
            </a:r>
            <a:r>
              <a:rPr dirty="0">
                <a:latin typeface="Calibri"/>
                <a:cs typeface="Calibri"/>
              </a:rPr>
              <a:t>elements.</a:t>
            </a:r>
          </a:p>
          <a:p>
            <a:pPr marL="458035" marR="366598" indent="-441949">
              <a:lnSpc>
                <a:spcPts val="2027"/>
              </a:lnSpc>
              <a:spcBef>
                <a:spcPts val="100"/>
              </a:spcBef>
              <a:buSzPct val="145454"/>
              <a:buFont typeface="Wingdings"/>
              <a:buChar char=""/>
              <a:tabLst>
                <a:tab pos="458035" algn="l"/>
                <a:tab pos="458882" algn="l"/>
              </a:tabLst>
            </a:pPr>
            <a:r>
              <a:rPr dirty="0">
                <a:latin typeface="Calibri"/>
                <a:cs typeface="Calibri"/>
              </a:rPr>
              <a:t>List</a:t>
            </a:r>
            <a:r>
              <a:rPr spc="-40" dirty="0">
                <a:latin typeface="Calibri"/>
                <a:cs typeface="Calibri"/>
              </a:rPr>
              <a:t> </a:t>
            </a:r>
            <a:r>
              <a:rPr dirty="0">
                <a:latin typeface="Calibri"/>
                <a:cs typeface="Calibri"/>
              </a:rPr>
              <a:t>interface</a:t>
            </a:r>
            <a:r>
              <a:rPr spc="-40" dirty="0">
                <a:latin typeface="Calibri"/>
                <a:cs typeface="Calibri"/>
              </a:rPr>
              <a:t> </a:t>
            </a:r>
            <a:r>
              <a:rPr dirty="0">
                <a:latin typeface="Calibri"/>
                <a:cs typeface="Calibri"/>
              </a:rPr>
              <a:t>is</a:t>
            </a:r>
            <a:r>
              <a:rPr spc="-20" dirty="0">
                <a:latin typeface="Calibri"/>
                <a:cs typeface="Calibri"/>
              </a:rPr>
              <a:t> </a:t>
            </a:r>
            <a:r>
              <a:rPr dirty="0">
                <a:latin typeface="Calibri"/>
                <a:cs typeface="Calibri"/>
              </a:rPr>
              <a:t>implemented</a:t>
            </a:r>
            <a:r>
              <a:rPr spc="-60" dirty="0">
                <a:latin typeface="Calibri"/>
                <a:cs typeface="Calibri"/>
              </a:rPr>
              <a:t> </a:t>
            </a:r>
            <a:r>
              <a:rPr spc="-7" dirty="0">
                <a:latin typeface="Calibri"/>
                <a:cs typeface="Calibri"/>
              </a:rPr>
              <a:t>by</a:t>
            </a:r>
            <a:r>
              <a:rPr spc="-20" dirty="0">
                <a:latin typeface="Calibri"/>
                <a:cs typeface="Calibri"/>
              </a:rPr>
              <a:t> </a:t>
            </a:r>
            <a:r>
              <a:rPr dirty="0">
                <a:latin typeface="Calibri"/>
                <a:cs typeface="Calibri"/>
              </a:rPr>
              <a:t>the</a:t>
            </a:r>
            <a:r>
              <a:rPr spc="-27" dirty="0">
                <a:latin typeface="Calibri"/>
                <a:cs typeface="Calibri"/>
              </a:rPr>
              <a:t> </a:t>
            </a:r>
            <a:r>
              <a:rPr dirty="0">
                <a:latin typeface="Calibri"/>
                <a:cs typeface="Calibri"/>
              </a:rPr>
              <a:t>classes </a:t>
            </a:r>
            <a:r>
              <a:rPr spc="-313" dirty="0">
                <a:latin typeface="Calibri"/>
                <a:cs typeface="Calibri"/>
              </a:rPr>
              <a:t> </a:t>
            </a:r>
            <a:r>
              <a:rPr dirty="0">
                <a:latin typeface="Calibri"/>
                <a:cs typeface="Calibri"/>
              </a:rPr>
              <a:t>ArrayList,</a:t>
            </a:r>
            <a:r>
              <a:rPr spc="-40" dirty="0">
                <a:latin typeface="Calibri"/>
                <a:cs typeface="Calibri"/>
              </a:rPr>
              <a:t> </a:t>
            </a:r>
            <a:r>
              <a:rPr dirty="0">
                <a:latin typeface="Calibri"/>
                <a:cs typeface="Calibri"/>
              </a:rPr>
              <a:t>LinkedList,</a:t>
            </a:r>
            <a:r>
              <a:rPr spc="-67" dirty="0">
                <a:latin typeface="Calibri"/>
                <a:cs typeface="Calibri"/>
              </a:rPr>
              <a:t> </a:t>
            </a:r>
            <a:r>
              <a:rPr dirty="0">
                <a:latin typeface="Calibri"/>
                <a:cs typeface="Calibri"/>
              </a:rPr>
              <a:t>Vector</a:t>
            </a:r>
            <a:r>
              <a:rPr lang="en-IN" dirty="0">
                <a:latin typeface="Calibri"/>
                <a:cs typeface="Calibri"/>
              </a:rPr>
              <a:t>.</a:t>
            </a:r>
            <a:endParaRPr dirty="0">
              <a:latin typeface="Calibri"/>
              <a:cs typeface="Calibri"/>
            </a:endParaRPr>
          </a:p>
        </p:txBody>
      </p:sp>
      <p:sp>
        <p:nvSpPr>
          <p:cNvPr id="5" name="object 5"/>
          <p:cNvSpPr txBox="1"/>
          <p:nvPr/>
        </p:nvSpPr>
        <p:spPr>
          <a:xfrm>
            <a:off x="6585881" y="2705494"/>
            <a:ext cx="3830732" cy="1938992"/>
          </a:xfrm>
          <a:prstGeom prst="rect">
            <a:avLst/>
          </a:prstGeom>
        </p:spPr>
        <p:txBody>
          <a:bodyPr vert="horz" wrap="square" lIns="0" tIns="83820" rIns="0" bIns="0" rtlCol="0">
            <a:spAutoFit/>
          </a:bodyPr>
          <a:lstStyle/>
          <a:p>
            <a:pPr marL="16933">
              <a:spcBef>
                <a:spcPts val="660"/>
              </a:spcBef>
            </a:pPr>
            <a:r>
              <a:rPr spc="-7" dirty="0">
                <a:latin typeface="Calibri"/>
                <a:cs typeface="Calibri"/>
              </a:rPr>
              <a:t>To</a:t>
            </a:r>
            <a:r>
              <a:rPr spc="-13" dirty="0">
                <a:latin typeface="Calibri"/>
                <a:cs typeface="Calibri"/>
              </a:rPr>
              <a:t> </a:t>
            </a:r>
            <a:r>
              <a:rPr spc="-7" dirty="0">
                <a:latin typeface="Calibri"/>
                <a:cs typeface="Calibri"/>
              </a:rPr>
              <a:t>instantiate</a:t>
            </a:r>
            <a:r>
              <a:rPr spc="-53" dirty="0">
                <a:latin typeface="Calibri"/>
                <a:cs typeface="Calibri"/>
              </a:rPr>
              <a:t> </a:t>
            </a:r>
            <a:r>
              <a:rPr dirty="0">
                <a:latin typeface="Calibri"/>
                <a:cs typeface="Calibri"/>
              </a:rPr>
              <a:t>the</a:t>
            </a:r>
            <a:r>
              <a:rPr spc="-13" dirty="0">
                <a:latin typeface="Calibri"/>
                <a:cs typeface="Calibri"/>
              </a:rPr>
              <a:t> </a:t>
            </a:r>
            <a:r>
              <a:rPr dirty="0">
                <a:latin typeface="Calibri"/>
                <a:cs typeface="Calibri"/>
              </a:rPr>
              <a:t>List</a:t>
            </a:r>
            <a:r>
              <a:rPr spc="-33" dirty="0">
                <a:latin typeface="Calibri"/>
                <a:cs typeface="Calibri"/>
              </a:rPr>
              <a:t> </a:t>
            </a:r>
            <a:r>
              <a:rPr dirty="0">
                <a:latin typeface="Calibri"/>
                <a:cs typeface="Calibri"/>
              </a:rPr>
              <a:t>interface,</a:t>
            </a:r>
            <a:r>
              <a:rPr spc="-27" dirty="0">
                <a:latin typeface="Calibri"/>
                <a:cs typeface="Calibri"/>
              </a:rPr>
              <a:t> </a:t>
            </a:r>
            <a:r>
              <a:rPr dirty="0">
                <a:latin typeface="Calibri"/>
                <a:cs typeface="Calibri"/>
              </a:rPr>
              <a:t>we</a:t>
            </a:r>
            <a:r>
              <a:rPr spc="-13" dirty="0">
                <a:latin typeface="Calibri"/>
                <a:cs typeface="Calibri"/>
              </a:rPr>
              <a:t> </a:t>
            </a:r>
            <a:r>
              <a:rPr spc="-7" dirty="0">
                <a:latin typeface="Calibri"/>
                <a:cs typeface="Calibri"/>
              </a:rPr>
              <a:t>must</a:t>
            </a:r>
            <a:r>
              <a:rPr spc="-27" dirty="0">
                <a:latin typeface="Calibri"/>
                <a:cs typeface="Calibri"/>
              </a:rPr>
              <a:t> </a:t>
            </a:r>
            <a:r>
              <a:rPr spc="-7" dirty="0">
                <a:latin typeface="Calibri"/>
                <a:cs typeface="Calibri"/>
              </a:rPr>
              <a:t>use</a:t>
            </a:r>
            <a:r>
              <a:rPr spc="-20" dirty="0">
                <a:latin typeface="Calibri"/>
                <a:cs typeface="Calibri"/>
              </a:rPr>
              <a:t> </a:t>
            </a:r>
            <a:r>
              <a:rPr dirty="0">
                <a:latin typeface="Calibri"/>
                <a:cs typeface="Calibri"/>
              </a:rPr>
              <a:t>:</a:t>
            </a:r>
          </a:p>
          <a:p>
            <a:pPr marL="246374" indent="-230288">
              <a:spcBef>
                <a:spcPts val="527"/>
              </a:spcBef>
              <a:buFont typeface="Wingdings"/>
              <a:buChar char=""/>
              <a:tabLst>
                <a:tab pos="247220" algn="l"/>
              </a:tabLst>
            </a:pPr>
            <a:r>
              <a:rPr dirty="0">
                <a:latin typeface="Calibri"/>
                <a:cs typeface="Calibri"/>
              </a:rPr>
              <a:t>List</a:t>
            </a:r>
            <a:r>
              <a:rPr spc="-33" dirty="0">
                <a:latin typeface="Calibri"/>
                <a:cs typeface="Calibri"/>
              </a:rPr>
              <a:t> </a:t>
            </a:r>
            <a:r>
              <a:rPr spc="-7" dirty="0">
                <a:latin typeface="Calibri"/>
                <a:cs typeface="Calibri"/>
              </a:rPr>
              <a:t>&lt;data-type&gt;</a:t>
            </a:r>
            <a:r>
              <a:rPr spc="-40" dirty="0">
                <a:latin typeface="Calibri"/>
                <a:cs typeface="Calibri"/>
              </a:rPr>
              <a:t> </a:t>
            </a:r>
            <a:r>
              <a:rPr spc="-7" dirty="0">
                <a:latin typeface="Calibri"/>
                <a:cs typeface="Calibri"/>
              </a:rPr>
              <a:t>list1=</a:t>
            </a:r>
            <a:r>
              <a:rPr spc="-33" dirty="0">
                <a:latin typeface="Calibri"/>
                <a:cs typeface="Calibri"/>
              </a:rPr>
              <a:t> </a:t>
            </a:r>
            <a:r>
              <a:rPr b="1" spc="-7" dirty="0">
                <a:solidFill>
                  <a:srgbClr val="006699"/>
                </a:solidFill>
                <a:latin typeface="Calibri"/>
                <a:cs typeface="Calibri"/>
              </a:rPr>
              <a:t>new </a:t>
            </a:r>
            <a:r>
              <a:rPr dirty="0">
                <a:latin typeface="Calibri"/>
                <a:cs typeface="Calibri"/>
              </a:rPr>
              <a:t>ArrayList();</a:t>
            </a:r>
          </a:p>
          <a:p>
            <a:pPr marL="246374" indent="-230288">
              <a:spcBef>
                <a:spcPts val="533"/>
              </a:spcBef>
              <a:buFont typeface="Wingdings"/>
              <a:buChar char=""/>
              <a:tabLst>
                <a:tab pos="247220" algn="l"/>
              </a:tabLst>
            </a:pPr>
            <a:r>
              <a:rPr dirty="0">
                <a:latin typeface="Calibri"/>
                <a:cs typeface="Calibri"/>
              </a:rPr>
              <a:t>List</a:t>
            </a:r>
            <a:r>
              <a:rPr spc="-27" dirty="0">
                <a:latin typeface="Calibri"/>
                <a:cs typeface="Calibri"/>
              </a:rPr>
              <a:t> </a:t>
            </a:r>
            <a:r>
              <a:rPr spc="-7" dirty="0">
                <a:latin typeface="Calibri"/>
                <a:cs typeface="Calibri"/>
              </a:rPr>
              <a:t>&lt;data-type&gt;</a:t>
            </a:r>
            <a:r>
              <a:rPr spc="-33" dirty="0">
                <a:latin typeface="Calibri"/>
                <a:cs typeface="Calibri"/>
              </a:rPr>
              <a:t> </a:t>
            </a:r>
            <a:r>
              <a:rPr spc="-7" dirty="0">
                <a:latin typeface="Calibri"/>
                <a:cs typeface="Calibri"/>
              </a:rPr>
              <a:t>list2</a:t>
            </a:r>
            <a:r>
              <a:rPr spc="-13" dirty="0">
                <a:latin typeface="Calibri"/>
                <a:cs typeface="Calibri"/>
              </a:rPr>
              <a:t> </a:t>
            </a:r>
            <a:r>
              <a:rPr dirty="0">
                <a:latin typeface="Calibri"/>
                <a:cs typeface="Calibri"/>
              </a:rPr>
              <a:t>= </a:t>
            </a:r>
            <a:r>
              <a:rPr b="1" spc="-7" dirty="0">
                <a:solidFill>
                  <a:srgbClr val="006699"/>
                </a:solidFill>
                <a:latin typeface="Calibri"/>
                <a:cs typeface="Calibri"/>
              </a:rPr>
              <a:t>new</a:t>
            </a:r>
            <a:r>
              <a:rPr b="1" spc="7" dirty="0">
                <a:solidFill>
                  <a:srgbClr val="006699"/>
                </a:solidFill>
                <a:latin typeface="Calibri"/>
                <a:cs typeface="Calibri"/>
              </a:rPr>
              <a:t> </a:t>
            </a:r>
            <a:r>
              <a:rPr spc="-7" dirty="0">
                <a:latin typeface="Calibri"/>
                <a:cs typeface="Calibri"/>
              </a:rPr>
              <a:t>LinkedList();</a:t>
            </a:r>
            <a:endParaRPr dirty="0">
              <a:latin typeface="Calibri"/>
              <a:cs typeface="Calibri"/>
            </a:endParaRPr>
          </a:p>
          <a:p>
            <a:pPr marL="246374" indent="-230288">
              <a:spcBef>
                <a:spcPts val="540"/>
              </a:spcBef>
              <a:buFont typeface="Wingdings"/>
              <a:buChar char=""/>
              <a:tabLst>
                <a:tab pos="247220" algn="l"/>
              </a:tabLst>
            </a:pPr>
            <a:r>
              <a:rPr dirty="0">
                <a:latin typeface="Calibri"/>
                <a:cs typeface="Calibri"/>
              </a:rPr>
              <a:t>List</a:t>
            </a:r>
            <a:r>
              <a:rPr spc="-33" dirty="0">
                <a:latin typeface="Calibri"/>
                <a:cs typeface="Calibri"/>
              </a:rPr>
              <a:t> </a:t>
            </a:r>
            <a:r>
              <a:rPr spc="-7" dirty="0">
                <a:latin typeface="Calibri"/>
                <a:cs typeface="Calibri"/>
              </a:rPr>
              <a:t>&lt;data-type&gt;</a:t>
            </a:r>
            <a:r>
              <a:rPr spc="-47" dirty="0">
                <a:latin typeface="Calibri"/>
                <a:cs typeface="Calibri"/>
              </a:rPr>
              <a:t> </a:t>
            </a:r>
            <a:r>
              <a:rPr spc="-7" dirty="0">
                <a:latin typeface="Calibri"/>
                <a:cs typeface="Calibri"/>
              </a:rPr>
              <a:t>list3</a:t>
            </a:r>
            <a:r>
              <a:rPr spc="-20" dirty="0">
                <a:latin typeface="Calibri"/>
                <a:cs typeface="Calibri"/>
              </a:rPr>
              <a:t> </a:t>
            </a:r>
            <a:r>
              <a:rPr dirty="0">
                <a:latin typeface="Calibri"/>
                <a:cs typeface="Calibri"/>
              </a:rPr>
              <a:t>=</a:t>
            </a:r>
            <a:r>
              <a:rPr spc="-13" dirty="0">
                <a:latin typeface="Calibri"/>
                <a:cs typeface="Calibri"/>
              </a:rPr>
              <a:t> </a:t>
            </a:r>
            <a:r>
              <a:rPr b="1" spc="-7" dirty="0">
                <a:solidFill>
                  <a:srgbClr val="006699"/>
                </a:solidFill>
                <a:latin typeface="Calibri"/>
                <a:cs typeface="Calibri"/>
              </a:rPr>
              <a:t>new</a:t>
            </a:r>
            <a:r>
              <a:rPr b="1" spc="7" dirty="0">
                <a:solidFill>
                  <a:srgbClr val="006699"/>
                </a:solidFill>
                <a:latin typeface="Calibri"/>
                <a:cs typeface="Calibri"/>
              </a:rPr>
              <a:t> </a:t>
            </a:r>
            <a:r>
              <a:rPr dirty="0">
                <a:latin typeface="Calibri"/>
                <a:cs typeface="Calibri"/>
              </a:rPr>
              <a:t>Vector();</a:t>
            </a:r>
          </a:p>
        </p:txBody>
      </p:sp>
      <p:sp>
        <p:nvSpPr>
          <p:cNvPr id="6" name="object 6"/>
          <p:cNvSpPr/>
          <p:nvPr/>
        </p:nvSpPr>
        <p:spPr>
          <a:xfrm>
            <a:off x="5906007" y="3225801"/>
            <a:ext cx="0" cy="2407919"/>
          </a:xfrm>
          <a:custGeom>
            <a:avLst/>
            <a:gdLst/>
            <a:ahLst/>
            <a:cxnLst/>
            <a:rect l="l" t="t" r="r" b="b"/>
            <a:pathLst>
              <a:path h="1805939">
                <a:moveTo>
                  <a:pt x="0" y="1805774"/>
                </a:moveTo>
                <a:lnTo>
                  <a:pt x="0" y="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90405" y="770354"/>
            <a:ext cx="3828627" cy="1494426"/>
          </a:xfrm>
          <a:prstGeom prst="rect">
            <a:avLst/>
          </a:prstGeom>
        </p:spPr>
        <p:txBody>
          <a:bodyPr vert="horz" wrap="square" lIns="0" tIns="16933" rIns="0" bIns="0" rtlCol="0" anchor="ctr">
            <a:spAutoFit/>
          </a:bodyPr>
          <a:lstStyle/>
          <a:p>
            <a:pPr marL="16933" marR="6773">
              <a:lnSpc>
                <a:spcPct val="100000"/>
              </a:lnSpc>
              <a:spcBef>
                <a:spcPts val="133"/>
              </a:spcBef>
            </a:pPr>
            <a:r>
              <a:rPr b="1" dirty="0">
                <a:solidFill>
                  <a:srgbClr val="000000"/>
                </a:solidFill>
              </a:rPr>
              <a:t>List</a:t>
            </a:r>
            <a:r>
              <a:rPr b="1" spc="-80" dirty="0">
                <a:solidFill>
                  <a:srgbClr val="000000"/>
                </a:solidFill>
              </a:rPr>
              <a:t> </a:t>
            </a:r>
            <a:r>
              <a:rPr b="1" spc="-7" dirty="0">
                <a:solidFill>
                  <a:srgbClr val="000000"/>
                </a:solidFill>
              </a:rPr>
              <a:t>Interface </a:t>
            </a:r>
            <a:r>
              <a:rPr b="1" spc="-1320" dirty="0">
                <a:solidFill>
                  <a:srgbClr val="000000"/>
                </a:solidFill>
              </a:rPr>
              <a:t> </a:t>
            </a:r>
            <a:r>
              <a:rPr b="1" dirty="0">
                <a:solidFill>
                  <a:srgbClr val="000000"/>
                </a:solidFill>
              </a:rPr>
              <a:t>M</a:t>
            </a:r>
            <a:r>
              <a:rPr b="1" u="heavy" dirty="0">
                <a:solidFill>
                  <a:srgbClr val="000000"/>
                </a:solidFill>
                <a:uFill>
                  <a:solidFill>
                    <a:srgbClr val="FFC000"/>
                  </a:solidFill>
                </a:uFill>
              </a:rPr>
              <a:t>ethods</a:t>
            </a:r>
          </a:p>
        </p:txBody>
      </p:sp>
      <p:graphicFrame>
        <p:nvGraphicFramePr>
          <p:cNvPr id="4" name="object 4"/>
          <p:cNvGraphicFramePr>
            <a:graphicFrameLocks noGrp="1"/>
          </p:cNvGraphicFramePr>
          <p:nvPr>
            <p:extLst>
              <p:ext uri="{D42A27DB-BD31-4B8C-83A1-F6EECF244321}">
                <p14:modId xmlns:p14="http://schemas.microsoft.com/office/powerpoint/2010/main" val="2250777340"/>
              </p:ext>
            </p:extLst>
          </p:nvPr>
        </p:nvGraphicFramePr>
        <p:xfrm>
          <a:off x="1533525" y="2264780"/>
          <a:ext cx="10380903" cy="4386988"/>
        </p:xfrm>
        <a:graphic>
          <a:graphicData uri="http://schemas.openxmlformats.org/drawingml/2006/table">
            <a:tbl>
              <a:tblPr firstRow="1" bandRow="1">
                <a:tableStyleId>{5DA37D80-6434-44D0-A028-1B22A696006F}</a:tableStyleId>
              </a:tblPr>
              <a:tblGrid>
                <a:gridCol w="3210976">
                  <a:extLst>
                    <a:ext uri="{9D8B030D-6E8A-4147-A177-3AD203B41FA5}">
                      <a16:colId xmlns:a16="http://schemas.microsoft.com/office/drawing/2014/main" val="20000"/>
                    </a:ext>
                  </a:extLst>
                </a:gridCol>
                <a:gridCol w="7169927">
                  <a:extLst>
                    <a:ext uri="{9D8B030D-6E8A-4147-A177-3AD203B41FA5}">
                      <a16:colId xmlns:a16="http://schemas.microsoft.com/office/drawing/2014/main" val="20001"/>
                    </a:ext>
                  </a:extLst>
                </a:gridCol>
              </a:tblGrid>
              <a:tr h="406231">
                <a:tc>
                  <a:txBody>
                    <a:bodyPr/>
                    <a:lstStyle/>
                    <a:p>
                      <a:pPr algn="ctr">
                        <a:lnSpc>
                          <a:spcPct val="100000"/>
                        </a:lnSpc>
                        <a:spcBef>
                          <a:spcPts val="665"/>
                        </a:spcBef>
                      </a:pPr>
                      <a:r>
                        <a:rPr sz="1100" spc="-5" dirty="0"/>
                        <a:t>Method</a:t>
                      </a:r>
                      <a:endParaRPr sz="1100" dirty="0">
                        <a:latin typeface="Calibri"/>
                        <a:cs typeface="Calibri"/>
                      </a:endParaRPr>
                    </a:p>
                  </a:txBody>
                  <a:tcPr marL="0" marR="0" marT="112607" marB="0"/>
                </a:tc>
                <a:tc>
                  <a:txBody>
                    <a:bodyPr/>
                    <a:lstStyle/>
                    <a:p>
                      <a:pPr marL="1905" algn="ctr">
                        <a:lnSpc>
                          <a:spcPct val="100000"/>
                        </a:lnSpc>
                        <a:spcBef>
                          <a:spcPts val="665"/>
                        </a:spcBef>
                      </a:pPr>
                      <a:r>
                        <a:rPr sz="1100" spc="-5" dirty="0"/>
                        <a:t>Description</a:t>
                      </a:r>
                      <a:endParaRPr sz="1100">
                        <a:latin typeface="Calibri"/>
                        <a:cs typeface="Calibri"/>
                      </a:endParaRPr>
                    </a:p>
                  </a:txBody>
                  <a:tcPr marL="0" marR="0" marT="112607" marB="0"/>
                </a:tc>
                <a:extLst>
                  <a:ext uri="{0D108BD9-81ED-4DB2-BD59-A6C34878D82A}">
                    <a16:rowId xmlns:a16="http://schemas.microsoft.com/office/drawing/2014/main" val="10000"/>
                  </a:ext>
                </a:extLst>
              </a:tr>
              <a:tr h="386080">
                <a:tc>
                  <a:txBody>
                    <a:bodyPr/>
                    <a:lstStyle/>
                    <a:p>
                      <a:pPr>
                        <a:lnSpc>
                          <a:spcPct val="100000"/>
                        </a:lnSpc>
                        <a:spcBef>
                          <a:spcPts val="50"/>
                        </a:spcBef>
                      </a:pPr>
                      <a:endParaRPr sz="700"/>
                    </a:p>
                    <a:p>
                      <a:pPr algn="ctr">
                        <a:lnSpc>
                          <a:spcPct val="100000"/>
                        </a:lnSpc>
                      </a:pPr>
                      <a:r>
                        <a:rPr sz="900" spc="-10" dirty="0"/>
                        <a:t>add(int</a:t>
                      </a:r>
                      <a:r>
                        <a:rPr sz="900" spc="5" dirty="0"/>
                        <a:t> </a:t>
                      </a:r>
                      <a:r>
                        <a:rPr sz="900" spc="-10" dirty="0"/>
                        <a:t>index,</a:t>
                      </a:r>
                      <a:r>
                        <a:rPr sz="900" spc="15" dirty="0"/>
                        <a:t> </a:t>
                      </a:r>
                      <a:r>
                        <a:rPr sz="900" spc="-5" dirty="0"/>
                        <a:t>E</a:t>
                      </a:r>
                      <a:r>
                        <a:rPr sz="900" spc="-15" dirty="0"/>
                        <a:t> </a:t>
                      </a:r>
                      <a:r>
                        <a:rPr sz="900" spc="-5" dirty="0"/>
                        <a:t>element)</a:t>
                      </a:r>
                      <a:endParaRPr sz="900">
                        <a:latin typeface="Calibri"/>
                        <a:cs typeface="Calibri"/>
                      </a:endParaRPr>
                    </a:p>
                  </a:txBody>
                  <a:tcPr marL="0" marR="0" marT="8467" marB="0"/>
                </a:tc>
                <a:tc>
                  <a:txBody>
                    <a:bodyPr/>
                    <a:lstStyle/>
                    <a:p>
                      <a:pPr>
                        <a:lnSpc>
                          <a:spcPct val="100000"/>
                        </a:lnSpc>
                        <a:spcBef>
                          <a:spcPts val="50"/>
                        </a:spcBef>
                      </a:pPr>
                      <a:endParaRPr sz="700"/>
                    </a:p>
                    <a:p>
                      <a:pPr algn="ctr">
                        <a:lnSpc>
                          <a:spcPct val="100000"/>
                        </a:lnSpc>
                      </a:pPr>
                      <a:r>
                        <a:rPr sz="900" spc="-5" dirty="0"/>
                        <a:t>It is</a:t>
                      </a:r>
                      <a:r>
                        <a:rPr sz="900" spc="10" dirty="0"/>
                        <a:t> </a:t>
                      </a:r>
                      <a:r>
                        <a:rPr sz="900" spc="-5" dirty="0"/>
                        <a:t>used</a:t>
                      </a:r>
                      <a:r>
                        <a:rPr sz="900" dirty="0"/>
                        <a:t> </a:t>
                      </a:r>
                      <a:r>
                        <a:rPr sz="900" spc="-5" dirty="0"/>
                        <a:t>to</a:t>
                      </a:r>
                      <a:r>
                        <a:rPr sz="900" spc="25" dirty="0"/>
                        <a:t> </a:t>
                      </a:r>
                      <a:r>
                        <a:rPr sz="900" spc="-5" dirty="0"/>
                        <a:t>insert</a:t>
                      </a:r>
                      <a:r>
                        <a:rPr sz="900" spc="25" dirty="0"/>
                        <a:t> </a:t>
                      </a:r>
                      <a:r>
                        <a:rPr sz="900" spc="-10" dirty="0"/>
                        <a:t>the</a:t>
                      </a:r>
                      <a:r>
                        <a:rPr sz="900" spc="10" dirty="0"/>
                        <a:t> </a:t>
                      </a:r>
                      <a:r>
                        <a:rPr sz="900" spc="-5" dirty="0"/>
                        <a:t>specified</a:t>
                      </a:r>
                      <a:r>
                        <a:rPr sz="900" spc="15" dirty="0"/>
                        <a:t> </a:t>
                      </a:r>
                      <a:r>
                        <a:rPr sz="900" spc="-5" dirty="0"/>
                        <a:t>element</a:t>
                      </a:r>
                      <a:r>
                        <a:rPr sz="900" spc="40" dirty="0"/>
                        <a:t> </a:t>
                      </a:r>
                      <a:r>
                        <a:rPr sz="900" spc="-5" dirty="0"/>
                        <a:t>at</a:t>
                      </a:r>
                      <a:r>
                        <a:rPr sz="900" dirty="0"/>
                        <a:t> </a:t>
                      </a:r>
                      <a:r>
                        <a:rPr sz="900" spc="-10" dirty="0"/>
                        <a:t>the</a:t>
                      </a:r>
                      <a:r>
                        <a:rPr sz="900" spc="20" dirty="0"/>
                        <a:t> </a:t>
                      </a:r>
                      <a:r>
                        <a:rPr sz="900" spc="-5" dirty="0"/>
                        <a:t>specified</a:t>
                      </a:r>
                      <a:r>
                        <a:rPr sz="900" spc="15" dirty="0"/>
                        <a:t> </a:t>
                      </a:r>
                      <a:r>
                        <a:rPr sz="900" spc="-5" dirty="0"/>
                        <a:t>position</a:t>
                      </a:r>
                      <a:r>
                        <a:rPr sz="900" spc="25" dirty="0"/>
                        <a:t> </a:t>
                      </a:r>
                      <a:r>
                        <a:rPr sz="900" spc="-5" dirty="0"/>
                        <a:t>in</a:t>
                      </a:r>
                      <a:r>
                        <a:rPr sz="900" dirty="0"/>
                        <a:t> </a:t>
                      </a:r>
                      <a:r>
                        <a:rPr sz="900" spc="-5" dirty="0"/>
                        <a:t>a</a:t>
                      </a:r>
                      <a:r>
                        <a:rPr sz="900" spc="5" dirty="0"/>
                        <a:t> </a:t>
                      </a:r>
                      <a:r>
                        <a:rPr sz="900" spc="-5" dirty="0"/>
                        <a:t>list.</a:t>
                      </a:r>
                      <a:endParaRPr sz="900">
                        <a:latin typeface="Calibri"/>
                        <a:cs typeface="Calibri"/>
                      </a:endParaRPr>
                    </a:p>
                  </a:txBody>
                  <a:tcPr marL="0" marR="0" marT="8467" marB="0"/>
                </a:tc>
                <a:extLst>
                  <a:ext uri="{0D108BD9-81ED-4DB2-BD59-A6C34878D82A}">
                    <a16:rowId xmlns:a16="http://schemas.microsoft.com/office/drawing/2014/main" val="10001"/>
                  </a:ext>
                </a:extLst>
              </a:tr>
              <a:tr h="386079">
                <a:tc>
                  <a:txBody>
                    <a:bodyPr/>
                    <a:lstStyle/>
                    <a:p>
                      <a:pPr>
                        <a:lnSpc>
                          <a:spcPct val="100000"/>
                        </a:lnSpc>
                        <a:spcBef>
                          <a:spcPts val="50"/>
                        </a:spcBef>
                      </a:pPr>
                      <a:endParaRPr sz="700"/>
                    </a:p>
                    <a:p>
                      <a:pPr algn="ctr">
                        <a:lnSpc>
                          <a:spcPct val="100000"/>
                        </a:lnSpc>
                      </a:pPr>
                      <a:r>
                        <a:rPr sz="900" spc="-5" dirty="0"/>
                        <a:t>remove(int</a:t>
                      </a:r>
                      <a:r>
                        <a:rPr sz="900" spc="10" dirty="0"/>
                        <a:t> </a:t>
                      </a:r>
                      <a:r>
                        <a:rPr sz="900" spc="-10" dirty="0"/>
                        <a:t>index)</a:t>
                      </a:r>
                      <a:endParaRPr sz="900">
                        <a:latin typeface="Calibri"/>
                        <a:cs typeface="Calibri"/>
                      </a:endParaRPr>
                    </a:p>
                  </a:txBody>
                  <a:tcPr marL="0" marR="0" marT="8467" marB="0"/>
                </a:tc>
                <a:tc>
                  <a:txBody>
                    <a:bodyPr/>
                    <a:lstStyle/>
                    <a:p>
                      <a:pPr>
                        <a:lnSpc>
                          <a:spcPct val="100000"/>
                        </a:lnSpc>
                        <a:spcBef>
                          <a:spcPts val="50"/>
                        </a:spcBef>
                      </a:pPr>
                      <a:endParaRPr sz="700"/>
                    </a:p>
                    <a:p>
                      <a:pPr algn="ctr">
                        <a:lnSpc>
                          <a:spcPct val="100000"/>
                        </a:lnSpc>
                      </a:pPr>
                      <a:r>
                        <a:rPr sz="900" spc="-5" dirty="0"/>
                        <a:t>It is</a:t>
                      </a:r>
                      <a:r>
                        <a:rPr sz="900" spc="10" dirty="0"/>
                        <a:t> </a:t>
                      </a:r>
                      <a:r>
                        <a:rPr sz="900" spc="-5" dirty="0"/>
                        <a:t>used</a:t>
                      </a:r>
                      <a:r>
                        <a:rPr sz="900" dirty="0"/>
                        <a:t> </a:t>
                      </a:r>
                      <a:r>
                        <a:rPr sz="900" spc="-5" dirty="0"/>
                        <a:t>to</a:t>
                      </a:r>
                      <a:r>
                        <a:rPr sz="900" spc="25" dirty="0"/>
                        <a:t> </a:t>
                      </a:r>
                      <a:r>
                        <a:rPr sz="900" spc="-5" dirty="0"/>
                        <a:t>remove</a:t>
                      </a:r>
                      <a:r>
                        <a:rPr sz="900" spc="20" dirty="0"/>
                        <a:t> </a:t>
                      </a:r>
                      <a:r>
                        <a:rPr sz="900" spc="-10" dirty="0"/>
                        <a:t>the</a:t>
                      </a:r>
                      <a:r>
                        <a:rPr sz="900" spc="20" dirty="0"/>
                        <a:t> </a:t>
                      </a:r>
                      <a:r>
                        <a:rPr sz="900" spc="-5" dirty="0"/>
                        <a:t>element</a:t>
                      </a:r>
                      <a:r>
                        <a:rPr sz="900" spc="40" dirty="0"/>
                        <a:t> </a:t>
                      </a:r>
                      <a:r>
                        <a:rPr sz="900" spc="-5" dirty="0"/>
                        <a:t>present</a:t>
                      </a:r>
                      <a:r>
                        <a:rPr sz="900" spc="10" dirty="0"/>
                        <a:t> </a:t>
                      </a:r>
                      <a:r>
                        <a:rPr sz="900" spc="-5" dirty="0"/>
                        <a:t>at</a:t>
                      </a:r>
                      <a:r>
                        <a:rPr sz="900" spc="15" dirty="0"/>
                        <a:t> </a:t>
                      </a:r>
                      <a:r>
                        <a:rPr sz="900" spc="-10" dirty="0"/>
                        <a:t>the</a:t>
                      </a:r>
                      <a:r>
                        <a:rPr sz="900" spc="20" dirty="0"/>
                        <a:t> </a:t>
                      </a:r>
                      <a:r>
                        <a:rPr sz="900" spc="-5" dirty="0"/>
                        <a:t>specified</a:t>
                      </a:r>
                      <a:r>
                        <a:rPr sz="900" spc="15" dirty="0"/>
                        <a:t> </a:t>
                      </a:r>
                      <a:r>
                        <a:rPr sz="900" spc="-5" dirty="0"/>
                        <a:t>position</a:t>
                      </a:r>
                      <a:r>
                        <a:rPr sz="900" spc="25" dirty="0"/>
                        <a:t> </a:t>
                      </a:r>
                      <a:r>
                        <a:rPr sz="900" spc="-5" dirty="0"/>
                        <a:t>in</a:t>
                      </a:r>
                      <a:r>
                        <a:rPr sz="900" dirty="0"/>
                        <a:t> </a:t>
                      </a:r>
                      <a:r>
                        <a:rPr sz="900" spc="-10" dirty="0"/>
                        <a:t>the</a:t>
                      </a:r>
                      <a:r>
                        <a:rPr sz="900" spc="20" dirty="0"/>
                        <a:t> </a:t>
                      </a:r>
                      <a:r>
                        <a:rPr sz="900" spc="-5" dirty="0"/>
                        <a:t>list.</a:t>
                      </a:r>
                      <a:endParaRPr sz="900">
                        <a:latin typeface="Calibri"/>
                        <a:cs typeface="Calibri"/>
                      </a:endParaRPr>
                    </a:p>
                  </a:txBody>
                  <a:tcPr marL="0" marR="0" marT="8467" marB="0"/>
                </a:tc>
                <a:extLst>
                  <a:ext uri="{0D108BD9-81ED-4DB2-BD59-A6C34878D82A}">
                    <a16:rowId xmlns:a16="http://schemas.microsoft.com/office/drawing/2014/main" val="10002"/>
                  </a:ext>
                </a:extLst>
              </a:tr>
              <a:tr h="386080">
                <a:tc>
                  <a:txBody>
                    <a:bodyPr/>
                    <a:lstStyle/>
                    <a:p>
                      <a:pPr>
                        <a:lnSpc>
                          <a:spcPct val="100000"/>
                        </a:lnSpc>
                        <a:spcBef>
                          <a:spcPts val="50"/>
                        </a:spcBef>
                      </a:pPr>
                      <a:endParaRPr sz="700" dirty="0"/>
                    </a:p>
                    <a:p>
                      <a:pPr algn="ctr">
                        <a:lnSpc>
                          <a:spcPct val="100000"/>
                        </a:lnSpc>
                      </a:pPr>
                      <a:r>
                        <a:rPr sz="900" spc="-5" dirty="0"/>
                        <a:t>size()</a:t>
                      </a:r>
                      <a:endParaRPr sz="900" dirty="0">
                        <a:latin typeface="Calibri"/>
                        <a:cs typeface="Calibri"/>
                      </a:endParaRPr>
                    </a:p>
                  </a:txBody>
                  <a:tcPr marL="0" marR="0" marT="8467" marB="0"/>
                </a:tc>
                <a:tc>
                  <a:txBody>
                    <a:bodyPr/>
                    <a:lstStyle/>
                    <a:p>
                      <a:pPr>
                        <a:lnSpc>
                          <a:spcPct val="100000"/>
                        </a:lnSpc>
                        <a:spcBef>
                          <a:spcPts val="50"/>
                        </a:spcBef>
                      </a:pPr>
                      <a:endParaRPr sz="700"/>
                    </a:p>
                    <a:p>
                      <a:pPr algn="ctr">
                        <a:lnSpc>
                          <a:spcPct val="100000"/>
                        </a:lnSpc>
                      </a:pPr>
                      <a:r>
                        <a:rPr sz="900" spc="-5" dirty="0"/>
                        <a:t>It is</a:t>
                      </a:r>
                      <a:r>
                        <a:rPr sz="900" spc="10" dirty="0"/>
                        <a:t> </a:t>
                      </a:r>
                      <a:r>
                        <a:rPr sz="900" spc="-5" dirty="0"/>
                        <a:t>used</a:t>
                      </a:r>
                      <a:r>
                        <a:rPr sz="900" dirty="0"/>
                        <a:t> </a:t>
                      </a:r>
                      <a:r>
                        <a:rPr sz="900" spc="-5" dirty="0"/>
                        <a:t>to</a:t>
                      </a:r>
                      <a:r>
                        <a:rPr sz="900" spc="25" dirty="0"/>
                        <a:t> </a:t>
                      </a:r>
                      <a:r>
                        <a:rPr sz="900" spc="-10" dirty="0"/>
                        <a:t>return</a:t>
                      </a:r>
                      <a:r>
                        <a:rPr sz="900" spc="25" dirty="0"/>
                        <a:t> </a:t>
                      </a:r>
                      <a:r>
                        <a:rPr sz="900" spc="-10" dirty="0"/>
                        <a:t>the</a:t>
                      </a:r>
                      <a:r>
                        <a:rPr sz="900" spc="20" dirty="0"/>
                        <a:t> </a:t>
                      </a:r>
                      <a:r>
                        <a:rPr sz="900" spc="-10" dirty="0"/>
                        <a:t>number</a:t>
                      </a:r>
                      <a:r>
                        <a:rPr sz="900" spc="30" dirty="0"/>
                        <a:t> </a:t>
                      </a:r>
                      <a:r>
                        <a:rPr sz="900" spc="-5" dirty="0"/>
                        <a:t>of</a:t>
                      </a:r>
                      <a:r>
                        <a:rPr sz="900" dirty="0"/>
                        <a:t> </a:t>
                      </a:r>
                      <a:r>
                        <a:rPr sz="900" spc="-5" dirty="0"/>
                        <a:t>elements</a:t>
                      </a:r>
                      <a:r>
                        <a:rPr sz="900" spc="45" dirty="0"/>
                        <a:t> </a:t>
                      </a:r>
                      <a:r>
                        <a:rPr sz="900" spc="-5" dirty="0"/>
                        <a:t>present</a:t>
                      </a:r>
                      <a:r>
                        <a:rPr sz="900" spc="25" dirty="0"/>
                        <a:t> </a:t>
                      </a:r>
                      <a:r>
                        <a:rPr sz="900" spc="-5" dirty="0"/>
                        <a:t>in</a:t>
                      </a:r>
                      <a:r>
                        <a:rPr sz="900" dirty="0"/>
                        <a:t> </a:t>
                      </a:r>
                      <a:r>
                        <a:rPr sz="900" spc="-10" dirty="0"/>
                        <a:t>the</a:t>
                      </a:r>
                      <a:r>
                        <a:rPr sz="900" spc="20" dirty="0"/>
                        <a:t> </a:t>
                      </a:r>
                      <a:r>
                        <a:rPr sz="900" spc="-5" dirty="0"/>
                        <a:t>list.</a:t>
                      </a:r>
                      <a:endParaRPr sz="900">
                        <a:latin typeface="Calibri"/>
                        <a:cs typeface="Calibri"/>
                      </a:endParaRPr>
                    </a:p>
                  </a:txBody>
                  <a:tcPr marL="0" marR="0" marT="8467" marB="0"/>
                </a:tc>
                <a:extLst>
                  <a:ext uri="{0D108BD9-81ED-4DB2-BD59-A6C34878D82A}">
                    <a16:rowId xmlns:a16="http://schemas.microsoft.com/office/drawing/2014/main" val="10003"/>
                  </a:ext>
                </a:extLst>
              </a:tr>
              <a:tr h="385909">
                <a:tc>
                  <a:txBody>
                    <a:bodyPr/>
                    <a:lstStyle/>
                    <a:p>
                      <a:pPr>
                        <a:lnSpc>
                          <a:spcPct val="100000"/>
                        </a:lnSpc>
                        <a:spcBef>
                          <a:spcPts val="50"/>
                        </a:spcBef>
                      </a:pPr>
                      <a:endParaRPr sz="700"/>
                    </a:p>
                    <a:p>
                      <a:pPr marL="635" algn="ctr">
                        <a:lnSpc>
                          <a:spcPct val="100000"/>
                        </a:lnSpc>
                      </a:pPr>
                      <a:r>
                        <a:rPr sz="900" spc="-10" dirty="0"/>
                        <a:t>subList(int</a:t>
                      </a:r>
                      <a:r>
                        <a:rPr sz="900" spc="40" dirty="0"/>
                        <a:t> </a:t>
                      </a:r>
                      <a:r>
                        <a:rPr sz="900" spc="-10" dirty="0"/>
                        <a:t>frmIndex,</a:t>
                      </a:r>
                      <a:r>
                        <a:rPr sz="900" spc="30" dirty="0"/>
                        <a:t> </a:t>
                      </a:r>
                      <a:r>
                        <a:rPr sz="900" spc="-10" dirty="0"/>
                        <a:t>int</a:t>
                      </a:r>
                      <a:r>
                        <a:rPr sz="900" spc="15" dirty="0"/>
                        <a:t> </a:t>
                      </a:r>
                      <a:r>
                        <a:rPr sz="900" spc="-5" dirty="0"/>
                        <a:t>toIndex)</a:t>
                      </a:r>
                      <a:endParaRPr sz="900">
                        <a:latin typeface="Calibri"/>
                        <a:cs typeface="Calibri"/>
                      </a:endParaRPr>
                    </a:p>
                  </a:txBody>
                  <a:tcPr marL="0" marR="0" marT="8467" marB="0"/>
                </a:tc>
                <a:tc>
                  <a:txBody>
                    <a:bodyPr/>
                    <a:lstStyle/>
                    <a:p>
                      <a:pPr>
                        <a:lnSpc>
                          <a:spcPct val="100000"/>
                        </a:lnSpc>
                        <a:spcBef>
                          <a:spcPts val="50"/>
                        </a:spcBef>
                      </a:pPr>
                      <a:endParaRPr sz="700"/>
                    </a:p>
                    <a:p>
                      <a:pPr algn="ctr">
                        <a:lnSpc>
                          <a:spcPct val="100000"/>
                        </a:lnSpc>
                      </a:pPr>
                      <a:r>
                        <a:rPr sz="900" spc="-5" dirty="0"/>
                        <a:t>It is</a:t>
                      </a:r>
                      <a:r>
                        <a:rPr sz="900" spc="10" dirty="0"/>
                        <a:t> </a:t>
                      </a:r>
                      <a:r>
                        <a:rPr sz="900" spc="-5" dirty="0"/>
                        <a:t>used</a:t>
                      </a:r>
                      <a:r>
                        <a:rPr sz="900" dirty="0"/>
                        <a:t> </a:t>
                      </a:r>
                      <a:r>
                        <a:rPr sz="900" spc="-5" dirty="0"/>
                        <a:t>to</a:t>
                      </a:r>
                      <a:r>
                        <a:rPr sz="900" spc="20" dirty="0"/>
                        <a:t> </a:t>
                      </a:r>
                      <a:r>
                        <a:rPr sz="900" spc="-5" dirty="0"/>
                        <a:t>fetch</a:t>
                      </a:r>
                      <a:r>
                        <a:rPr sz="900" dirty="0"/>
                        <a:t> </a:t>
                      </a:r>
                      <a:r>
                        <a:rPr sz="900" spc="-5" dirty="0"/>
                        <a:t>all</a:t>
                      </a:r>
                      <a:r>
                        <a:rPr sz="900" spc="15" dirty="0"/>
                        <a:t> </a:t>
                      </a:r>
                      <a:r>
                        <a:rPr sz="900" spc="-10" dirty="0"/>
                        <a:t>the</a:t>
                      </a:r>
                      <a:r>
                        <a:rPr sz="900" spc="10" dirty="0"/>
                        <a:t> </a:t>
                      </a:r>
                      <a:r>
                        <a:rPr sz="900" spc="-5" dirty="0"/>
                        <a:t>elements</a:t>
                      </a:r>
                      <a:r>
                        <a:rPr sz="900" spc="40" dirty="0"/>
                        <a:t> </a:t>
                      </a:r>
                      <a:r>
                        <a:rPr sz="900" spc="-5" dirty="0"/>
                        <a:t>lies</a:t>
                      </a:r>
                      <a:r>
                        <a:rPr sz="900" spc="10" dirty="0"/>
                        <a:t> </a:t>
                      </a:r>
                      <a:r>
                        <a:rPr sz="900" spc="-10" dirty="0"/>
                        <a:t>within</a:t>
                      </a:r>
                      <a:r>
                        <a:rPr sz="900" spc="35" dirty="0"/>
                        <a:t> </a:t>
                      </a:r>
                      <a:r>
                        <a:rPr sz="900" spc="-10" dirty="0"/>
                        <a:t>the</a:t>
                      </a:r>
                      <a:r>
                        <a:rPr sz="900" spc="15" dirty="0"/>
                        <a:t> </a:t>
                      </a:r>
                      <a:r>
                        <a:rPr sz="900" spc="-5" dirty="0"/>
                        <a:t>given</a:t>
                      </a:r>
                      <a:r>
                        <a:rPr sz="900" dirty="0"/>
                        <a:t> </a:t>
                      </a:r>
                      <a:r>
                        <a:rPr sz="900" spc="-5" dirty="0"/>
                        <a:t>range.</a:t>
                      </a:r>
                      <a:endParaRPr sz="900">
                        <a:latin typeface="Calibri"/>
                        <a:cs typeface="Calibri"/>
                      </a:endParaRPr>
                    </a:p>
                  </a:txBody>
                  <a:tcPr marL="0" marR="0" marT="8467" marB="0"/>
                </a:tc>
                <a:extLst>
                  <a:ext uri="{0D108BD9-81ED-4DB2-BD59-A6C34878D82A}">
                    <a16:rowId xmlns:a16="http://schemas.microsoft.com/office/drawing/2014/main" val="10004"/>
                  </a:ext>
                </a:extLst>
              </a:tr>
              <a:tr h="506475">
                <a:tc>
                  <a:txBody>
                    <a:bodyPr/>
                    <a:lstStyle/>
                    <a:p>
                      <a:pPr>
                        <a:lnSpc>
                          <a:spcPct val="100000"/>
                        </a:lnSpc>
                        <a:spcBef>
                          <a:spcPts val="50"/>
                        </a:spcBef>
                      </a:pPr>
                      <a:endParaRPr sz="700"/>
                    </a:p>
                    <a:p>
                      <a:pPr algn="ctr">
                        <a:lnSpc>
                          <a:spcPct val="100000"/>
                        </a:lnSpc>
                        <a:spcBef>
                          <a:spcPts val="5"/>
                        </a:spcBef>
                      </a:pPr>
                      <a:r>
                        <a:rPr sz="900" spc="-5" dirty="0"/>
                        <a:t>indexOf(Object</a:t>
                      </a:r>
                      <a:r>
                        <a:rPr sz="900" spc="-20" dirty="0"/>
                        <a:t> </a:t>
                      </a:r>
                      <a:r>
                        <a:rPr sz="900" spc="-5" dirty="0"/>
                        <a:t>o)</a:t>
                      </a:r>
                      <a:endParaRPr sz="900">
                        <a:latin typeface="Calibri"/>
                        <a:cs typeface="Calibri"/>
                      </a:endParaRPr>
                    </a:p>
                  </a:txBody>
                  <a:tcPr marL="0" marR="0" marT="8467" marB="0"/>
                </a:tc>
                <a:tc>
                  <a:txBody>
                    <a:bodyPr/>
                    <a:lstStyle/>
                    <a:p>
                      <a:pPr>
                        <a:lnSpc>
                          <a:spcPct val="100000"/>
                        </a:lnSpc>
                        <a:spcBef>
                          <a:spcPts val="50"/>
                        </a:spcBef>
                      </a:pPr>
                      <a:endParaRPr sz="700"/>
                    </a:p>
                    <a:p>
                      <a:pPr marL="1270" algn="ctr">
                        <a:lnSpc>
                          <a:spcPct val="100000"/>
                        </a:lnSpc>
                        <a:spcBef>
                          <a:spcPts val="5"/>
                        </a:spcBef>
                      </a:pPr>
                      <a:r>
                        <a:rPr sz="900" spc="-5" dirty="0"/>
                        <a:t>It</a:t>
                      </a:r>
                      <a:r>
                        <a:rPr sz="900" dirty="0"/>
                        <a:t> </a:t>
                      </a:r>
                      <a:r>
                        <a:rPr sz="900" spc="-5" dirty="0"/>
                        <a:t>is</a:t>
                      </a:r>
                      <a:r>
                        <a:rPr sz="900" spc="15" dirty="0"/>
                        <a:t> </a:t>
                      </a:r>
                      <a:r>
                        <a:rPr sz="900" spc="-5" dirty="0"/>
                        <a:t>used</a:t>
                      </a:r>
                      <a:r>
                        <a:rPr sz="900" spc="5" dirty="0"/>
                        <a:t> </a:t>
                      </a:r>
                      <a:r>
                        <a:rPr sz="900" spc="-5" dirty="0"/>
                        <a:t>to</a:t>
                      </a:r>
                      <a:r>
                        <a:rPr sz="900" spc="30" dirty="0"/>
                        <a:t> </a:t>
                      </a:r>
                      <a:r>
                        <a:rPr sz="900" spc="-10" dirty="0"/>
                        <a:t>return</a:t>
                      </a:r>
                      <a:r>
                        <a:rPr sz="900" spc="30" dirty="0"/>
                        <a:t> </a:t>
                      </a:r>
                      <a:r>
                        <a:rPr sz="900" spc="-10" dirty="0"/>
                        <a:t>the</a:t>
                      </a:r>
                      <a:r>
                        <a:rPr sz="900" spc="30" dirty="0"/>
                        <a:t> </a:t>
                      </a:r>
                      <a:r>
                        <a:rPr sz="900" spc="-10" dirty="0"/>
                        <a:t>index</a:t>
                      </a:r>
                      <a:r>
                        <a:rPr sz="900" spc="5" dirty="0"/>
                        <a:t> </a:t>
                      </a:r>
                      <a:r>
                        <a:rPr sz="900" spc="-5" dirty="0"/>
                        <a:t>in</a:t>
                      </a:r>
                      <a:r>
                        <a:rPr sz="900" spc="20" dirty="0"/>
                        <a:t> </a:t>
                      </a:r>
                      <a:r>
                        <a:rPr sz="900" spc="-10" dirty="0"/>
                        <a:t>this</a:t>
                      </a:r>
                      <a:r>
                        <a:rPr sz="900" spc="25" dirty="0"/>
                        <a:t> </a:t>
                      </a:r>
                      <a:r>
                        <a:rPr sz="900" spc="-5" dirty="0"/>
                        <a:t>list</a:t>
                      </a:r>
                      <a:r>
                        <a:rPr sz="900" spc="25" dirty="0"/>
                        <a:t> </a:t>
                      </a:r>
                      <a:r>
                        <a:rPr sz="900" spc="-5" dirty="0"/>
                        <a:t>of</a:t>
                      </a:r>
                      <a:r>
                        <a:rPr sz="900" spc="10" dirty="0"/>
                        <a:t> </a:t>
                      </a:r>
                      <a:r>
                        <a:rPr sz="900" spc="-10" dirty="0"/>
                        <a:t>the</a:t>
                      </a:r>
                      <a:r>
                        <a:rPr sz="900" spc="15" dirty="0"/>
                        <a:t> </a:t>
                      </a:r>
                      <a:r>
                        <a:rPr sz="900" spc="-5" dirty="0"/>
                        <a:t>first</a:t>
                      </a:r>
                      <a:r>
                        <a:rPr sz="900" spc="35" dirty="0"/>
                        <a:t> </a:t>
                      </a:r>
                      <a:r>
                        <a:rPr sz="900" spc="-5" dirty="0"/>
                        <a:t>occurrence</a:t>
                      </a:r>
                      <a:r>
                        <a:rPr sz="900" spc="40" dirty="0"/>
                        <a:t> </a:t>
                      </a:r>
                      <a:r>
                        <a:rPr sz="900" spc="-5" dirty="0"/>
                        <a:t>of</a:t>
                      </a:r>
                      <a:r>
                        <a:rPr sz="900" spc="5" dirty="0"/>
                        <a:t> </a:t>
                      </a:r>
                      <a:r>
                        <a:rPr sz="900" spc="-10" dirty="0"/>
                        <a:t>the</a:t>
                      </a:r>
                      <a:r>
                        <a:rPr sz="900" spc="25" dirty="0"/>
                        <a:t> </a:t>
                      </a:r>
                      <a:r>
                        <a:rPr sz="900" spc="-5" dirty="0"/>
                        <a:t>specified</a:t>
                      </a:r>
                      <a:r>
                        <a:rPr sz="900" spc="20" dirty="0"/>
                        <a:t> </a:t>
                      </a:r>
                      <a:r>
                        <a:rPr sz="900" spc="-5" dirty="0"/>
                        <a:t>element,</a:t>
                      </a:r>
                      <a:r>
                        <a:rPr sz="900" spc="40" dirty="0"/>
                        <a:t> </a:t>
                      </a:r>
                      <a:r>
                        <a:rPr sz="900" spc="-5" dirty="0"/>
                        <a:t>or</a:t>
                      </a:r>
                      <a:r>
                        <a:rPr sz="900" spc="45" dirty="0"/>
                        <a:t> </a:t>
                      </a:r>
                      <a:r>
                        <a:rPr sz="900" spc="-5" dirty="0"/>
                        <a:t>-1 </a:t>
                      </a:r>
                      <a:r>
                        <a:rPr sz="900" spc="-10" dirty="0"/>
                        <a:t>if</a:t>
                      </a:r>
                      <a:r>
                        <a:rPr sz="900" spc="15" dirty="0"/>
                        <a:t> </a:t>
                      </a:r>
                      <a:r>
                        <a:rPr sz="900" spc="-10" dirty="0"/>
                        <a:t>the</a:t>
                      </a:r>
                      <a:r>
                        <a:rPr sz="900" spc="25" dirty="0"/>
                        <a:t> </a:t>
                      </a:r>
                      <a:r>
                        <a:rPr sz="900" spc="-5" dirty="0"/>
                        <a:t>List</a:t>
                      </a:r>
                      <a:r>
                        <a:rPr sz="900" spc="20" dirty="0"/>
                        <a:t> </a:t>
                      </a:r>
                      <a:r>
                        <a:rPr sz="900" spc="-5" dirty="0"/>
                        <a:t>does</a:t>
                      </a:r>
                      <a:r>
                        <a:rPr sz="900" spc="30" dirty="0"/>
                        <a:t> </a:t>
                      </a:r>
                      <a:r>
                        <a:rPr sz="900" spc="-10" dirty="0"/>
                        <a:t>not</a:t>
                      </a:r>
                      <a:r>
                        <a:rPr sz="900" spc="5" dirty="0"/>
                        <a:t> </a:t>
                      </a:r>
                      <a:r>
                        <a:rPr sz="900" spc="-5" dirty="0"/>
                        <a:t>contain</a:t>
                      </a:r>
                      <a:r>
                        <a:rPr sz="900" spc="40" dirty="0"/>
                        <a:t> </a:t>
                      </a:r>
                      <a:r>
                        <a:rPr sz="900" spc="-10" dirty="0"/>
                        <a:t>this</a:t>
                      </a:r>
                      <a:r>
                        <a:rPr sz="900" spc="25" dirty="0"/>
                        <a:t> </a:t>
                      </a:r>
                      <a:r>
                        <a:rPr sz="900" spc="-5" dirty="0"/>
                        <a:t>element.</a:t>
                      </a:r>
                      <a:endParaRPr sz="900">
                        <a:latin typeface="Calibri"/>
                        <a:cs typeface="Calibri"/>
                      </a:endParaRPr>
                    </a:p>
                  </a:txBody>
                  <a:tcPr marL="0" marR="0" marT="8467" marB="0"/>
                </a:tc>
                <a:extLst>
                  <a:ext uri="{0D108BD9-81ED-4DB2-BD59-A6C34878D82A}">
                    <a16:rowId xmlns:a16="http://schemas.microsoft.com/office/drawing/2014/main" val="10005"/>
                  </a:ext>
                </a:extLst>
              </a:tr>
              <a:tr h="385977">
                <a:tc>
                  <a:txBody>
                    <a:bodyPr/>
                    <a:lstStyle/>
                    <a:p>
                      <a:pPr>
                        <a:lnSpc>
                          <a:spcPct val="100000"/>
                        </a:lnSpc>
                        <a:spcBef>
                          <a:spcPts val="55"/>
                        </a:spcBef>
                      </a:pPr>
                      <a:endParaRPr sz="700"/>
                    </a:p>
                    <a:p>
                      <a:pPr algn="ctr">
                        <a:lnSpc>
                          <a:spcPct val="100000"/>
                        </a:lnSpc>
                      </a:pPr>
                      <a:r>
                        <a:rPr sz="900" spc="-5" dirty="0"/>
                        <a:t>equals(Object</a:t>
                      </a:r>
                      <a:r>
                        <a:rPr sz="900" spc="-15" dirty="0"/>
                        <a:t> </a:t>
                      </a:r>
                      <a:r>
                        <a:rPr sz="900" spc="-5" dirty="0"/>
                        <a:t>o)</a:t>
                      </a:r>
                      <a:endParaRPr sz="900">
                        <a:latin typeface="Calibri"/>
                        <a:cs typeface="Calibri"/>
                      </a:endParaRPr>
                    </a:p>
                  </a:txBody>
                  <a:tcPr marL="0" marR="0" marT="9313" marB="0"/>
                </a:tc>
                <a:tc>
                  <a:txBody>
                    <a:bodyPr/>
                    <a:lstStyle/>
                    <a:p>
                      <a:pPr>
                        <a:lnSpc>
                          <a:spcPct val="100000"/>
                        </a:lnSpc>
                        <a:spcBef>
                          <a:spcPts val="55"/>
                        </a:spcBef>
                      </a:pPr>
                      <a:endParaRPr sz="700"/>
                    </a:p>
                    <a:p>
                      <a:pPr algn="ctr">
                        <a:lnSpc>
                          <a:spcPct val="100000"/>
                        </a:lnSpc>
                      </a:pPr>
                      <a:r>
                        <a:rPr sz="900" spc="-5" dirty="0"/>
                        <a:t>It is</a:t>
                      </a:r>
                      <a:r>
                        <a:rPr sz="900" spc="10" dirty="0"/>
                        <a:t> </a:t>
                      </a:r>
                      <a:r>
                        <a:rPr sz="900" spc="-5" dirty="0"/>
                        <a:t>used</a:t>
                      </a:r>
                      <a:r>
                        <a:rPr sz="900" dirty="0"/>
                        <a:t> </a:t>
                      </a:r>
                      <a:r>
                        <a:rPr sz="900" spc="-5" dirty="0"/>
                        <a:t>to</a:t>
                      </a:r>
                      <a:r>
                        <a:rPr sz="900" spc="25" dirty="0"/>
                        <a:t> </a:t>
                      </a:r>
                      <a:r>
                        <a:rPr sz="900" spc="-5" dirty="0"/>
                        <a:t>compare</a:t>
                      </a:r>
                      <a:r>
                        <a:rPr sz="900" spc="35" dirty="0"/>
                        <a:t> </a:t>
                      </a:r>
                      <a:r>
                        <a:rPr sz="900" spc="-10" dirty="0"/>
                        <a:t>the</a:t>
                      </a:r>
                      <a:r>
                        <a:rPr sz="900" spc="10" dirty="0"/>
                        <a:t> </a:t>
                      </a:r>
                      <a:r>
                        <a:rPr sz="900" spc="-5" dirty="0"/>
                        <a:t>specified</a:t>
                      </a:r>
                      <a:r>
                        <a:rPr sz="900" spc="15" dirty="0"/>
                        <a:t> </a:t>
                      </a:r>
                      <a:r>
                        <a:rPr sz="900" spc="-5" dirty="0"/>
                        <a:t>object</a:t>
                      </a:r>
                      <a:r>
                        <a:rPr sz="900" spc="15" dirty="0"/>
                        <a:t> </a:t>
                      </a:r>
                      <a:r>
                        <a:rPr sz="900" spc="-10" dirty="0"/>
                        <a:t>with</a:t>
                      </a:r>
                      <a:r>
                        <a:rPr sz="900" spc="25" dirty="0"/>
                        <a:t> </a:t>
                      </a:r>
                      <a:r>
                        <a:rPr sz="900" spc="-10" dirty="0"/>
                        <a:t>the</a:t>
                      </a:r>
                      <a:r>
                        <a:rPr sz="900" spc="10" dirty="0"/>
                        <a:t> </a:t>
                      </a:r>
                      <a:r>
                        <a:rPr sz="900" spc="-5" dirty="0"/>
                        <a:t>elements</a:t>
                      </a:r>
                      <a:r>
                        <a:rPr sz="900" spc="45" dirty="0"/>
                        <a:t> </a:t>
                      </a:r>
                      <a:r>
                        <a:rPr sz="900" spc="-5" dirty="0"/>
                        <a:t>of</a:t>
                      </a:r>
                      <a:r>
                        <a:rPr sz="900" dirty="0"/>
                        <a:t> </a:t>
                      </a:r>
                      <a:r>
                        <a:rPr sz="900" spc="-5" dirty="0"/>
                        <a:t>a</a:t>
                      </a:r>
                      <a:r>
                        <a:rPr sz="900" spc="10" dirty="0"/>
                        <a:t> </a:t>
                      </a:r>
                      <a:r>
                        <a:rPr sz="900" spc="-5" dirty="0"/>
                        <a:t>list.</a:t>
                      </a:r>
                      <a:endParaRPr sz="900">
                        <a:latin typeface="Calibri"/>
                        <a:cs typeface="Calibri"/>
                      </a:endParaRPr>
                    </a:p>
                  </a:txBody>
                  <a:tcPr marL="0" marR="0" marT="9313" marB="0"/>
                </a:tc>
                <a:extLst>
                  <a:ext uri="{0D108BD9-81ED-4DB2-BD59-A6C34878D82A}">
                    <a16:rowId xmlns:a16="http://schemas.microsoft.com/office/drawing/2014/main" val="10006"/>
                  </a:ext>
                </a:extLst>
              </a:tr>
              <a:tr h="386045">
                <a:tc>
                  <a:txBody>
                    <a:bodyPr/>
                    <a:lstStyle/>
                    <a:p>
                      <a:pPr>
                        <a:lnSpc>
                          <a:spcPct val="100000"/>
                        </a:lnSpc>
                        <a:spcBef>
                          <a:spcPts val="55"/>
                        </a:spcBef>
                      </a:pPr>
                      <a:endParaRPr sz="700"/>
                    </a:p>
                    <a:p>
                      <a:pPr algn="ctr">
                        <a:lnSpc>
                          <a:spcPct val="100000"/>
                        </a:lnSpc>
                      </a:pPr>
                      <a:r>
                        <a:rPr sz="900" spc="-10" dirty="0"/>
                        <a:t>get(int</a:t>
                      </a:r>
                      <a:r>
                        <a:rPr sz="900" spc="5" dirty="0"/>
                        <a:t> </a:t>
                      </a:r>
                      <a:r>
                        <a:rPr sz="900" spc="-10" dirty="0"/>
                        <a:t>index)</a:t>
                      </a:r>
                      <a:endParaRPr sz="900">
                        <a:latin typeface="Calibri"/>
                        <a:cs typeface="Calibri"/>
                      </a:endParaRPr>
                    </a:p>
                  </a:txBody>
                  <a:tcPr marL="0" marR="0" marT="9313" marB="0"/>
                </a:tc>
                <a:tc>
                  <a:txBody>
                    <a:bodyPr/>
                    <a:lstStyle/>
                    <a:p>
                      <a:pPr>
                        <a:lnSpc>
                          <a:spcPct val="100000"/>
                        </a:lnSpc>
                        <a:spcBef>
                          <a:spcPts val="55"/>
                        </a:spcBef>
                      </a:pPr>
                      <a:endParaRPr sz="700"/>
                    </a:p>
                    <a:p>
                      <a:pPr algn="ctr">
                        <a:lnSpc>
                          <a:spcPct val="100000"/>
                        </a:lnSpc>
                      </a:pPr>
                      <a:r>
                        <a:rPr sz="900" spc="-5" dirty="0"/>
                        <a:t>It</a:t>
                      </a:r>
                      <a:r>
                        <a:rPr sz="900" dirty="0"/>
                        <a:t> </a:t>
                      </a:r>
                      <a:r>
                        <a:rPr sz="900" spc="-5" dirty="0"/>
                        <a:t>is</a:t>
                      </a:r>
                      <a:r>
                        <a:rPr sz="900" spc="10" dirty="0"/>
                        <a:t> </a:t>
                      </a:r>
                      <a:r>
                        <a:rPr sz="900" spc="-5" dirty="0"/>
                        <a:t>used</a:t>
                      </a:r>
                      <a:r>
                        <a:rPr sz="900" spc="5" dirty="0"/>
                        <a:t> </a:t>
                      </a:r>
                      <a:r>
                        <a:rPr sz="900" spc="-5" dirty="0"/>
                        <a:t>to</a:t>
                      </a:r>
                      <a:r>
                        <a:rPr sz="900" spc="25" dirty="0"/>
                        <a:t> </a:t>
                      </a:r>
                      <a:r>
                        <a:rPr sz="900" spc="-5" dirty="0"/>
                        <a:t>fetch</a:t>
                      </a:r>
                      <a:r>
                        <a:rPr sz="900" spc="5" dirty="0"/>
                        <a:t> </a:t>
                      </a:r>
                      <a:r>
                        <a:rPr sz="900" spc="-10" dirty="0"/>
                        <a:t>the</a:t>
                      </a:r>
                      <a:r>
                        <a:rPr sz="900" spc="20" dirty="0"/>
                        <a:t> </a:t>
                      </a:r>
                      <a:r>
                        <a:rPr sz="900" spc="-5" dirty="0"/>
                        <a:t>element</a:t>
                      </a:r>
                      <a:r>
                        <a:rPr sz="900" spc="30" dirty="0"/>
                        <a:t> </a:t>
                      </a:r>
                      <a:r>
                        <a:rPr sz="900" spc="-5" dirty="0"/>
                        <a:t>from</a:t>
                      </a:r>
                      <a:r>
                        <a:rPr sz="900" spc="15" dirty="0"/>
                        <a:t> </a:t>
                      </a:r>
                      <a:r>
                        <a:rPr sz="900" spc="-10" dirty="0"/>
                        <a:t>the</a:t>
                      </a:r>
                      <a:r>
                        <a:rPr sz="900" spc="25" dirty="0"/>
                        <a:t> </a:t>
                      </a:r>
                      <a:r>
                        <a:rPr sz="900" spc="-10" dirty="0"/>
                        <a:t>particular</a:t>
                      </a:r>
                      <a:r>
                        <a:rPr sz="900" spc="50" dirty="0"/>
                        <a:t> </a:t>
                      </a:r>
                      <a:r>
                        <a:rPr sz="900" spc="-5" dirty="0"/>
                        <a:t>position</a:t>
                      </a:r>
                      <a:r>
                        <a:rPr sz="900" spc="30" dirty="0"/>
                        <a:t> </a:t>
                      </a:r>
                      <a:r>
                        <a:rPr sz="900" spc="-5" dirty="0"/>
                        <a:t>of</a:t>
                      </a:r>
                      <a:r>
                        <a:rPr sz="900" spc="10" dirty="0"/>
                        <a:t> </a:t>
                      </a:r>
                      <a:r>
                        <a:rPr sz="900" spc="-10" dirty="0"/>
                        <a:t>the</a:t>
                      </a:r>
                      <a:r>
                        <a:rPr sz="900" spc="15" dirty="0"/>
                        <a:t> </a:t>
                      </a:r>
                      <a:r>
                        <a:rPr sz="900" spc="-5" dirty="0"/>
                        <a:t>list.</a:t>
                      </a:r>
                      <a:endParaRPr sz="900">
                        <a:latin typeface="Calibri"/>
                        <a:cs typeface="Calibri"/>
                      </a:endParaRPr>
                    </a:p>
                  </a:txBody>
                  <a:tcPr marL="0" marR="0" marT="9313" marB="0"/>
                </a:tc>
                <a:extLst>
                  <a:ext uri="{0D108BD9-81ED-4DB2-BD59-A6C34878D82A}">
                    <a16:rowId xmlns:a16="http://schemas.microsoft.com/office/drawing/2014/main" val="10007"/>
                  </a:ext>
                </a:extLst>
              </a:tr>
              <a:tr h="386028">
                <a:tc>
                  <a:txBody>
                    <a:bodyPr/>
                    <a:lstStyle/>
                    <a:p>
                      <a:pPr>
                        <a:lnSpc>
                          <a:spcPct val="100000"/>
                        </a:lnSpc>
                        <a:spcBef>
                          <a:spcPts val="55"/>
                        </a:spcBef>
                      </a:pPr>
                      <a:endParaRPr sz="700"/>
                    </a:p>
                    <a:p>
                      <a:pPr algn="ctr">
                        <a:lnSpc>
                          <a:spcPct val="100000"/>
                        </a:lnSpc>
                      </a:pPr>
                      <a:r>
                        <a:rPr sz="900" spc="-10" dirty="0"/>
                        <a:t>isEmpty()</a:t>
                      </a:r>
                      <a:endParaRPr sz="900">
                        <a:latin typeface="Calibri"/>
                        <a:cs typeface="Calibri"/>
                      </a:endParaRPr>
                    </a:p>
                  </a:txBody>
                  <a:tcPr marL="0" marR="0" marT="9313" marB="0"/>
                </a:tc>
                <a:tc>
                  <a:txBody>
                    <a:bodyPr/>
                    <a:lstStyle/>
                    <a:p>
                      <a:pPr>
                        <a:lnSpc>
                          <a:spcPct val="100000"/>
                        </a:lnSpc>
                        <a:spcBef>
                          <a:spcPts val="55"/>
                        </a:spcBef>
                      </a:pPr>
                      <a:endParaRPr sz="700"/>
                    </a:p>
                    <a:p>
                      <a:pPr algn="ctr">
                        <a:lnSpc>
                          <a:spcPct val="100000"/>
                        </a:lnSpc>
                      </a:pPr>
                      <a:r>
                        <a:rPr sz="900" spc="-5" dirty="0"/>
                        <a:t>It</a:t>
                      </a:r>
                      <a:r>
                        <a:rPr sz="900" dirty="0"/>
                        <a:t> </a:t>
                      </a:r>
                      <a:r>
                        <a:rPr sz="900" spc="-10" dirty="0"/>
                        <a:t>returns</a:t>
                      </a:r>
                      <a:r>
                        <a:rPr sz="900" spc="40" dirty="0"/>
                        <a:t> </a:t>
                      </a:r>
                      <a:r>
                        <a:rPr sz="900" spc="-10" dirty="0"/>
                        <a:t>true</a:t>
                      </a:r>
                      <a:r>
                        <a:rPr sz="900" spc="40" dirty="0"/>
                        <a:t> </a:t>
                      </a:r>
                      <a:r>
                        <a:rPr sz="900" spc="-5" dirty="0"/>
                        <a:t>if</a:t>
                      </a:r>
                      <a:r>
                        <a:rPr sz="900" spc="15" dirty="0"/>
                        <a:t> </a:t>
                      </a:r>
                      <a:r>
                        <a:rPr sz="900" spc="-10" dirty="0"/>
                        <a:t>the</a:t>
                      </a:r>
                      <a:r>
                        <a:rPr sz="900" spc="15" dirty="0"/>
                        <a:t> </a:t>
                      </a:r>
                      <a:r>
                        <a:rPr sz="900" spc="-5" dirty="0"/>
                        <a:t>list</a:t>
                      </a:r>
                      <a:r>
                        <a:rPr sz="900" spc="30" dirty="0"/>
                        <a:t> </a:t>
                      </a:r>
                      <a:r>
                        <a:rPr sz="900" spc="-5" dirty="0"/>
                        <a:t>is</a:t>
                      </a:r>
                      <a:r>
                        <a:rPr sz="900" spc="15" dirty="0"/>
                        <a:t> </a:t>
                      </a:r>
                      <a:r>
                        <a:rPr sz="900" spc="-10" dirty="0"/>
                        <a:t>empty,</a:t>
                      </a:r>
                      <a:r>
                        <a:rPr sz="900" spc="30" dirty="0"/>
                        <a:t> </a:t>
                      </a:r>
                      <a:r>
                        <a:rPr sz="900" spc="-10" dirty="0"/>
                        <a:t>otherwise</a:t>
                      </a:r>
                      <a:r>
                        <a:rPr sz="900" spc="50" dirty="0"/>
                        <a:t> </a:t>
                      </a:r>
                      <a:r>
                        <a:rPr sz="900" spc="-5" dirty="0"/>
                        <a:t>false.</a:t>
                      </a:r>
                      <a:endParaRPr sz="900">
                        <a:latin typeface="Calibri"/>
                        <a:cs typeface="Calibri"/>
                      </a:endParaRPr>
                    </a:p>
                  </a:txBody>
                  <a:tcPr marL="0" marR="0" marT="9313" marB="0"/>
                </a:tc>
                <a:extLst>
                  <a:ext uri="{0D108BD9-81ED-4DB2-BD59-A6C34878D82A}">
                    <a16:rowId xmlns:a16="http://schemas.microsoft.com/office/drawing/2014/main" val="10008"/>
                  </a:ext>
                </a:extLst>
              </a:tr>
              <a:tr h="386045">
                <a:tc>
                  <a:txBody>
                    <a:bodyPr/>
                    <a:lstStyle/>
                    <a:p>
                      <a:pPr>
                        <a:lnSpc>
                          <a:spcPct val="100000"/>
                        </a:lnSpc>
                      </a:pPr>
                      <a:endParaRPr sz="800"/>
                    </a:p>
                    <a:p>
                      <a:pPr algn="ctr">
                        <a:lnSpc>
                          <a:spcPct val="100000"/>
                        </a:lnSpc>
                      </a:pPr>
                      <a:r>
                        <a:rPr sz="900" spc="-5" dirty="0"/>
                        <a:t>contains(Object</a:t>
                      </a:r>
                      <a:r>
                        <a:rPr sz="900" dirty="0"/>
                        <a:t> </a:t>
                      </a:r>
                      <a:r>
                        <a:rPr sz="900" spc="-5" dirty="0"/>
                        <a:t>o)</a:t>
                      </a:r>
                      <a:endParaRPr sz="900">
                        <a:latin typeface="Calibri"/>
                        <a:cs typeface="Calibri"/>
                      </a:endParaRPr>
                    </a:p>
                  </a:txBody>
                  <a:tcPr marL="0" marR="0" marT="0" marB="0"/>
                </a:tc>
                <a:tc>
                  <a:txBody>
                    <a:bodyPr/>
                    <a:lstStyle/>
                    <a:p>
                      <a:pPr>
                        <a:lnSpc>
                          <a:spcPct val="100000"/>
                        </a:lnSpc>
                      </a:pPr>
                      <a:endParaRPr sz="800"/>
                    </a:p>
                    <a:p>
                      <a:pPr algn="ctr">
                        <a:lnSpc>
                          <a:spcPct val="100000"/>
                        </a:lnSpc>
                      </a:pPr>
                      <a:r>
                        <a:rPr sz="900" spc="-5" dirty="0"/>
                        <a:t>It </a:t>
                      </a:r>
                      <a:r>
                        <a:rPr sz="900" spc="-10" dirty="0"/>
                        <a:t>returns</a:t>
                      </a:r>
                      <a:r>
                        <a:rPr sz="900" spc="35" dirty="0"/>
                        <a:t> </a:t>
                      </a:r>
                      <a:r>
                        <a:rPr sz="900" spc="-10" dirty="0"/>
                        <a:t>true</a:t>
                      </a:r>
                      <a:r>
                        <a:rPr sz="900" spc="35" dirty="0"/>
                        <a:t> </a:t>
                      </a:r>
                      <a:r>
                        <a:rPr sz="900" spc="-5" dirty="0"/>
                        <a:t>if</a:t>
                      </a:r>
                      <a:r>
                        <a:rPr sz="900" spc="10" dirty="0"/>
                        <a:t> </a:t>
                      </a:r>
                      <a:r>
                        <a:rPr sz="900" spc="-10" dirty="0"/>
                        <a:t>the</a:t>
                      </a:r>
                      <a:r>
                        <a:rPr sz="900" spc="10" dirty="0"/>
                        <a:t> </a:t>
                      </a:r>
                      <a:r>
                        <a:rPr sz="900" spc="-5" dirty="0"/>
                        <a:t>list</a:t>
                      </a:r>
                      <a:r>
                        <a:rPr sz="900" spc="25" dirty="0"/>
                        <a:t> </a:t>
                      </a:r>
                      <a:r>
                        <a:rPr sz="900" spc="-5" dirty="0"/>
                        <a:t>contains</a:t>
                      </a:r>
                      <a:r>
                        <a:rPr sz="900" spc="20" dirty="0"/>
                        <a:t> </a:t>
                      </a:r>
                      <a:r>
                        <a:rPr sz="900" spc="-10" dirty="0"/>
                        <a:t>the</a:t>
                      </a:r>
                      <a:r>
                        <a:rPr sz="900" spc="20" dirty="0"/>
                        <a:t> </a:t>
                      </a:r>
                      <a:r>
                        <a:rPr sz="900" spc="-5" dirty="0"/>
                        <a:t>specified</a:t>
                      </a:r>
                      <a:r>
                        <a:rPr sz="900" spc="15" dirty="0"/>
                        <a:t> </a:t>
                      </a:r>
                      <a:r>
                        <a:rPr sz="900" spc="-5" dirty="0"/>
                        <a:t>element</a:t>
                      </a:r>
                      <a:endParaRPr sz="900">
                        <a:latin typeface="Calibri"/>
                        <a:cs typeface="Calibri"/>
                      </a:endParaRPr>
                    </a:p>
                  </a:txBody>
                  <a:tcPr marL="0" marR="0" marT="0" marB="0"/>
                </a:tc>
                <a:extLst>
                  <a:ext uri="{0D108BD9-81ED-4DB2-BD59-A6C34878D82A}">
                    <a16:rowId xmlns:a16="http://schemas.microsoft.com/office/drawing/2014/main" val="10009"/>
                  </a:ext>
                </a:extLst>
              </a:tr>
              <a:tr h="386039">
                <a:tc>
                  <a:txBody>
                    <a:bodyPr/>
                    <a:lstStyle/>
                    <a:p>
                      <a:pPr>
                        <a:lnSpc>
                          <a:spcPct val="100000"/>
                        </a:lnSpc>
                      </a:pPr>
                      <a:endParaRPr sz="800"/>
                    </a:p>
                    <a:p>
                      <a:pPr algn="ctr">
                        <a:lnSpc>
                          <a:spcPct val="100000"/>
                        </a:lnSpc>
                      </a:pPr>
                      <a:r>
                        <a:rPr sz="900" spc="-5" dirty="0"/>
                        <a:t>toArray()</a:t>
                      </a:r>
                      <a:endParaRPr sz="900">
                        <a:latin typeface="Calibri"/>
                        <a:cs typeface="Calibri"/>
                      </a:endParaRPr>
                    </a:p>
                  </a:txBody>
                  <a:tcPr marL="0" marR="0" marT="0" marB="0"/>
                </a:tc>
                <a:tc>
                  <a:txBody>
                    <a:bodyPr/>
                    <a:lstStyle/>
                    <a:p>
                      <a:pPr>
                        <a:lnSpc>
                          <a:spcPct val="100000"/>
                        </a:lnSpc>
                      </a:pPr>
                      <a:endParaRPr sz="800" dirty="0"/>
                    </a:p>
                    <a:p>
                      <a:pPr algn="ctr">
                        <a:lnSpc>
                          <a:spcPct val="100000"/>
                        </a:lnSpc>
                      </a:pPr>
                      <a:r>
                        <a:rPr sz="900" spc="-5" dirty="0"/>
                        <a:t>It</a:t>
                      </a:r>
                      <a:r>
                        <a:rPr sz="900" dirty="0"/>
                        <a:t> </a:t>
                      </a:r>
                      <a:r>
                        <a:rPr sz="900" spc="-5" dirty="0"/>
                        <a:t>is</a:t>
                      </a:r>
                      <a:r>
                        <a:rPr sz="900" spc="15" dirty="0"/>
                        <a:t> </a:t>
                      </a:r>
                      <a:r>
                        <a:rPr sz="900" spc="-5" dirty="0"/>
                        <a:t>used</a:t>
                      </a:r>
                      <a:r>
                        <a:rPr sz="900" spc="5" dirty="0"/>
                        <a:t> </a:t>
                      </a:r>
                      <a:r>
                        <a:rPr sz="900" spc="-5" dirty="0"/>
                        <a:t>to</a:t>
                      </a:r>
                      <a:r>
                        <a:rPr sz="900" spc="30" dirty="0"/>
                        <a:t> </a:t>
                      </a:r>
                      <a:r>
                        <a:rPr sz="900" spc="-10" dirty="0"/>
                        <a:t>return</a:t>
                      </a:r>
                      <a:r>
                        <a:rPr sz="900" spc="25" dirty="0"/>
                        <a:t> </a:t>
                      </a:r>
                      <a:r>
                        <a:rPr sz="900" spc="-5" dirty="0"/>
                        <a:t>an</a:t>
                      </a:r>
                      <a:r>
                        <a:rPr sz="900" spc="5" dirty="0"/>
                        <a:t> </a:t>
                      </a:r>
                      <a:r>
                        <a:rPr sz="900" spc="-5" dirty="0"/>
                        <a:t>array</a:t>
                      </a:r>
                      <a:r>
                        <a:rPr sz="900" spc="20" dirty="0"/>
                        <a:t> </a:t>
                      </a:r>
                      <a:r>
                        <a:rPr sz="900" spc="-10" dirty="0"/>
                        <a:t>containing</a:t>
                      </a:r>
                      <a:r>
                        <a:rPr sz="900" spc="45" dirty="0"/>
                        <a:t> </a:t>
                      </a:r>
                      <a:r>
                        <a:rPr sz="900" spc="-5" dirty="0"/>
                        <a:t>all</a:t>
                      </a:r>
                      <a:r>
                        <a:rPr sz="900" spc="20" dirty="0"/>
                        <a:t> </a:t>
                      </a:r>
                      <a:r>
                        <a:rPr sz="900" spc="-5" dirty="0"/>
                        <a:t>of</a:t>
                      </a:r>
                      <a:r>
                        <a:rPr sz="900" dirty="0"/>
                        <a:t> </a:t>
                      </a:r>
                      <a:r>
                        <a:rPr sz="900" spc="-10" dirty="0"/>
                        <a:t>the</a:t>
                      </a:r>
                      <a:r>
                        <a:rPr sz="900" spc="25" dirty="0"/>
                        <a:t> </a:t>
                      </a:r>
                      <a:r>
                        <a:rPr sz="900" spc="-5" dirty="0"/>
                        <a:t>elements</a:t>
                      </a:r>
                      <a:r>
                        <a:rPr sz="900" spc="40" dirty="0"/>
                        <a:t> </a:t>
                      </a:r>
                      <a:r>
                        <a:rPr sz="900" spc="-5" dirty="0"/>
                        <a:t>in</a:t>
                      </a:r>
                      <a:r>
                        <a:rPr sz="900" spc="20" dirty="0"/>
                        <a:t> </a:t>
                      </a:r>
                      <a:r>
                        <a:rPr sz="900" spc="-10" dirty="0"/>
                        <a:t>this</a:t>
                      </a:r>
                      <a:r>
                        <a:rPr sz="900" spc="25" dirty="0"/>
                        <a:t> </a:t>
                      </a:r>
                      <a:r>
                        <a:rPr sz="900" spc="-5" dirty="0"/>
                        <a:t>list</a:t>
                      </a:r>
                      <a:r>
                        <a:rPr sz="900" spc="20" dirty="0"/>
                        <a:t> </a:t>
                      </a:r>
                      <a:r>
                        <a:rPr sz="900" spc="-5" dirty="0"/>
                        <a:t>in</a:t>
                      </a:r>
                      <a:r>
                        <a:rPr sz="900" dirty="0"/>
                        <a:t> </a:t>
                      </a:r>
                      <a:r>
                        <a:rPr sz="900" spc="-10" dirty="0"/>
                        <a:t>the</a:t>
                      </a:r>
                      <a:r>
                        <a:rPr sz="900" spc="25" dirty="0"/>
                        <a:t> </a:t>
                      </a:r>
                      <a:r>
                        <a:rPr sz="900" spc="-5" dirty="0"/>
                        <a:t>correct</a:t>
                      </a:r>
                      <a:r>
                        <a:rPr sz="900" spc="30" dirty="0"/>
                        <a:t> </a:t>
                      </a:r>
                      <a:r>
                        <a:rPr sz="900" spc="-5" dirty="0"/>
                        <a:t>order.</a:t>
                      </a:r>
                      <a:endParaRPr sz="900" dirty="0">
                        <a:latin typeface="Calibri"/>
                        <a:cs typeface="Calibri"/>
                      </a:endParaRPr>
                    </a:p>
                  </a:txBody>
                  <a:tcPr marL="0" marR="0"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95206" y="726300"/>
            <a:ext cx="2711873"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Ar</a:t>
            </a:r>
            <a:r>
              <a:rPr b="1" dirty="0">
                <a:solidFill>
                  <a:srgbClr val="000000"/>
                </a:solidFill>
              </a:rPr>
              <a:t>r</a:t>
            </a:r>
            <a:r>
              <a:rPr b="1" spc="-7" dirty="0">
                <a:solidFill>
                  <a:srgbClr val="000000"/>
                </a:solidFill>
              </a:rPr>
              <a:t>ayList</a:t>
            </a:r>
          </a:p>
        </p:txBody>
      </p:sp>
      <p:sp>
        <p:nvSpPr>
          <p:cNvPr id="4" name="object 4"/>
          <p:cNvSpPr txBox="1"/>
          <p:nvPr/>
        </p:nvSpPr>
        <p:spPr>
          <a:xfrm>
            <a:off x="886230" y="1792294"/>
            <a:ext cx="5720080" cy="4449936"/>
          </a:xfrm>
          <a:prstGeom prst="rect">
            <a:avLst/>
          </a:prstGeom>
        </p:spPr>
        <p:txBody>
          <a:bodyPr vert="horz" wrap="square" lIns="0" tIns="17780" rIns="0" bIns="0" rtlCol="0">
            <a:spAutoFit/>
          </a:bodyPr>
          <a:lstStyle/>
          <a:p>
            <a:pPr marL="457189" marR="6773">
              <a:spcBef>
                <a:spcPts val="140"/>
              </a:spcBef>
            </a:pPr>
            <a:r>
              <a:rPr spc="-7" dirty="0">
                <a:solidFill>
                  <a:srgbClr val="006FC0"/>
                </a:solidFill>
                <a:latin typeface="Calibri"/>
                <a:cs typeface="Calibri"/>
              </a:rPr>
              <a:t>public</a:t>
            </a:r>
            <a:r>
              <a:rPr spc="-13" dirty="0">
                <a:solidFill>
                  <a:srgbClr val="006FC0"/>
                </a:solidFill>
                <a:latin typeface="Calibri"/>
                <a:cs typeface="Calibri"/>
              </a:rPr>
              <a:t> </a:t>
            </a:r>
            <a:r>
              <a:rPr dirty="0">
                <a:solidFill>
                  <a:srgbClr val="006FC0"/>
                </a:solidFill>
                <a:latin typeface="Calibri"/>
                <a:cs typeface="Calibri"/>
              </a:rPr>
              <a:t>class</a:t>
            </a:r>
            <a:r>
              <a:rPr spc="-33" dirty="0">
                <a:solidFill>
                  <a:srgbClr val="006FC0"/>
                </a:solidFill>
                <a:latin typeface="Calibri"/>
                <a:cs typeface="Calibri"/>
              </a:rPr>
              <a:t> </a:t>
            </a:r>
            <a:r>
              <a:rPr dirty="0">
                <a:latin typeface="Calibri"/>
                <a:cs typeface="Calibri"/>
              </a:rPr>
              <a:t>ArrayList&lt;E&gt;</a:t>
            </a:r>
            <a:r>
              <a:rPr spc="-47" dirty="0">
                <a:latin typeface="Calibri"/>
                <a:cs typeface="Calibri"/>
              </a:rPr>
              <a:t> </a:t>
            </a:r>
            <a:r>
              <a:rPr dirty="0">
                <a:solidFill>
                  <a:srgbClr val="006FC0"/>
                </a:solidFill>
                <a:latin typeface="Calibri"/>
                <a:cs typeface="Calibri"/>
              </a:rPr>
              <a:t>extends</a:t>
            </a:r>
            <a:r>
              <a:rPr spc="-27" dirty="0">
                <a:solidFill>
                  <a:srgbClr val="006FC0"/>
                </a:solidFill>
                <a:latin typeface="Calibri"/>
                <a:cs typeface="Calibri"/>
              </a:rPr>
              <a:t> </a:t>
            </a:r>
            <a:r>
              <a:rPr spc="-7" dirty="0">
                <a:latin typeface="Calibri"/>
                <a:cs typeface="Calibri"/>
              </a:rPr>
              <a:t>AbstractList&lt;E&gt;</a:t>
            </a:r>
            <a:r>
              <a:rPr spc="-60" dirty="0">
                <a:latin typeface="Calibri"/>
                <a:cs typeface="Calibri"/>
              </a:rPr>
              <a:t> </a:t>
            </a:r>
            <a:r>
              <a:rPr dirty="0">
                <a:solidFill>
                  <a:srgbClr val="006FC0"/>
                </a:solidFill>
                <a:latin typeface="Calibri"/>
                <a:cs typeface="Calibri"/>
              </a:rPr>
              <a:t>implements</a:t>
            </a:r>
            <a:r>
              <a:rPr spc="-60" dirty="0">
                <a:solidFill>
                  <a:srgbClr val="006FC0"/>
                </a:solidFill>
                <a:latin typeface="Calibri"/>
                <a:cs typeface="Calibri"/>
              </a:rPr>
              <a:t> </a:t>
            </a:r>
            <a:r>
              <a:rPr dirty="0">
                <a:latin typeface="Calibri"/>
                <a:cs typeface="Calibri"/>
              </a:rPr>
              <a:t>List&lt;E&gt;, </a:t>
            </a:r>
            <a:r>
              <a:rPr spc="-313" dirty="0">
                <a:latin typeface="Calibri"/>
                <a:cs typeface="Calibri"/>
              </a:rPr>
              <a:t> </a:t>
            </a:r>
            <a:r>
              <a:rPr spc="-7" dirty="0">
                <a:latin typeface="Calibri"/>
                <a:cs typeface="Calibri"/>
              </a:rPr>
              <a:t>RandomAccess,</a:t>
            </a:r>
            <a:r>
              <a:rPr spc="-47" dirty="0">
                <a:latin typeface="Calibri"/>
                <a:cs typeface="Calibri"/>
              </a:rPr>
              <a:t> </a:t>
            </a:r>
            <a:r>
              <a:rPr spc="-7" dirty="0">
                <a:latin typeface="Calibri"/>
                <a:cs typeface="Calibri"/>
              </a:rPr>
              <a:t>Cloneable,</a:t>
            </a:r>
            <a:r>
              <a:rPr spc="-33" dirty="0">
                <a:latin typeface="Calibri"/>
                <a:cs typeface="Calibri"/>
              </a:rPr>
              <a:t> </a:t>
            </a:r>
            <a:r>
              <a:rPr spc="-7" dirty="0">
                <a:latin typeface="Calibri"/>
                <a:cs typeface="Calibri"/>
              </a:rPr>
              <a:t>Serializable</a:t>
            </a:r>
            <a:endParaRPr dirty="0">
              <a:latin typeface="Calibri"/>
              <a:cs typeface="Calibri"/>
            </a:endParaRPr>
          </a:p>
          <a:p>
            <a:pPr>
              <a:spcBef>
                <a:spcPts val="47"/>
              </a:spcBef>
            </a:pPr>
            <a:endParaRPr dirty="0">
              <a:latin typeface="Calibri"/>
              <a:cs typeface="Calibri"/>
            </a:endParaRPr>
          </a:p>
          <a:p>
            <a:pPr marL="457189" indent="-441102">
              <a:buClr>
                <a:srgbClr val="212325"/>
              </a:buClr>
              <a:buSzPct val="145454"/>
              <a:buFont typeface="Wingdings"/>
              <a:buChar char=""/>
              <a:tabLst>
                <a:tab pos="457189" algn="l"/>
                <a:tab pos="458035" algn="l"/>
              </a:tabLst>
            </a:pPr>
            <a:r>
              <a:rPr dirty="0">
                <a:latin typeface="Calibri"/>
                <a:cs typeface="Calibri"/>
              </a:rPr>
              <a:t>ArrayList</a:t>
            </a:r>
            <a:r>
              <a:rPr spc="-20" dirty="0">
                <a:latin typeface="Calibri"/>
                <a:cs typeface="Calibri"/>
              </a:rPr>
              <a:t> </a:t>
            </a:r>
            <a:r>
              <a:rPr dirty="0">
                <a:latin typeface="Calibri"/>
                <a:cs typeface="Calibri"/>
              </a:rPr>
              <a:t>is</a:t>
            </a:r>
            <a:r>
              <a:rPr spc="-7" dirty="0">
                <a:latin typeface="Calibri"/>
                <a:cs typeface="Calibri"/>
              </a:rPr>
              <a:t> </a:t>
            </a:r>
            <a:r>
              <a:rPr dirty="0">
                <a:latin typeface="Calibri"/>
                <a:cs typeface="Calibri"/>
              </a:rPr>
              <a:t>a</a:t>
            </a:r>
            <a:r>
              <a:rPr spc="13" dirty="0">
                <a:latin typeface="Calibri"/>
                <a:cs typeface="Calibri"/>
              </a:rPr>
              <a:t> </a:t>
            </a:r>
            <a:r>
              <a:rPr spc="-7" dirty="0">
                <a:latin typeface="Calibri"/>
                <a:cs typeface="Calibri"/>
              </a:rPr>
              <a:t>resizable-array implementation</a:t>
            </a:r>
            <a:r>
              <a:rPr spc="-47" dirty="0">
                <a:latin typeface="Calibri"/>
                <a:cs typeface="Calibri"/>
              </a:rPr>
              <a:t> </a:t>
            </a:r>
            <a:r>
              <a:rPr dirty="0">
                <a:latin typeface="Calibri"/>
                <a:cs typeface="Calibri"/>
              </a:rPr>
              <a:t>of the</a:t>
            </a:r>
            <a:r>
              <a:rPr spc="-7" dirty="0">
                <a:latin typeface="Calibri"/>
                <a:cs typeface="Calibri"/>
              </a:rPr>
              <a:t> </a:t>
            </a:r>
            <a:r>
              <a:rPr dirty="0">
                <a:latin typeface="Calibri"/>
                <a:cs typeface="Calibri"/>
              </a:rPr>
              <a:t>List</a:t>
            </a:r>
            <a:r>
              <a:rPr spc="-20" dirty="0">
                <a:latin typeface="Calibri"/>
                <a:cs typeface="Calibri"/>
              </a:rPr>
              <a:t> </a:t>
            </a:r>
            <a:r>
              <a:rPr dirty="0">
                <a:latin typeface="Calibri"/>
                <a:cs typeface="Calibri"/>
              </a:rPr>
              <a:t>interface.</a:t>
            </a:r>
          </a:p>
          <a:p>
            <a:pPr marL="457189" indent="-441102">
              <a:buClr>
                <a:srgbClr val="212325"/>
              </a:buClr>
              <a:buSzPct val="145454"/>
              <a:buFont typeface="Wingdings"/>
              <a:buChar char=""/>
              <a:tabLst>
                <a:tab pos="457189" algn="l"/>
                <a:tab pos="458035" algn="l"/>
              </a:tabLst>
            </a:pPr>
            <a:r>
              <a:rPr dirty="0">
                <a:latin typeface="Calibri"/>
                <a:cs typeface="Calibri"/>
              </a:rPr>
              <a:t>ArrayList</a:t>
            </a:r>
            <a:r>
              <a:rPr spc="-33" dirty="0">
                <a:latin typeface="Calibri"/>
                <a:cs typeface="Calibri"/>
              </a:rPr>
              <a:t> </a:t>
            </a:r>
            <a:r>
              <a:rPr dirty="0">
                <a:latin typeface="Calibri"/>
                <a:cs typeface="Calibri"/>
              </a:rPr>
              <a:t>can</a:t>
            </a:r>
            <a:r>
              <a:rPr spc="-20" dirty="0">
                <a:latin typeface="Calibri"/>
                <a:cs typeface="Calibri"/>
              </a:rPr>
              <a:t> </a:t>
            </a:r>
            <a:r>
              <a:rPr dirty="0">
                <a:latin typeface="Calibri"/>
                <a:cs typeface="Calibri"/>
              </a:rPr>
              <a:t>dynamically</a:t>
            </a:r>
            <a:r>
              <a:rPr spc="-67" dirty="0">
                <a:latin typeface="Calibri"/>
                <a:cs typeface="Calibri"/>
              </a:rPr>
              <a:t> </a:t>
            </a:r>
            <a:r>
              <a:rPr dirty="0">
                <a:latin typeface="Calibri"/>
                <a:cs typeface="Calibri"/>
              </a:rPr>
              <a:t>grow</a:t>
            </a:r>
            <a:r>
              <a:rPr spc="-13" dirty="0">
                <a:latin typeface="Calibri"/>
                <a:cs typeface="Calibri"/>
              </a:rPr>
              <a:t> </a:t>
            </a:r>
            <a:r>
              <a:rPr dirty="0">
                <a:latin typeface="Calibri"/>
                <a:cs typeface="Calibri"/>
              </a:rPr>
              <a:t>and</a:t>
            </a:r>
            <a:r>
              <a:rPr spc="-27" dirty="0">
                <a:latin typeface="Calibri"/>
                <a:cs typeface="Calibri"/>
              </a:rPr>
              <a:t> </a:t>
            </a:r>
            <a:r>
              <a:rPr spc="-7" dirty="0">
                <a:latin typeface="Calibri"/>
                <a:cs typeface="Calibri"/>
              </a:rPr>
              <a:t>shrink</a:t>
            </a:r>
            <a:r>
              <a:rPr spc="-13" dirty="0">
                <a:latin typeface="Calibri"/>
                <a:cs typeface="Calibri"/>
              </a:rPr>
              <a:t> </a:t>
            </a:r>
            <a:r>
              <a:rPr dirty="0">
                <a:latin typeface="Calibri"/>
                <a:cs typeface="Calibri"/>
              </a:rPr>
              <a:t>after</a:t>
            </a:r>
            <a:r>
              <a:rPr spc="-13" dirty="0">
                <a:latin typeface="Calibri"/>
                <a:cs typeface="Calibri"/>
              </a:rPr>
              <a:t> </a:t>
            </a:r>
            <a:r>
              <a:rPr dirty="0">
                <a:latin typeface="Calibri"/>
                <a:cs typeface="Calibri"/>
              </a:rPr>
              <a:t>addition</a:t>
            </a:r>
            <a:r>
              <a:rPr spc="-60" dirty="0">
                <a:latin typeface="Calibri"/>
                <a:cs typeface="Calibri"/>
              </a:rPr>
              <a:t> </a:t>
            </a:r>
            <a:r>
              <a:rPr dirty="0">
                <a:latin typeface="Calibri"/>
                <a:cs typeface="Calibri"/>
              </a:rPr>
              <a:t>and</a:t>
            </a:r>
            <a:r>
              <a:rPr spc="-7" dirty="0">
                <a:latin typeface="Calibri"/>
                <a:cs typeface="Calibri"/>
              </a:rPr>
              <a:t> </a:t>
            </a:r>
            <a:r>
              <a:rPr dirty="0">
                <a:latin typeface="Calibri"/>
                <a:cs typeface="Calibri"/>
              </a:rPr>
              <a:t>removal</a:t>
            </a:r>
          </a:p>
          <a:p>
            <a:pPr marL="457189"/>
            <a:r>
              <a:rPr dirty="0">
                <a:latin typeface="Calibri"/>
                <a:cs typeface="Calibri"/>
              </a:rPr>
              <a:t>of</a:t>
            </a:r>
            <a:r>
              <a:rPr spc="-60" dirty="0">
                <a:latin typeface="Calibri"/>
                <a:cs typeface="Calibri"/>
              </a:rPr>
              <a:t> </a:t>
            </a:r>
            <a:r>
              <a:rPr dirty="0">
                <a:latin typeface="Calibri"/>
                <a:cs typeface="Calibri"/>
              </a:rPr>
              <a:t>elements.</a:t>
            </a:r>
          </a:p>
          <a:p>
            <a:pPr marL="457189" marR="143930" indent="-441102">
              <a:spcBef>
                <a:spcPts val="7"/>
              </a:spcBef>
              <a:buClr>
                <a:srgbClr val="212325"/>
              </a:buClr>
              <a:buSzPct val="145454"/>
              <a:buFont typeface="Wingdings"/>
              <a:buChar char=""/>
              <a:tabLst>
                <a:tab pos="457189" algn="l"/>
                <a:tab pos="458035" algn="l"/>
              </a:tabLst>
            </a:pPr>
            <a:r>
              <a:rPr dirty="0">
                <a:latin typeface="Calibri"/>
                <a:cs typeface="Calibri"/>
              </a:rPr>
              <a:t>It</a:t>
            </a:r>
            <a:r>
              <a:rPr spc="-20" dirty="0">
                <a:latin typeface="Calibri"/>
                <a:cs typeface="Calibri"/>
              </a:rPr>
              <a:t> </a:t>
            </a:r>
            <a:r>
              <a:rPr dirty="0">
                <a:latin typeface="Calibri"/>
                <a:cs typeface="Calibri"/>
              </a:rPr>
              <a:t>implements</a:t>
            </a:r>
            <a:r>
              <a:rPr spc="-60" dirty="0">
                <a:latin typeface="Calibri"/>
                <a:cs typeface="Calibri"/>
              </a:rPr>
              <a:t> </a:t>
            </a:r>
            <a:r>
              <a:rPr dirty="0">
                <a:latin typeface="Calibri"/>
                <a:cs typeface="Calibri"/>
              </a:rPr>
              <a:t>all</a:t>
            </a:r>
            <a:r>
              <a:rPr spc="-7" dirty="0">
                <a:latin typeface="Calibri"/>
                <a:cs typeface="Calibri"/>
              </a:rPr>
              <a:t> </a:t>
            </a:r>
            <a:r>
              <a:rPr dirty="0">
                <a:latin typeface="Calibri"/>
                <a:cs typeface="Calibri"/>
              </a:rPr>
              <a:t>list</a:t>
            </a:r>
            <a:r>
              <a:rPr spc="-27" dirty="0">
                <a:latin typeface="Calibri"/>
                <a:cs typeface="Calibri"/>
              </a:rPr>
              <a:t> </a:t>
            </a:r>
            <a:r>
              <a:rPr dirty="0">
                <a:latin typeface="Calibri"/>
                <a:cs typeface="Calibri"/>
              </a:rPr>
              <a:t>operations,</a:t>
            </a:r>
            <a:r>
              <a:rPr spc="-47" dirty="0">
                <a:latin typeface="Calibri"/>
                <a:cs typeface="Calibri"/>
              </a:rPr>
              <a:t> </a:t>
            </a:r>
            <a:r>
              <a:rPr dirty="0">
                <a:latin typeface="Calibri"/>
                <a:cs typeface="Calibri"/>
              </a:rPr>
              <a:t>and</a:t>
            </a:r>
            <a:r>
              <a:rPr spc="-20" dirty="0">
                <a:latin typeface="Calibri"/>
                <a:cs typeface="Calibri"/>
              </a:rPr>
              <a:t> </a:t>
            </a:r>
            <a:r>
              <a:rPr dirty="0">
                <a:latin typeface="Calibri"/>
                <a:cs typeface="Calibri"/>
              </a:rPr>
              <a:t>permits</a:t>
            </a:r>
            <a:r>
              <a:rPr spc="-47" dirty="0">
                <a:latin typeface="Calibri"/>
                <a:cs typeface="Calibri"/>
              </a:rPr>
              <a:t> </a:t>
            </a:r>
            <a:r>
              <a:rPr dirty="0">
                <a:latin typeface="Calibri"/>
                <a:cs typeface="Calibri"/>
              </a:rPr>
              <a:t>all</a:t>
            </a:r>
            <a:r>
              <a:rPr spc="-20" dirty="0">
                <a:latin typeface="Calibri"/>
                <a:cs typeface="Calibri"/>
              </a:rPr>
              <a:t> </a:t>
            </a:r>
            <a:r>
              <a:rPr dirty="0">
                <a:latin typeface="Calibri"/>
                <a:cs typeface="Calibri"/>
              </a:rPr>
              <a:t>elements,</a:t>
            </a:r>
            <a:r>
              <a:rPr spc="-47" dirty="0">
                <a:latin typeface="Calibri"/>
                <a:cs typeface="Calibri"/>
              </a:rPr>
              <a:t> </a:t>
            </a:r>
            <a:r>
              <a:rPr spc="-7" dirty="0">
                <a:latin typeface="Calibri"/>
                <a:cs typeface="Calibri"/>
              </a:rPr>
              <a:t>including </a:t>
            </a:r>
            <a:r>
              <a:rPr spc="-313" dirty="0">
                <a:latin typeface="Calibri"/>
                <a:cs typeface="Calibri"/>
              </a:rPr>
              <a:t> </a:t>
            </a:r>
            <a:r>
              <a:rPr spc="-7" dirty="0">
                <a:latin typeface="Calibri"/>
                <a:cs typeface="Calibri"/>
              </a:rPr>
              <a:t>null.</a:t>
            </a:r>
            <a:endParaRPr dirty="0">
              <a:latin typeface="Calibri"/>
              <a:cs typeface="Calibri"/>
            </a:endParaRPr>
          </a:p>
          <a:p>
            <a:pPr marL="457189" indent="-441102">
              <a:buSzPct val="145454"/>
              <a:buFont typeface="Wingdings"/>
              <a:buChar char=""/>
              <a:tabLst>
                <a:tab pos="457189" algn="l"/>
                <a:tab pos="458035" algn="l"/>
              </a:tabLst>
            </a:pPr>
            <a:r>
              <a:rPr dirty="0">
                <a:latin typeface="Calibri"/>
                <a:cs typeface="Calibri"/>
              </a:rPr>
              <a:t>It</a:t>
            </a:r>
            <a:r>
              <a:rPr spc="-13" dirty="0">
                <a:latin typeface="Calibri"/>
                <a:cs typeface="Calibri"/>
              </a:rPr>
              <a:t> </a:t>
            </a:r>
            <a:r>
              <a:rPr dirty="0">
                <a:latin typeface="Calibri"/>
                <a:cs typeface="Calibri"/>
              </a:rPr>
              <a:t>can</a:t>
            </a:r>
            <a:r>
              <a:rPr spc="-20" dirty="0">
                <a:latin typeface="Calibri"/>
                <a:cs typeface="Calibri"/>
              </a:rPr>
              <a:t> </a:t>
            </a:r>
            <a:r>
              <a:rPr dirty="0">
                <a:latin typeface="Calibri"/>
                <a:cs typeface="Calibri"/>
              </a:rPr>
              <a:t>contain</a:t>
            </a:r>
            <a:r>
              <a:rPr spc="-53" dirty="0">
                <a:latin typeface="Calibri"/>
                <a:cs typeface="Calibri"/>
              </a:rPr>
              <a:t> </a:t>
            </a:r>
            <a:r>
              <a:rPr spc="-7" dirty="0">
                <a:latin typeface="Calibri"/>
                <a:cs typeface="Calibri"/>
              </a:rPr>
              <a:t>duplicate</a:t>
            </a:r>
            <a:r>
              <a:rPr spc="-40" dirty="0">
                <a:latin typeface="Calibri"/>
                <a:cs typeface="Calibri"/>
              </a:rPr>
              <a:t> </a:t>
            </a:r>
            <a:r>
              <a:rPr dirty="0">
                <a:latin typeface="Calibri"/>
                <a:cs typeface="Calibri"/>
              </a:rPr>
              <a:t>elements</a:t>
            </a:r>
            <a:r>
              <a:rPr spc="-47" dirty="0">
                <a:latin typeface="Calibri"/>
                <a:cs typeface="Calibri"/>
              </a:rPr>
              <a:t> </a:t>
            </a:r>
            <a:r>
              <a:rPr dirty="0">
                <a:latin typeface="Calibri"/>
                <a:cs typeface="Calibri"/>
              </a:rPr>
              <a:t>of</a:t>
            </a:r>
            <a:r>
              <a:rPr spc="-13" dirty="0">
                <a:latin typeface="Calibri"/>
                <a:cs typeface="Calibri"/>
              </a:rPr>
              <a:t> </a:t>
            </a:r>
            <a:r>
              <a:rPr dirty="0">
                <a:latin typeface="Calibri"/>
                <a:cs typeface="Calibri"/>
              </a:rPr>
              <a:t>different</a:t>
            </a:r>
            <a:r>
              <a:rPr spc="-13" dirty="0">
                <a:latin typeface="Calibri"/>
                <a:cs typeface="Calibri"/>
              </a:rPr>
              <a:t> </a:t>
            </a:r>
            <a:r>
              <a:rPr dirty="0">
                <a:latin typeface="Calibri"/>
                <a:cs typeface="Calibri"/>
              </a:rPr>
              <a:t>data</a:t>
            </a:r>
            <a:r>
              <a:rPr spc="-33" dirty="0">
                <a:latin typeface="Calibri"/>
                <a:cs typeface="Calibri"/>
              </a:rPr>
              <a:t> </a:t>
            </a:r>
            <a:r>
              <a:rPr dirty="0">
                <a:latin typeface="Calibri"/>
                <a:cs typeface="Calibri"/>
              </a:rPr>
              <a:t>types.</a:t>
            </a:r>
          </a:p>
          <a:p>
            <a:pPr marL="457189" indent="-441102">
              <a:buSzPct val="145454"/>
              <a:buFont typeface="Wingdings"/>
              <a:buChar char=""/>
              <a:tabLst>
                <a:tab pos="457189" algn="l"/>
                <a:tab pos="458035" algn="l"/>
              </a:tabLst>
            </a:pPr>
            <a:r>
              <a:rPr dirty="0">
                <a:latin typeface="Calibri"/>
                <a:cs typeface="Calibri"/>
              </a:rPr>
              <a:t>It</a:t>
            </a:r>
            <a:r>
              <a:rPr spc="-7" dirty="0">
                <a:latin typeface="Calibri"/>
                <a:cs typeface="Calibri"/>
              </a:rPr>
              <a:t> </a:t>
            </a:r>
            <a:r>
              <a:rPr dirty="0">
                <a:latin typeface="Calibri"/>
                <a:cs typeface="Calibri"/>
              </a:rPr>
              <a:t>maintains</a:t>
            </a:r>
            <a:r>
              <a:rPr spc="-53" dirty="0">
                <a:latin typeface="Calibri"/>
                <a:cs typeface="Calibri"/>
              </a:rPr>
              <a:t> </a:t>
            </a:r>
            <a:r>
              <a:rPr dirty="0">
                <a:latin typeface="Calibri"/>
                <a:cs typeface="Calibri"/>
              </a:rPr>
              <a:t>the</a:t>
            </a:r>
            <a:r>
              <a:rPr spc="-7" dirty="0">
                <a:latin typeface="Calibri"/>
                <a:cs typeface="Calibri"/>
              </a:rPr>
              <a:t> insertion</a:t>
            </a:r>
            <a:r>
              <a:rPr spc="-47" dirty="0">
                <a:latin typeface="Calibri"/>
                <a:cs typeface="Calibri"/>
              </a:rPr>
              <a:t> </a:t>
            </a:r>
            <a:r>
              <a:rPr dirty="0">
                <a:latin typeface="Calibri"/>
                <a:cs typeface="Calibri"/>
              </a:rPr>
              <a:t>order</a:t>
            </a:r>
            <a:r>
              <a:rPr spc="-7" dirty="0">
                <a:latin typeface="Calibri"/>
                <a:cs typeface="Calibri"/>
              </a:rPr>
              <a:t> </a:t>
            </a:r>
            <a:r>
              <a:rPr dirty="0">
                <a:latin typeface="Calibri"/>
                <a:cs typeface="Calibri"/>
              </a:rPr>
              <a:t>and is</a:t>
            </a:r>
            <a:r>
              <a:rPr spc="-7" dirty="0">
                <a:latin typeface="Calibri"/>
                <a:cs typeface="Calibri"/>
              </a:rPr>
              <a:t> non-synchronized.</a:t>
            </a:r>
            <a:endParaRPr dirty="0">
              <a:latin typeface="Calibri"/>
              <a:cs typeface="Calibri"/>
            </a:endParaRPr>
          </a:p>
          <a:p>
            <a:pPr marL="457189" indent="-441102">
              <a:buSzPct val="145454"/>
              <a:buFont typeface="Wingdings"/>
              <a:buChar char=""/>
              <a:tabLst>
                <a:tab pos="457189" algn="l"/>
                <a:tab pos="458035" algn="l"/>
              </a:tabLst>
            </a:pPr>
            <a:r>
              <a:rPr dirty="0">
                <a:latin typeface="Calibri"/>
                <a:cs typeface="Calibri"/>
              </a:rPr>
              <a:t>Allows</a:t>
            </a:r>
            <a:r>
              <a:rPr spc="-53" dirty="0">
                <a:latin typeface="Calibri"/>
                <a:cs typeface="Calibri"/>
              </a:rPr>
              <a:t> </a:t>
            </a:r>
            <a:r>
              <a:rPr dirty="0">
                <a:latin typeface="Calibri"/>
                <a:cs typeface="Calibri"/>
              </a:rPr>
              <a:t>randomly</a:t>
            </a:r>
            <a:r>
              <a:rPr spc="-60" dirty="0">
                <a:latin typeface="Calibri"/>
                <a:cs typeface="Calibri"/>
              </a:rPr>
              <a:t> </a:t>
            </a:r>
            <a:r>
              <a:rPr dirty="0">
                <a:latin typeface="Calibri"/>
                <a:cs typeface="Calibri"/>
              </a:rPr>
              <a:t>access</a:t>
            </a:r>
            <a:r>
              <a:rPr spc="-67" dirty="0">
                <a:latin typeface="Calibri"/>
                <a:cs typeface="Calibri"/>
              </a:rPr>
              <a:t> </a:t>
            </a:r>
            <a:r>
              <a:rPr dirty="0">
                <a:latin typeface="Calibri"/>
                <a:cs typeface="Calibri"/>
              </a:rPr>
              <a:t>through</a:t>
            </a:r>
            <a:r>
              <a:rPr spc="-53" dirty="0">
                <a:latin typeface="Calibri"/>
                <a:cs typeface="Calibri"/>
              </a:rPr>
              <a:t> </a:t>
            </a:r>
            <a:r>
              <a:rPr dirty="0">
                <a:latin typeface="Calibri"/>
                <a:cs typeface="Calibri"/>
              </a:rPr>
              <a:t>indices.</a:t>
            </a:r>
          </a:p>
          <a:p>
            <a:pPr marL="457189" marR="34711" indent="-441102">
              <a:buSzPct val="145454"/>
              <a:buFont typeface="Wingdings"/>
              <a:buChar char=""/>
              <a:tabLst>
                <a:tab pos="457189" algn="l"/>
                <a:tab pos="458035" algn="l"/>
              </a:tabLst>
            </a:pPr>
            <a:r>
              <a:rPr spc="-7" dirty="0">
                <a:latin typeface="Calibri"/>
                <a:cs typeface="Calibri"/>
              </a:rPr>
              <a:t>Manipulation</a:t>
            </a:r>
            <a:r>
              <a:rPr spc="-53" dirty="0">
                <a:latin typeface="Calibri"/>
                <a:cs typeface="Calibri"/>
              </a:rPr>
              <a:t> </a:t>
            </a:r>
            <a:r>
              <a:rPr dirty="0">
                <a:latin typeface="Calibri"/>
                <a:cs typeface="Calibri"/>
              </a:rPr>
              <a:t>is</a:t>
            </a:r>
            <a:r>
              <a:rPr spc="-7" dirty="0">
                <a:latin typeface="Calibri"/>
                <a:cs typeface="Calibri"/>
              </a:rPr>
              <a:t> slow</a:t>
            </a:r>
            <a:r>
              <a:rPr spc="-33" dirty="0">
                <a:latin typeface="Calibri"/>
                <a:cs typeface="Calibri"/>
              </a:rPr>
              <a:t> </a:t>
            </a:r>
            <a:r>
              <a:rPr dirty="0">
                <a:latin typeface="Calibri"/>
                <a:cs typeface="Calibri"/>
              </a:rPr>
              <a:t>as</a:t>
            </a:r>
            <a:r>
              <a:rPr spc="-13" dirty="0">
                <a:latin typeface="Calibri"/>
                <a:cs typeface="Calibri"/>
              </a:rPr>
              <a:t> </a:t>
            </a:r>
            <a:r>
              <a:rPr dirty="0">
                <a:latin typeface="Calibri"/>
                <a:cs typeface="Calibri"/>
              </a:rPr>
              <a:t>a</a:t>
            </a:r>
            <a:r>
              <a:rPr spc="7" dirty="0">
                <a:latin typeface="Calibri"/>
                <a:cs typeface="Calibri"/>
              </a:rPr>
              <a:t> </a:t>
            </a:r>
            <a:r>
              <a:rPr dirty="0">
                <a:latin typeface="Calibri"/>
                <a:cs typeface="Calibri"/>
              </a:rPr>
              <a:t>lot</a:t>
            </a:r>
            <a:r>
              <a:rPr spc="-20" dirty="0">
                <a:latin typeface="Calibri"/>
                <a:cs typeface="Calibri"/>
              </a:rPr>
              <a:t> </a:t>
            </a:r>
            <a:r>
              <a:rPr dirty="0">
                <a:latin typeface="Calibri"/>
                <a:cs typeface="Calibri"/>
              </a:rPr>
              <a:t>of</a:t>
            </a:r>
            <a:r>
              <a:rPr spc="-7" dirty="0">
                <a:latin typeface="Calibri"/>
                <a:cs typeface="Calibri"/>
              </a:rPr>
              <a:t> shifting</a:t>
            </a:r>
            <a:r>
              <a:rPr spc="-33" dirty="0">
                <a:latin typeface="Calibri"/>
                <a:cs typeface="Calibri"/>
              </a:rPr>
              <a:t> </a:t>
            </a:r>
            <a:r>
              <a:rPr dirty="0">
                <a:latin typeface="Calibri"/>
                <a:cs typeface="Calibri"/>
              </a:rPr>
              <a:t>needs</a:t>
            </a:r>
            <a:r>
              <a:rPr spc="-27" dirty="0">
                <a:latin typeface="Calibri"/>
                <a:cs typeface="Calibri"/>
              </a:rPr>
              <a:t> </a:t>
            </a:r>
            <a:r>
              <a:rPr dirty="0">
                <a:latin typeface="Calibri"/>
                <a:cs typeface="Calibri"/>
              </a:rPr>
              <a:t>to</a:t>
            </a:r>
            <a:r>
              <a:rPr spc="-13" dirty="0">
                <a:latin typeface="Calibri"/>
                <a:cs typeface="Calibri"/>
              </a:rPr>
              <a:t> </a:t>
            </a:r>
            <a:r>
              <a:rPr dirty="0">
                <a:latin typeface="Calibri"/>
                <a:cs typeface="Calibri"/>
              </a:rPr>
              <a:t>occur</a:t>
            </a:r>
            <a:r>
              <a:rPr spc="-27" dirty="0">
                <a:latin typeface="Calibri"/>
                <a:cs typeface="Calibri"/>
              </a:rPr>
              <a:t> </a:t>
            </a:r>
            <a:r>
              <a:rPr dirty="0">
                <a:latin typeface="Calibri"/>
                <a:cs typeface="Calibri"/>
              </a:rPr>
              <a:t>if</a:t>
            </a:r>
            <a:r>
              <a:rPr spc="7" dirty="0">
                <a:latin typeface="Calibri"/>
                <a:cs typeface="Calibri"/>
              </a:rPr>
              <a:t> </a:t>
            </a:r>
            <a:r>
              <a:rPr dirty="0">
                <a:latin typeface="Calibri"/>
                <a:cs typeface="Calibri"/>
              </a:rPr>
              <a:t>any</a:t>
            </a:r>
            <a:r>
              <a:rPr spc="-13" dirty="0">
                <a:latin typeface="Calibri"/>
                <a:cs typeface="Calibri"/>
              </a:rPr>
              <a:t> </a:t>
            </a:r>
            <a:r>
              <a:rPr dirty="0">
                <a:latin typeface="Calibri"/>
                <a:cs typeface="Calibri"/>
              </a:rPr>
              <a:t>element </a:t>
            </a:r>
            <a:r>
              <a:rPr spc="-305" dirty="0">
                <a:latin typeface="Calibri"/>
                <a:cs typeface="Calibri"/>
              </a:rPr>
              <a:t> </a:t>
            </a:r>
            <a:r>
              <a:rPr dirty="0">
                <a:latin typeface="Calibri"/>
                <a:cs typeface="Calibri"/>
              </a:rPr>
              <a:t>is</a:t>
            </a:r>
            <a:r>
              <a:rPr spc="-20" dirty="0">
                <a:latin typeface="Calibri"/>
                <a:cs typeface="Calibri"/>
              </a:rPr>
              <a:t> </a:t>
            </a:r>
            <a:r>
              <a:rPr dirty="0">
                <a:latin typeface="Calibri"/>
                <a:cs typeface="Calibri"/>
              </a:rPr>
              <a:t>removed.</a:t>
            </a:r>
          </a:p>
        </p:txBody>
      </p:sp>
      <p:grpSp>
        <p:nvGrpSpPr>
          <p:cNvPr id="5" name="object 5"/>
          <p:cNvGrpSpPr/>
          <p:nvPr/>
        </p:nvGrpSpPr>
        <p:grpSpPr>
          <a:xfrm>
            <a:off x="7030671" y="1690511"/>
            <a:ext cx="4040293" cy="2136140"/>
            <a:chOff x="5273003" y="1267883"/>
            <a:chExt cx="3030220" cy="1602105"/>
          </a:xfrm>
        </p:grpSpPr>
        <p:pic>
          <p:nvPicPr>
            <p:cNvPr id="6" name="object 6"/>
            <p:cNvPicPr/>
            <p:nvPr/>
          </p:nvPicPr>
          <p:blipFill>
            <a:blip r:embed="rId2" cstate="print"/>
            <a:stretch>
              <a:fillRect/>
            </a:stretch>
          </p:blipFill>
          <p:spPr>
            <a:xfrm>
              <a:off x="5273003" y="1267883"/>
              <a:ext cx="3029784" cy="1601893"/>
            </a:xfrm>
            <a:prstGeom prst="rect">
              <a:avLst/>
            </a:prstGeom>
          </p:spPr>
        </p:pic>
        <p:pic>
          <p:nvPicPr>
            <p:cNvPr id="7" name="object 7"/>
            <p:cNvPicPr/>
            <p:nvPr/>
          </p:nvPicPr>
          <p:blipFill>
            <a:blip r:embed="rId3" cstate="print"/>
            <a:stretch>
              <a:fillRect/>
            </a:stretch>
          </p:blipFill>
          <p:spPr>
            <a:xfrm>
              <a:off x="5280660" y="1275588"/>
              <a:ext cx="2964180" cy="1536192"/>
            </a:xfrm>
            <a:prstGeom prst="rect">
              <a:avLst/>
            </a:prstGeom>
          </p:spPr>
        </p:pic>
      </p:grpSp>
      <p:grpSp>
        <p:nvGrpSpPr>
          <p:cNvPr id="8" name="object 8"/>
          <p:cNvGrpSpPr/>
          <p:nvPr/>
        </p:nvGrpSpPr>
        <p:grpSpPr>
          <a:xfrm>
            <a:off x="7030671" y="4006983"/>
            <a:ext cx="4040293" cy="2098040"/>
            <a:chOff x="5273003" y="3005237"/>
            <a:chExt cx="3030220" cy="1573530"/>
          </a:xfrm>
        </p:grpSpPr>
        <p:pic>
          <p:nvPicPr>
            <p:cNvPr id="9" name="object 9"/>
            <p:cNvPicPr/>
            <p:nvPr/>
          </p:nvPicPr>
          <p:blipFill>
            <a:blip r:embed="rId4" cstate="print"/>
            <a:stretch>
              <a:fillRect/>
            </a:stretch>
          </p:blipFill>
          <p:spPr>
            <a:xfrm>
              <a:off x="5273003" y="3005237"/>
              <a:ext cx="3029784" cy="1572974"/>
            </a:xfrm>
            <a:prstGeom prst="rect">
              <a:avLst/>
            </a:prstGeom>
          </p:spPr>
        </p:pic>
        <p:pic>
          <p:nvPicPr>
            <p:cNvPr id="10" name="object 10"/>
            <p:cNvPicPr/>
            <p:nvPr/>
          </p:nvPicPr>
          <p:blipFill>
            <a:blip r:embed="rId5" cstate="print"/>
            <a:stretch>
              <a:fillRect/>
            </a:stretch>
          </p:blipFill>
          <p:spPr>
            <a:xfrm>
              <a:off x="5280660" y="3012947"/>
              <a:ext cx="2964180" cy="1507236"/>
            </a:xfrm>
            <a:prstGeom prst="rect">
              <a:avLst/>
            </a:prstGeom>
          </p:spPr>
        </p:pic>
      </p:grpSp>
      <p:sp>
        <p:nvSpPr>
          <p:cNvPr id="11" name="object 11"/>
          <p:cNvSpPr/>
          <p:nvPr/>
        </p:nvSpPr>
        <p:spPr>
          <a:xfrm>
            <a:off x="6747763" y="1976796"/>
            <a:ext cx="0" cy="4080933"/>
          </a:xfrm>
          <a:custGeom>
            <a:avLst/>
            <a:gdLst/>
            <a:ahLst/>
            <a:cxnLst/>
            <a:rect l="l" t="t" r="r" b="b"/>
            <a:pathLst>
              <a:path h="3060700">
                <a:moveTo>
                  <a:pt x="0" y="3060204"/>
                </a:moveTo>
                <a:lnTo>
                  <a:pt x="0" y="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0855" y="773925"/>
            <a:ext cx="3081020"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LinkedList</a:t>
            </a:r>
          </a:p>
        </p:txBody>
      </p:sp>
      <p:sp>
        <p:nvSpPr>
          <p:cNvPr id="4" name="object 4"/>
          <p:cNvSpPr txBox="1"/>
          <p:nvPr/>
        </p:nvSpPr>
        <p:spPr>
          <a:xfrm>
            <a:off x="906001" y="1671659"/>
            <a:ext cx="8965353" cy="1987724"/>
          </a:xfrm>
          <a:prstGeom prst="rect">
            <a:avLst/>
          </a:prstGeom>
        </p:spPr>
        <p:txBody>
          <a:bodyPr vert="horz" wrap="square" lIns="0" tIns="17780" rIns="0" bIns="0" rtlCol="0">
            <a:spAutoFit/>
          </a:bodyPr>
          <a:lstStyle/>
          <a:p>
            <a:pPr marL="160863">
              <a:spcBef>
                <a:spcPts val="140"/>
              </a:spcBef>
            </a:pPr>
            <a:r>
              <a:rPr sz="1600" b="1" spc="-7" dirty="0">
                <a:solidFill>
                  <a:srgbClr val="006699"/>
                </a:solidFill>
                <a:latin typeface="Calibri"/>
                <a:cs typeface="Calibri"/>
              </a:rPr>
              <a:t>public</a:t>
            </a:r>
            <a:r>
              <a:rPr sz="1600" b="1" spc="13" dirty="0">
                <a:solidFill>
                  <a:srgbClr val="006699"/>
                </a:solidFill>
                <a:latin typeface="Calibri"/>
                <a:cs typeface="Calibri"/>
              </a:rPr>
              <a:t> </a:t>
            </a:r>
            <a:r>
              <a:rPr sz="1600" b="1" dirty="0">
                <a:solidFill>
                  <a:srgbClr val="006699"/>
                </a:solidFill>
                <a:latin typeface="Calibri"/>
                <a:cs typeface="Calibri"/>
              </a:rPr>
              <a:t>class</a:t>
            </a:r>
            <a:r>
              <a:rPr sz="1600" b="1" spc="7" dirty="0">
                <a:solidFill>
                  <a:srgbClr val="006699"/>
                </a:solidFill>
                <a:latin typeface="Calibri"/>
                <a:cs typeface="Calibri"/>
              </a:rPr>
              <a:t> </a:t>
            </a:r>
            <a:r>
              <a:rPr sz="1600" spc="-7" dirty="0">
                <a:latin typeface="Calibri"/>
                <a:cs typeface="Calibri"/>
              </a:rPr>
              <a:t>LinkedList&lt;E&gt;</a:t>
            </a:r>
            <a:r>
              <a:rPr sz="1600" spc="-27" dirty="0">
                <a:latin typeface="Calibri"/>
                <a:cs typeface="Calibri"/>
              </a:rPr>
              <a:t> </a:t>
            </a:r>
            <a:r>
              <a:rPr sz="1600" b="1" spc="-7" dirty="0">
                <a:solidFill>
                  <a:srgbClr val="006699"/>
                </a:solidFill>
                <a:latin typeface="Calibri"/>
                <a:cs typeface="Calibri"/>
              </a:rPr>
              <a:t>extends</a:t>
            </a:r>
            <a:r>
              <a:rPr sz="1600" b="1" spc="20" dirty="0">
                <a:solidFill>
                  <a:srgbClr val="006699"/>
                </a:solidFill>
                <a:latin typeface="Calibri"/>
                <a:cs typeface="Calibri"/>
              </a:rPr>
              <a:t> </a:t>
            </a:r>
            <a:r>
              <a:rPr sz="1600" spc="-7" dirty="0">
                <a:latin typeface="Calibri"/>
                <a:cs typeface="Calibri"/>
              </a:rPr>
              <a:t>AbstractSequentialList&lt;E&gt;</a:t>
            </a:r>
            <a:r>
              <a:rPr sz="1600" spc="-40" dirty="0">
                <a:latin typeface="Calibri"/>
                <a:cs typeface="Calibri"/>
              </a:rPr>
              <a:t> </a:t>
            </a:r>
            <a:r>
              <a:rPr sz="1600" b="1" spc="-7" dirty="0">
                <a:solidFill>
                  <a:srgbClr val="006699"/>
                </a:solidFill>
                <a:latin typeface="Calibri"/>
                <a:cs typeface="Calibri"/>
              </a:rPr>
              <a:t>implements</a:t>
            </a:r>
            <a:r>
              <a:rPr sz="1600" b="1" spc="27" dirty="0">
                <a:solidFill>
                  <a:srgbClr val="006699"/>
                </a:solidFill>
                <a:latin typeface="Calibri"/>
                <a:cs typeface="Calibri"/>
              </a:rPr>
              <a:t> </a:t>
            </a:r>
            <a:r>
              <a:rPr sz="1600" dirty="0">
                <a:latin typeface="Calibri"/>
                <a:cs typeface="Calibri"/>
              </a:rPr>
              <a:t>List&lt;E&gt;,</a:t>
            </a:r>
            <a:r>
              <a:rPr sz="1600" spc="-7" dirty="0">
                <a:latin typeface="Calibri"/>
                <a:cs typeface="Calibri"/>
              </a:rPr>
              <a:t> </a:t>
            </a:r>
            <a:r>
              <a:rPr sz="1600" dirty="0">
                <a:latin typeface="Calibri"/>
                <a:cs typeface="Calibri"/>
              </a:rPr>
              <a:t>Deque&lt;E&gt;, </a:t>
            </a:r>
            <a:r>
              <a:rPr sz="1600" spc="-7" dirty="0">
                <a:latin typeface="Calibri"/>
                <a:cs typeface="Calibri"/>
              </a:rPr>
              <a:t>Cloneable,</a:t>
            </a:r>
            <a:r>
              <a:rPr sz="1600" spc="-20" dirty="0">
                <a:latin typeface="Calibri"/>
                <a:cs typeface="Calibri"/>
              </a:rPr>
              <a:t> </a:t>
            </a:r>
            <a:r>
              <a:rPr sz="1600" spc="-7" dirty="0">
                <a:latin typeface="Calibri"/>
                <a:cs typeface="Calibri"/>
              </a:rPr>
              <a:t>Serializable</a:t>
            </a:r>
            <a:endParaRPr sz="1600" dirty="0">
              <a:latin typeface="Calibri"/>
              <a:cs typeface="Calibri"/>
            </a:endParaRPr>
          </a:p>
          <a:p>
            <a:pPr>
              <a:spcBef>
                <a:spcPts val="47"/>
              </a:spcBef>
            </a:pPr>
            <a:endParaRPr sz="1600" dirty="0">
              <a:latin typeface="Calibri"/>
              <a:cs typeface="Calibri"/>
            </a:endParaRPr>
          </a:p>
          <a:p>
            <a:pPr marL="16933"/>
            <a:r>
              <a:rPr sz="1600" dirty="0">
                <a:solidFill>
                  <a:srgbClr val="212325"/>
                </a:solidFill>
                <a:latin typeface="Calibri"/>
                <a:cs typeface="Calibri"/>
              </a:rPr>
              <a:t>LinkedList</a:t>
            </a:r>
            <a:r>
              <a:rPr sz="1600" spc="-47" dirty="0">
                <a:solidFill>
                  <a:srgbClr val="212325"/>
                </a:solidFill>
                <a:latin typeface="Calibri"/>
                <a:cs typeface="Calibri"/>
              </a:rPr>
              <a:t> </a:t>
            </a:r>
            <a:r>
              <a:rPr sz="1600" dirty="0">
                <a:solidFill>
                  <a:srgbClr val="212325"/>
                </a:solidFill>
                <a:latin typeface="Calibri"/>
                <a:cs typeface="Calibri"/>
              </a:rPr>
              <a:t>is</a:t>
            </a:r>
            <a:r>
              <a:rPr sz="1600" spc="-7" dirty="0">
                <a:solidFill>
                  <a:srgbClr val="212325"/>
                </a:solidFill>
                <a:latin typeface="Calibri"/>
                <a:cs typeface="Calibri"/>
              </a:rPr>
              <a:t> </a:t>
            </a:r>
            <a:r>
              <a:rPr sz="1600" dirty="0">
                <a:solidFill>
                  <a:srgbClr val="212325"/>
                </a:solidFill>
                <a:latin typeface="Calibri"/>
                <a:cs typeface="Calibri"/>
              </a:rPr>
              <a:t>a</a:t>
            </a:r>
            <a:r>
              <a:rPr sz="1600" spc="-7" dirty="0">
                <a:solidFill>
                  <a:srgbClr val="212325"/>
                </a:solidFill>
                <a:latin typeface="Calibri"/>
                <a:cs typeface="Calibri"/>
              </a:rPr>
              <a:t> list</a:t>
            </a:r>
            <a:r>
              <a:rPr sz="1600" spc="-20" dirty="0">
                <a:solidFill>
                  <a:srgbClr val="212325"/>
                </a:solidFill>
                <a:latin typeface="Calibri"/>
                <a:cs typeface="Calibri"/>
              </a:rPr>
              <a:t> </a:t>
            </a:r>
            <a:r>
              <a:rPr sz="1600" spc="-7" dirty="0">
                <a:solidFill>
                  <a:srgbClr val="212325"/>
                </a:solidFill>
                <a:latin typeface="Calibri"/>
                <a:cs typeface="Calibri"/>
              </a:rPr>
              <a:t>implementation</a:t>
            </a:r>
            <a:r>
              <a:rPr sz="1600" spc="-47" dirty="0">
                <a:solidFill>
                  <a:srgbClr val="212325"/>
                </a:solidFill>
                <a:latin typeface="Calibri"/>
                <a:cs typeface="Calibri"/>
              </a:rPr>
              <a:t> </a:t>
            </a:r>
            <a:r>
              <a:rPr sz="1600" dirty="0">
                <a:solidFill>
                  <a:srgbClr val="212325"/>
                </a:solidFill>
                <a:latin typeface="Calibri"/>
                <a:cs typeface="Calibri"/>
              </a:rPr>
              <a:t>where</a:t>
            </a:r>
            <a:r>
              <a:rPr sz="1600" spc="7" dirty="0">
                <a:solidFill>
                  <a:srgbClr val="212325"/>
                </a:solidFill>
                <a:latin typeface="Calibri"/>
                <a:cs typeface="Calibri"/>
              </a:rPr>
              <a:t> </a:t>
            </a:r>
            <a:r>
              <a:rPr sz="1600" dirty="0">
                <a:solidFill>
                  <a:srgbClr val="212325"/>
                </a:solidFill>
                <a:latin typeface="Calibri"/>
                <a:cs typeface="Calibri"/>
              </a:rPr>
              <a:t>the</a:t>
            </a:r>
            <a:r>
              <a:rPr sz="1600" spc="-27" dirty="0">
                <a:solidFill>
                  <a:srgbClr val="212325"/>
                </a:solidFill>
                <a:latin typeface="Calibri"/>
                <a:cs typeface="Calibri"/>
              </a:rPr>
              <a:t> </a:t>
            </a:r>
            <a:r>
              <a:rPr sz="1600" dirty="0">
                <a:solidFill>
                  <a:srgbClr val="212325"/>
                </a:solidFill>
                <a:latin typeface="Calibri"/>
                <a:cs typeface="Calibri"/>
              </a:rPr>
              <a:t>elements</a:t>
            </a:r>
            <a:r>
              <a:rPr sz="1600" spc="-40" dirty="0">
                <a:solidFill>
                  <a:srgbClr val="212325"/>
                </a:solidFill>
                <a:latin typeface="Calibri"/>
                <a:cs typeface="Calibri"/>
              </a:rPr>
              <a:t> </a:t>
            </a:r>
            <a:r>
              <a:rPr sz="1600" dirty="0">
                <a:solidFill>
                  <a:srgbClr val="212325"/>
                </a:solidFill>
                <a:latin typeface="Calibri"/>
                <a:cs typeface="Calibri"/>
              </a:rPr>
              <a:t>are</a:t>
            </a:r>
            <a:r>
              <a:rPr sz="1600" spc="7" dirty="0">
                <a:solidFill>
                  <a:srgbClr val="212325"/>
                </a:solidFill>
                <a:latin typeface="Calibri"/>
                <a:cs typeface="Calibri"/>
              </a:rPr>
              <a:t> </a:t>
            </a:r>
            <a:r>
              <a:rPr sz="1600" dirty="0">
                <a:solidFill>
                  <a:srgbClr val="212325"/>
                </a:solidFill>
                <a:latin typeface="Calibri"/>
                <a:cs typeface="Calibri"/>
              </a:rPr>
              <a:t>linked</a:t>
            </a:r>
            <a:r>
              <a:rPr sz="1600" spc="-27" dirty="0">
                <a:solidFill>
                  <a:srgbClr val="212325"/>
                </a:solidFill>
                <a:latin typeface="Calibri"/>
                <a:cs typeface="Calibri"/>
              </a:rPr>
              <a:t> </a:t>
            </a:r>
            <a:r>
              <a:rPr sz="1600" dirty="0">
                <a:solidFill>
                  <a:srgbClr val="212325"/>
                </a:solidFill>
                <a:latin typeface="Calibri"/>
                <a:cs typeface="Calibri"/>
              </a:rPr>
              <a:t>with</a:t>
            </a:r>
            <a:r>
              <a:rPr sz="1600" spc="-7" dirty="0">
                <a:solidFill>
                  <a:srgbClr val="212325"/>
                </a:solidFill>
                <a:latin typeface="Calibri"/>
                <a:cs typeface="Calibri"/>
              </a:rPr>
              <a:t> </a:t>
            </a:r>
            <a:r>
              <a:rPr sz="1600" dirty="0">
                <a:solidFill>
                  <a:srgbClr val="212325"/>
                </a:solidFill>
                <a:latin typeface="Calibri"/>
                <a:cs typeface="Calibri"/>
              </a:rPr>
              <a:t>each</a:t>
            </a:r>
            <a:r>
              <a:rPr sz="1600" spc="-7" dirty="0">
                <a:solidFill>
                  <a:srgbClr val="212325"/>
                </a:solidFill>
                <a:latin typeface="Calibri"/>
                <a:cs typeface="Calibri"/>
              </a:rPr>
              <a:t> </a:t>
            </a:r>
            <a:r>
              <a:rPr sz="1600" dirty="0">
                <a:solidFill>
                  <a:srgbClr val="212325"/>
                </a:solidFill>
                <a:latin typeface="Calibri"/>
                <a:cs typeface="Calibri"/>
              </a:rPr>
              <a:t>other</a:t>
            </a:r>
            <a:r>
              <a:rPr sz="1600" spc="-27" dirty="0">
                <a:solidFill>
                  <a:srgbClr val="212325"/>
                </a:solidFill>
                <a:latin typeface="Calibri"/>
                <a:cs typeface="Calibri"/>
              </a:rPr>
              <a:t> </a:t>
            </a:r>
            <a:r>
              <a:rPr sz="1600" spc="-7" dirty="0">
                <a:solidFill>
                  <a:srgbClr val="212325"/>
                </a:solidFill>
                <a:latin typeface="Calibri"/>
                <a:cs typeface="Calibri"/>
              </a:rPr>
              <a:t>using</a:t>
            </a:r>
            <a:r>
              <a:rPr sz="1600" spc="-27" dirty="0">
                <a:solidFill>
                  <a:srgbClr val="212325"/>
                </a:solidFill>
                <a:latin typeface="Calibri"/>
                <a:cs typeface="Calibri"/>
              </a:rPr>
              <a:t> </a:t>
            </a:r>
            <a:r>
              <a:rPr sz="1600" dirty="0">
                <a:solidFill>
                  <a:srgbClr val="212325"/>
                </a:solidFill>
                <a:latin typeface="Calibri"/>
                <a:cs typeface="Calibri"/>
              </a:rPr>
              <a:t>pointers.</a:t>
            </a:r>
            <a:endParaRPr sz="1600" dirty="0">
              <a:latin typeface="Calibri"/>
              <a:cs typeface="Calibri"/>
            </a:endParaRPr>
          </a:p>
          <a:p>
            <a:pPr marL="1024441" indent="-441949">
              <a:buSzPct val="145454"/>
              <a:buFont typeface="Wingdings"/>
              <a:buChar char=""/>
              <a:tabLst>
                <a:tab pos="1024441" algn="l"/>
                <a:tab pos="1025288" algn="l"/>
              </a:tabLst>
            </a:pPr>
            <a:r>
              <a:rPr sz="1600" dirty="0">
                <a:latin typeface="Calibri"/>
                <a:cs typeface="Calibri"/>
              </a:rPr>
              <a:t>It</a:t>
            </a:r>
            <a:r>
              <a:rPr sz="1600" spc="-20" dirty="0">
                <a:latin typeface="Calibri"/>
                <a:cs typeface="Calibri"/>
              </a:rPr>
              <a:t> </a:t>
            </a:r>
            <a:r>
              <a:rPr sz="1600" dirty="0">
                <a:latin typeface="Calibri"/>
                <a:cs typeface="Calibri"/>
              </a:rPr>
              <a:t>can</a:t>
            </a:r>
            <a:r>
              <a:rPr sz="1600" spc="-27" dirty="0">
                <a:latin typeface="Calibri"/>
                <a:cs typeface="Calibri"/>
              </a:rPr>
              <a:t> </a:t>
            </a:r>
            <a:r>
              <a:rPr sz="1600" dirty="0">
                <a:latin typeface="Calibri"/>
                <a:cs typeface="Calibri"/>
              </a:rPr>
              <a:t>contain</a:t>
            </a:r>
            <a:r>
              <a:rPr sz="1600" spc="-53" dirty="0">
                <a:latin typeface="Calibri"/>
                <a:cs typeface="Calibri"/>
              </a:rPr>
              <a:t> </a:t>
            </a:r>
            <a:r>
              <a:rPr sz="1600" spc="-7" dirty="0">
                <a:latin typeface="Calibri"/>
                <a:cs typeface="Calibri"/>
              </a:rPr>
              <a:t>duplicate</a:t>
            </a:r>
            <a:r>
              <a:rPr sz="1600" spc="-47" dirty="0">
                <a:latin typeface="Calibri"/>
                <a:cs typeface="Calibri"/>
              </a:rPr>
              <a:t> </a:t>
            </a:r>
            <a:r>
              <a:rPr sz="1600" dirty="0">
                <a:latin typeface="Calibri"/>
                <a:cs typeface="Calibri"/>
              </a:rPr>
              <a:t>elements.</a:t>
            </a:r>
          </a:p>
          <a:p>
            <a:pPr marL="1024441" indent="-441949">
              <a:buSzPct val="145454"/>
              <a:buFont typeface="Wingdings"/>
              <a:buChar char=""/>
              <a:tabLst>
                <a:tab pos="1024441" algn="l"/>
                <a:tab pos="1025288" algn="l"/>
              </a:tabLst>
            </a:pPr>
            <a:r>
              <a:rPr sz="1600" dirty="0">
                <a:latin typeface="Calibri"/>
                <a:cs typeface="Calibri"/>
              </a:rPr>
              <a:t>It</a:t>
            </a:r>
            <a:r>
              <a:rPr sz="1600" spc="-27" dirty="0">
                <a:latin typeface="Calibri"/>
                <a:cs typeface="Calibri"/>
              </a:rPr>
              <a:t> </a:t>
            </a:r>
            <a:r>
              <a:rPr sz="1600" dirty="0">
                <a:latin typeface="Calibri"/>
                <a:cs typeface="Calibri"/>
              </a:rPr>
              <a:t>also</a:t>
            </a:r>
            <a:r>
              <a:rPr sz="1600" spc="-40" dirty="0">
                <a:latin typeface="Calibri"/>
                <a:cs typeface="Calibri"/>
              </a:rPr>
              <a:t> </a:t>
            </a:r>
            <a:r>
              <a:rPr sz="1600" dirty="0">
                <a:latin typeface="Calibri"/>
                <a:cs typeface="Calibri"/>
              </a:rPr>
              <a:t>maintains</a:t>
            </a:r>
            <a:r>
              <a:rPr sz="1600" spc="-67" dirty="0">
                <a:latin typeface="Calibri"/>
                <a:cs typeface="Calibri"/>
              </a:rPr>
              <a:t> </a:t>
            </a:r>
            <a:r>
              <a:rPr sz="1600" spc="-7" dirty="0">
                <a:latin typeface="Calibri"/>
                <a:cs typeface="Calibri"/>
              </a:rPr>
              <a:t>insertion</a:t>
            </a:r>
            <a:r>
              <a:rPr sz="1600" spc="-60" dirty="0">
                <a:latin typeface="Calibri"/>
                <a:cs typeface="Calibri"/>
              </a:rPr>
              <a:t> </a:t>
            </a:r>
            <a:r>
              <a:rPr sz="1600" dirty="0">
                <a:latin typeface="Calibri"/>
                <a:cs typeface="Calibri"/>
              </a:rPr>
              <a:t>order.</a:t>
            </a:r>
          </a:p>
          <a:p>
            <a:pPr marL="1024441" indent="-441949">
              <a:buSzPct val="145454"/>
              <a:buFont typeface="Wingdings"/>
              <a:buChar char=""/>
              <a:tabLst>
                <a:tab pos="1024441" algn="l"/>
                <a:tab pos="1025288" algn="l"/>
              </a:tabLst>
            </a:pPr>
            <a:r>
              <a:rPr sz="1600" dirty="0">
                <a:latin typeface="Calibri"/>
                <a:cs typeface="Calibri"/>
              </a:rPr>
              <a:t>It</a:t>
            </a:r>
            <a:r>
              <a:rPr sz="1600" spc="-27" dirty="0">
                <a:latin typeface="Calibri"/>
                <a:cs typeface="Calibri"/>
              </a:rPr>
              <a:t> </a:t>
            </a:r>
            <a:r>
              <a:rPr sz="1600" dirty="0">
                <a:latin typeface="Calibri"/>
                <a:cs typeface="Calibri"/>
              </a:rPr>
              <a:t>is</a:t>
            </a:r>
            <a:r>
              <a:rPr sz="1600" spc="-33" dirty="0">
                <a:latin typeface="Calibri"/>
                <a:cs typeface="Calibri"/>
              </a:rPr>
              <a:t> </a:t>
            </a:r>
            <a:r>
              <a:rPr sz="1600" dirty="0">
                <a:latin typeface="Calibri"/>
                <a:cs typeface="Calibri"/>
              </a:rPr>
              <a:t>non</a:t>
            </a:r>
            <a:r>
              <a:rPr sz="1600" spc="-27" dirty="0">
                <a:latin typeface="Calibri"/>
                <a:cs typeface="Calibri"/>
              </a:rPr>
              <a:t> </a:t>
            </a:r>
            <a:r>
              <a:rPr sz="1600" spc="-7" dirty="0">
                <a:latin typeface="Calibri"/>
                <a:cs typeface="Calibri"/>
              </a:rPr>
              <a:t>synchronized.</a:t>
            </a:r>
            <a:endParaRPr sz="1600" dirty="0">
              <a:latin typeface="Calibri"/>
              <a:cs typeface="Calibri"/>
            </a:endParaRPr>
          </a:p>
          <a:p>
            <a:pPr marL="1024441" indent="-441949">
              <a:spcBef>
                <a:spcPts val="7"/>
              </a:spcBef>
              <a:buSzPct val="145454"/>
              <a:buFont typeface="Wingdings"/>
              <a:buChar char=""/>
              <a:tabLst>
                <a:tab pos="1024441" algn="l"/>
                <a:tab pos="1025288" algn="l"/>
              </a:tabLst>
            </a:pPr>
            <a:r>
              <a:rPr sz="1600" spc="-7" dirty="0">
                <a:latin typeface="Calibri"/>
                <a:cs typeface="Calibri"/>
              </a:rPr>
              <a:t>Manipulation</a:t>
            </a:r>
            <a:r>
              <a:rPr sz="1600" spc="-53" dirty="0">
                <a:latin typeface="Calibri"/>
                <a:cs typeface="Calibri"/>
              </a:rPr>
              <a:t> </a:t>
            </a:r>
            <a:r>
              <a:rPr sz="1600" dirty="0">
                <a:latin typeface="Calibri"/>
                <a:cs typeface="Calibri"/>
              </a:rPr>
              <a:t>is</a:t>
            </a:r>
            <a:r>
              <a:rPr sz="1600" spc="-13" dirty="0">
                <a:latin typeface="Calibri"/>
                <a:cs typeface="Calibri"/>
              </a:rPr>
              <a:t> </a:t>
            </a:r>
            <a:r>
              <a:rPr sz="1600" spc="-7" dirty="0">
                <a:latin typeface="Calibri"/>
                <a:cs typeface="Calibri"/>
              </a:rPr>
              <a:t>fast</a:t>
            </a:r>
            <a:r>
              <a:rPr sz="1600" spc="-27" dirty="0">
                <a:latin typeface="Calibri"/>
                <a:cs typeface="Calibri"/>
              </a:rPr>
              <a:t> </a:t>
            </a:r>
            <a:r>
              <a:rPr sz="1600" dirty="0">
                <a:latin typeface="Calibri"/>
                <a:cs typeface="Calibri"/>
              </a:rPr>
              <a:t>because</a:t>
            </a:r>
            <a:r>
              <a:rPr sz="1600" spc="-27" dirty="0">
                <a:latin typeface="Calibri"/>
                <a:cs typeface="Calibri"/>
              </a:rPr>
              <a:t> </a:t>
            </a:r>
            <a:r>
              <a:rPr sz="1600" spc="-7" dirty="0">
                <a:latin typeface="Calibri"/>
                <a:cs typeface="Calibri"/>
              </a:rPr>
              <a:t>no shifting</a:t>
            </a:r>
            <a:r>
              <a:rPr sz="1600" spc="-27" dirty="0">
                <a:latin typeface="Calibri"/>
                <a:cs typeface="Calibri"/>
              </a:rPr>
              <a:t> </a:t>
            </a:r>
            <a:r>
              <a:rPr sz="1600" dirty="0">
                <a:latin typeface="Calibri"/>
                <a:cs typeface="Calibri"/>
              </a:rPr>
              <a:t>needs</a:t>
            </a:r>
            <a:r>
              <a:rPr sz="1600" spc="-33" dirty="0">
                <a:latin typeface="Calibri"/>
                <a:cs typeface="Calibri"/>
              </a:rPr>
              <a:t> </a:t>
            </a:r>
            <a:r>
              <a:rPr sz="1600" dirty="0">
                <a:latin typeface="Calibri"/>
                <a:cs typeface="Calibri"/>
              </a:rPr>
              <a:t>to</a:t>
            </a:r>
            <a:r>
              <a:rPr sz="1600" spc="-13" dirty="0">
                <a:latin typeface="Calibri"/>
                <a:cs typeface="Calibri"/>
              </a:rPr>
              <a:t> </a:t>
            </a:r>
            <a:r>
              <a:rPr sz="1600" dirty="0">
                <a:latin typeface="Calibri"/>
                <a:cs typeface="Calibri"/>
              </a:rPr>
              <a:t>occur.</a:t>
            </a:r>
          </a:p>
        </p:txBody>
      </p:sp>
      <p:graphicFrame>
        <p:nvGraphicFramePr>
          <p:cNvPr id="5" name="object 5"/>
          <p:cNvGraphicFramePr>
            <a:graphicFrameLocks noGrp="1"/>
          </p:cNvGraphicFramePr>
          <p:nvPr/>
        </p:nvGraphicFramePr>
        <p:xfrm>
          <a:off x="806940" y="3708569"/>
          <a:ext cx="10369974" cy="2941520"/>
        </p:xfrm>
        <a:graphic>
          <a:graphicData uri="http://schemas.openxmlformats.org/drawingml/2006/table">
            <a:tbl>
              <a:tblPr firstRow="1" bandRow="1">
                <a:tableStyleId>{5DA37D80-6434-44D0-A028-1B22A696006F}</a:tableStyleId>
              </a:tblPr>
              <a:tblGrid>
                <a:gridCol w="5184987">
                  <a:extLst>
                    <a:ext uri="{9D8B030D-6E8A-4147-A177-3AD203B41FA5}">
                      <a16:colId xmlns:a16="http://schemas.microsoft.com/office/drawing/2014/main" val="20000"/>
                    </a:ext>
                  </a:extLst>
                </a:gridCol>
                <a:gridCol w="5184987">
                  <a:extLst>
                    <a:ext uri="{9D8B030D-6E8A-4147-A177-3AD203B41FA5}">
                      <a16:colId xmlns:a16="http://schemas.microsoft.com/office/drawing/2014/main" val="20001"/>
                    </a:ext>
                  </a:extLst>
                </a:gridCol>
              </a:tblGrid>
              <a:tr h="467360">
                <a:tc>
                  <a:txBody>
                    <a:bodyPr/>
                    <a:lstStyle/>
                    <a:p>
                      <a:pPr algn="ctr">
                        <a:lnSpc>
                          <a:spcPct val="100000"/>
                        </a:lnSpc>
                        <a:spcBef>
                          <a:spcPts val="660"/>
                        </a:spcBef>
                      </a:pPr>
                      <a:r>
                        <a:rPr sz="1500" spc="-5" dirty="0"/>
                        <a:t>Singly</a:t>
                      </a:r>
                      <a:r>
                        <a:rPr sz="1500" spc="-40" dirty="0"/>
                        <a:t> </a:t>
                      </a:r>
                      <a:r>
                        <a:rPr sz="1500" dirty="0"/>
                        <a:t>Linked</a:t>
                      </a:r>
                      <a:r>
                        <a:rPr sz="1500" spc="-35" dirty="0"/>
                        <a:t> </a:t>
                      </a:r>
                      <a:r>
                        <a:rPr sz="1500" dirty="0"/>
                        <a:t>List</a:t>
                      </a:r>
                      <a:endParaRPr sz="1500" dirty="0">
                        <a:latin typeface="Calibri"/>
                        <a:cs typeface="Calibri"/>
                      </a:endParaRPr>
                    </a:p>
                  </a:txBody>
                  <a:tcPr marL="0" marR="0" marT="111760" marB="0"/>
                </a:tc>
                <a:tc>
                  <a:txBody>
                    <a:bodyPr/>
                    <a:lstStyle/>
                    <a:p>
                      <a:pPr algn="ctr">
                        <a:lnSpc>
                          <a:spcPct val="100000"/>
                        </a:lnSpc>
                        <a:spcBef>
                          <a:spcPts val="660"/>
                        </a:spcBef>
                      </a:pPr>
                      <a:r>
                        <a:rPr sz="1500" dirty="0"/>
                        <a:t>Doubly</a:t>
                      </a:r>
                      <a:r>
                        <a:rPr sz="1500" spc="-60" dirty="0"/>
                        <a:t> </a:t>
                      </a:r>
                      <a:r>
                        <a:rPr sz="1500" dirty="0"/>
                        <a:t>linked</a:t>
                      </a:r>
                      <a:r>
                        <a:rPr sz="1500" spc="-40" dirty="0"/>
                        <a:t> </a:t>
                      </a:r>
                      <a:r>
                        <a:rPr sz="1500" spc="-5" dirty="0"/>
                        <a:t>list</a:t>
                      </a:r>
                      <a:endParaRPr sz="1500">
                        <a:latin typeface="Calibri"/>
                        <a:cs typeface="Calibri"/>
                      </a:endParaRPr>
                    </a:p>
                  </a:txBody>
                  <a:tcPr marL="0" marR="0" marT="111760" marB="0"/>
                </a:tc>
                <a:extLst>
                  <a:ext uri="{0D108BD9-81ED-4DB2-BD59-A6C34878D82A}">
                    <a16:rowId xmlns:a16="http://schemas.microsoft.com/office/drawing/2014/main" val="10000"/>
                  </a:ext>
                </a:extLst>
              </a:tr>
              <a:tr h="914399">
                <a:tc>
                  <a:txBody>
                    <a:bodyPr/>
                    <a:lstStyle/>
                    <a:p>
                      <a:pPr marL="548640" indent="-317500">
                        <a:lnSpc>
                          <a:spcPct val="100000"/>
                        </a:lnSpc>
                        <a:spcBef>
                          <a:spcPts val="655"/>
                        </a:spcBef>
                        <a:buClr>
                          <a:srgbClr val="212325"/>
                        </a:buClr>
                        <a:buSzPct val="127272"/>
                        <a:buFont typeface="Arial MT"/>
                        <a:buChar char="●"/>
                        <a:tabLst>
                          <a:tab pos="548640" algn="l"/>
                          <a:tab pos="549275" algn="l"/>
                        </a:tabLst>
                      </a:pPr>
                      <a:r>
                        <a:rPr sz="1500" spc="-5" dirty="0"/>
                        <a:t>Content</a:t>
                      </a:r>
                      <a:endParaRPr sz="1500"/>
                    </a:p>
                    <a:p>
                      <a:pPr marL="548640" indent="-317500">
                        <a:lnSpc>
                          <a:spcPct val="100000"/>
                        </a:lnSpc>
                        <a:spcBef>
                          <a:spcPts val="5"/>
                        </a:spcBef>
                        <a:buClr>
                          <a:srgbClr val="212325"/>
                        </a:buClr>
                        <a:buSzPct val="127272"/>
                        <a:buFont typeface="Arial MT"/>
                        <a:buChar char="●"/>
                        <a:tabLst>
                          <a:tab pos="548640" algn="l"/>
                          <a:tab pos="549275" algn="l"/>
                        </a:tabLst>
                      </a:pPr>
                      <a:r>
                        <a:rPr sz="1500" dirty="0"/>
                        <a:t>Pointer</a:t>
                      </a:r>
                      <a:r>
                        <a:rPr sz="1500" spc="-50" dirty="0"/>
                        <a:t> </a:t>
                      </a:r>
                      <a:r>
                        <a:rPr sz="1500" dirty="0"/>
                        <a:t>to</a:t>
                      </a:r>
                      <a:r>
                        <a:rPr sz="1500" spc="-30" dirty="0"/>
                        <a:t> </a:t>
                      </a:r>
                      <a:r>
                        <a:rPr sz="1500" dirty="0"/>
                        <a:t>the</a:t>
                      </a:r>
                      <a:r>
                        <a:rPr sz="1500" spc="-30" dirty="0"/>
                        <a:t> </a:t>
                      </a:r>
                      <a:r>
                        <a:rPr sz="1500" dirty="0"/>
                        <a:t>Next</a:t>
                      </a:r>
                      <a:r>
                        <a:rPr sz="1500" spc="-15" dirty="0"/>
                        <a:t> </a:t>
                      </a:r>
                      <a:r>
                        <a:rPr sz="1500" spc="-5" dirty="0"/>
                        <a:t>Node</a:t>
                      </a:r>
                      <a:endParaRPr sz="1500">
                        <a:latin typeface="Calibri"/>
                        <a:cs typeface="Calibri"/>
                      </a:endParaRPr>
                    </a:p>
                  </a:txBody>
                  <a:tcPr marL="0" marR="0" marT="110913" marB="0"/>
                </a:tc>
                <a:tc>
                  <a:txBody>
                    <a:bodyPr/>
                    <a:lstStyle/>
                    <a:p>
                      <a:pPr marL="549275" indent="-317500">
                        <a:lnSpc>
                          <a:spcPct val="100000"/>
                        </a:lnSpc>
                        <a:spcBef>
                          <a:spcPts val="655"/>
                        </a:spcBef>
                        <a:buClr>
                          <a:srgbClr val="212325"/>
                        </a:buClr>
                        <a:buSzPct val="127272"/>
                        <a:buFont typeface="Arial MT"/>
                        <a:buChar char="●"/>
                        <a:tabLst>
                          <a:tab pos="548640" algn="l"/>
                          <a:tab pos="549275" algn="l"/>
                        </a:tabLst>
                      </a:pPr>
                      <a:r>
                        <a:rPr sz="1500" dirty="0"/>
                        <a:t>Pointer</a:t>
                      </a:r>
                      <a:r>
                        <a:rPr sz="1500" spc="-50" dirty="0"/>
                        <a:t> </a:t>
                      </a:r>
                      <a:r>
                        <a:rPr sz="1500" dirty="0"/>
                        <a:t>to</a:t>
                      </a:r>
                      <a:r>
                        <a:rPr sz="1500" spc="-30" dirty="0"/>
                        <a:t> </a:t>
                      </a:r>
                      <a:r>
                        <a:rPr sz="1500" dirty="0"/>
                        <a:t>the</a:t>
                      </a:r>
                      <a:r>
                        <a:rPr sz="1500" spc="-35" dirty="0"/>
                        <a:t> </a:t>
                      </a:r>
                      <a:r>
                        <a:rPr sz="1500" dirty="0"/>
                        <a:t>previous</a:t>
                      </a:r>
                      <a:r>
                        <a:rPr sz="1500" spc="-40" dirty="0"/>
                        <a:t> </a:t>
                      </a:r>
                      <a:r>
                        <a:rPr sz="1500" dirty="0"/>
                        <a:t>node</a:t>
                      </a:r>
                      <a:endParaRPr sz="1500"/>
                    </a:p>
                    <a:p>
                      <a:pPr marL="549275" indent="-317500">
                        <a:lnSpc>
                          <a:spcPct val="100000"/>
                        </a:lnSpc>
                        <a:spcBef>
                          <a:spcPts val="5"/>
                        </a:spcBef>
                        <a:buClr>
                          <a:srgbClr val="212325"/>
                        </a:buClr>
                        <a:buSzPct val="127272"/>
                        <a:buFont typeface="Arial MT"/>
                        <a:buChar char="●"/>
                        <a:tabLst>
                          <a:tab pos="548640" algn="l"/>
                          <a:tab pos="549275" algn="l"/>
                        </a:tabLst>
                      </a:pPr>
                      <a:r>
                        <a:rPr sz="1500" spc="-5" dirty="0"/>
                        <a:t>Content</a:t>
                      </a:r>
                      <a:r>
                        <a:rPr sz="1500" spc="-45" dirty="0"/>
                        <a:t> </a:t>
                      </a:r>
                      <a:r>
                        <a:rPr sz="1500" dirty="0"/>
                        <a:t>of</a:t>
                      </a:r>
                      <a:r>
                        <a:rPr sz="1500" spc="-30" dirty="0"/>
                        <a:t> </a:t>
                      </a:r>
                      <a:r>
                        <a:rPr sz="1500" dirty="0"/>
                        <a:t>the</a:t>
                      </a:r>
                      <a:r>
                        <a:rPr sz="1500" spc="-30" dirty="0"/>
                        <a:t> </a:t>
                      </a:r>
                      <a:r>
                        <a:rPr sz="1500" dirty="0"/>
                        <a:t>element</a:t>
                      </a:r>
                      <a:endParaRPr sz="1500"/>
                    </a:p>
                    <a:p>
                      <a:pPr marL="549275" indent="-317500">
                        <a:lnSpc>
                          <a:spcPct val="100000"/>
                        </a:lnSpc>
                        <a:buClr>
                          <a:srgbClr val="212325"/>
                        </a:buClr>
                        <a:buSzPct val="127272"/>
                        <a:buFont typeface="Arial MT"/>
                        <a:buChar char="●"/>
                        <a:tabLst>
                          <a:tab pos="548640" algn="l"/>
                          <a:tab pos="549275" algn="l"/>
                        </a:tabLst>
                      </a:pPr>
                      <a:r>
                        <a:rPr sz="1500" dirty="0"/>
                        <a:t>pointer</a:t>
                      </a:r>
                      <a:r>
                        <a:rPr sz="1500" spc="-40" dirty="0"/>
                        <a:t> </a:t>
                      </a:r>
                      <a:r>
                        <a:rPr sz="1500" dirty="0"/>
                        <a:t>to</a:t>
                      </a:r>
                      <a:r>
                        <a:rPr sz="1500" spc="-30" dirty="0"/>
                        <a:t> </a:t>
                      </a:r>
                      <a:r>
                        <a:rPr sz="1500" dirty="0"/>
                        <a:t>the</a:t>
                      </a:r>
                      <a:r>
                        <a:rPr sz="1500" spc="-40" dirty="0"/>
                        <a:t> </a:t>
                      </a:r>
                      <a:r>
                        <a:rPr sz="1500" dirty="0"/>
                        <a:t>next</a:t>
                      </a:r>
                      <a:r>
                        <a:rPr sz="1500" spc="-25" dirty="0"/>
                        <a:t> </a:t>
                      </a:r>
                      <a:r>
                        <a:rPr sz="1500" dirty="0"/>
                        <a:t>node</a:t>
                      </a:r>
                      <a:endParaRPr sz="1500">
                        <a:latin typeface="Calibri"/>
                        <a:cs typeface="Calibri"/>
                      </a:endParaRPr>
                    </a:p>
                  </a:txBody>
                  <a:tcPr marL="0" marR="0" marT="110913" marB="0"/>
                </a:tc>
                <a:extLst>
                  <a:ext uri="{0D108BD9-81ED-4DB2-BD59-A6C34878D82A}">
                    <a16:rowId xmlns:a16="http://schemas.microsoft.com/office/drawing/2014/main" val="10001"/>
                  </a:ext>
                </a:extLst>
              </a:tr>
              <a:tr h="487188">
                <a:tc>
                  <a:txBody>
                    <a:bodyPr/>
                    <a:lstStyle/>
                    <a:p>
                      <a:pPr algn="ctr">
                        <a:lnSpc>
                          <a:spcPct val="100000"/>
                        </a:lnSpc>
                        <a:spcBef>
                          <a:spcPts val="660"/>
                        </a:spcBef>
                      </a:pPr>
                      <a:r>
                        <a:rPr sz="1500" dirty="0"/>
                        <a:t>We</a:t>
                      </a:r>
                      <a:r>
                        <a:rPr sz="1500" spc="-15" dirty="0"/>
                        <a:t> </a:t>
                      </a:r>
                      <a:r>
                        <a:rPr sz="1500" dirty="0"/>
                        <a:t>can</a:t>
                      </a:r>
                      <a:r>
                        <a:rPr sz="1500" spc="-15" dirty="0"/>
                        <a:t> </a:t>
                      </a:r>
                      <a:r>
                        <a:rPr sz="1500" dirty="0"/>
                        <a:t>add</a:t>
                      </a:r>
                      <a:r>
                        <a:rPr sz="1500" spc="-15" dirty="0"/>
                        <a:t> </a:t>
                      </a:r>
                      <a:r>
                        <a:rPr sz="1500" dirty="0"/>
                        <a:t>or</a:t>
                      </a:r>
                      <a:r>
                        <a:rPr sz="1500" spc="-10" dirty="0"/>
                        <a:t> </a:t>
                      </a:r>
                      <a:r>
                        <a:rPr sz="1500" dirty="0"/>
                        <a:t>remove</a:t>
                      </a:r>
                      <a:r>
                        <a:rPr sz="1500" spc="-25" dirty="0"/>
                        <a:t> </a:t>
                      </a:r>
                      <a:r>
                        <a:rPr sz="1500" dirty="0"/>
                        <a:t>elements</a:t>
                      </a:r>
                      <a:r>
                        <a:rPr sz="1500" spc="-45" dirty="0"/>
                        <a:t> </a:t>
                      </a:r>
                      <a:r>
                        <a:rPr sz="1500" spc="-5" dirty="0"/>
                        <a:t>from</a:t>
                      </a:r>
                      <a:r>
                        <a:rPr sz="1500" spc="-20" dirty="0"/>
                        <a:t> </a:t>
                      </a:r>
                      <a:r>
                        <a:rPr sz="1500" dirty="0"/>
                        <a:t>one</a:t>
                      </a:r>
                      <a:r>
                        <a:rPr sz="1500" spc="-10" dirty="0"/>
                        <a:t> </a:t>
                      </a:r>
                      <a:r>
                        <a:rPr sz="1500" dirty="0"/>
                        <a:t>end.</a:t>
                      </a:r>
                      <a:endParaRPr sz="1500">
                        <a:latin typeface="Calibri"/>
                        <a:cs typeface="Calibri"/>
                      </a:endParaRPr>
                    </a:p>
                  </a:txBody>
                  <a:tcPr marL="0" marR="0" marT="111760" marB="0"/>
                </a:tc>
                <a:tc>
                  <a:txBody>
                    <a:bodyPr/>
                    <a:lstStyle/>
                    <a:p>
                      <a:pPr algn="ctr">
                        <a:lnSpc>
                          <a:spcPct val="100000"/>
                        </a:lnSpc>
                        <a:spcBef>
                          <a:spcPts val="660"/>
                        </a:spcBef>
                      </a:pPr>
                      <a:r>
                        <a:rPr sz="1500" dirty="0"/>
                        <a:t>We</a:t>
                      </a:r>
                      <a:r>
                        <a:rPr sz="1500" spc="-10" dirty="0"/>
                        <a:t> </a:t>
                      </a:r>
                      <a:r>
                        <a:rPr sz="1500" dirty="0"/>
                        <a:t>can</a:t>
                      </a:r>
                      <a:r>
                        <a:rPr sz="1500" spc="-15" dirty="0"/>
                        <a:t> </a:t>
                      </a:r>
                      <a:r>
                        <a:rPr sz="1500" dirty="0"/>
                        <a:t>add</a:t>
                      </a:r>
                      <a:r>
                        <a:rPr sz="1500" spc="-15" dirty="0"/>
                        <a:t> </a:t>
                      </a:r>
                      <a:r>
                        <a:rPr sz="1500" dirty="0"/>
                        <a:t>or</a:t>
                      </a:r>
                      <a:r>
                        <a:rPr sz="1500" spc="-10" dirty="0"/>
                        <a:t> </a:t>
                      </a:r>
                      <a:r>
                        <a:rPr sz="1500" dirty="0"/>
                        <a:t>remove</a:t>
                      </a:r>
                      <a:r>
                        <a:rPr sz="1500" spc="-20" dirty="0"/>
                        <a:t> </a:t>
                      </a:r>
                      <a:r>
                        <a:rPr sz="1500" dirty="0"/>
                        <a:t>elements</a:t>
                      </a:r>
                      <a:r>
                        <a:rPr sz="1500" spc="-40" dirty="0"/>
                        <a:t> </a:t>
                      </a:r>
                      <a:r>
                        <a:rPr sz="1500" spc="-5" dirty="0"/>
                        <a:t>from</a:t>
                      </a:r>
                      <a:r>
                        <a:rPr sz="1500" spc="-20" dirty="0"/>
                        <a:t> </a:t>
                      </a:r>
                      <a:r>
                        <a:rPr sz="1500" dirty="0"/>
                        <a:t>both</a:t>
                      </a:r>
                      <a:r>
                        <a:rPr sz="1500" spc="-25" dirty="0"/>
                        <a:t> </a:t>
                      </a:r>
                      <a:r>
                        <a:rPr sz="1500" spc="-5" dirty="0"/>
                        <a:t>sides.</a:t>
                      </a:r>
                      <a:endParaRPr sz="1500">
                        <a:latin typeface="Calibri"/>
                        <a:cs typeface="Calibri"/>
                      </a:endParaRPr>
                    </a:p>
                  </a:txBody>
                  <a:tcPr marL="0" marR="0" marT="111760" marB="0"/>
                </a:tc>
                <a:extLst>
                  <a:ext uri="{0D108BD9-81ED-4DB2-BD59-A6C34878D82A}">
                    <a16:rowId xmlns:a16="http://schemas.microsoft.com/office/drawing/2014/main" val="10002"/>
                  </a:ext>
                </a:extLst>
              </a:tr>
              <a:tr h="107257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dirty="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pic>
        <p:nvPicPr>
          <p:cNvPr id="6" name="object 6"/>
          <p:cNvPicPr/>
          <p:nvPr/>
        </p:nvPicPr>
        <p:blipFill>
          <a:blip r:embed="rId2" cstate="print"/>
          <a:stretch>
            <a:fillRect/>
          </a:stretch>
        </p:blipFill>
        <p:spPr>
          <a:xfrm>
            <a:off x="1007872" y="5665215"/>
            <a:ext cx="4704080" cy="902208"/>
          </a:xfrm>
          <a:prstGeom prst="rect">
            <a:avLst/>
          </a:prstGeom>
        </p:spPr>
      </p:pic>
      <p:pic>
        <p:nvPicPr>
          <p:cNvPr id="7" name="object 7"/>
          <p:cNvPicPr/>
          <p:nvPr/>
        </p:nvPicPr>
        <p:blipFill>
          <a:blip r:embed="rId3" cstate="print"/>
          <a:stretch>
            <a:fillRect/>
          </a:stretch>
        </p:blipFill>
        <p:spPr>
          <a:xfrm>
            <a:off x="6096000" y="5665215"/>
            <a:ext cx="4799584" cy="898144"/>
          </a:xfrm>
          <a:prstGeom prst="rect">
            <a:avLst/>
          </a:prstGeom>
        </p:spPr>
      </p:pic>
      <p:sp>
        <p:nvSpPr>
          <p:cNvPr id="8" name="object 8"/>
          <p:cNvSpPr/>
          <p:nvPr/>
        </p:nvSpPr>
        <p:spPr>
          <a:xfrm>
            <a:off x="742696" y="1614423"/>
            <a:ext cx="2592493" cy="0"/>
          </a:xfrm>
          <a:custGeom>
            <a:avLst/>
            <a:gdLst/>
            <a:ahLst/>
            <a:cxnLst/>
            <a:rect l="l" t="t" r="r" b="b"/>
            <a:pathLst>
              <a:path w="1944370">
                <a:moveTo>
                  <a:pt x="1944242" y="0"/>
                </a:moveTo>
                <a:lnTo>
                  <a:pt x="0" y="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
            <a:ext cx="9144000" cy="1228299"/>
          </a:xfrm>
        </p:spPr>
        <p:txBody>
          <a:bodyPr>
            <a:noAutofit/>
          </a:bodyPr>
          <a:lstStyle/>
          <a:p>
            <a:r>
              <a:rPr lang="en-US" b="1" dirty="0">
                <a:latin typeface="Century Schoolbook" panose="02040604050505020304" pitchFamily="18" charset="0"/>
              </a:rPr>
              <a:t>Manual Testing Challenges</a:t>
            </a:r>
          </a:p>
        </p:txBody>
      </p:sp>
      <p:sp>
        <p:nvSpPr>
          <p:cNvPr id="3" name="Content Placeholder 2"/>
          <p:cNvSpPr>
            <a:spLocks noGrp="1"/>
          </p:cNvSpPr>
          <p:nvPr>
            <p:ph idx="1"/>
          </p:nvPr>
        </p:nvSpPr>
        <p:spPr>
          <a:xfrm>
            <a:off x="1385740" y="1228301"/>
            <a:ext cx="9012716" cy="5114499"/>
          </a:xfrm>
        </p:spPr>
        <p:txBody>
          <a:bodyPr anchor="t">
            <a:normAutofit/>
          </a:bodyPr>
          <a:lstStyle/>
          <a:p>
            <a:pPr algn="just"/>
            <a:r>
              <a:rPr lang="en-US" dirty="0">
                <a:latin typeface="Arial" panose="020B0604020202020204" pitchFamily="34" charset="0"/>
                <a:cs typeface="Arial" panose="020B0604020202020204" pitchFamily="34" charset="0"/>
              </a:rPr>
              <a:t>Manual testing is traditional form of testing.</a:t>
            </a:r>
          </a:p>
          <a:p>
            <a:pPr marL="285750" lvl="1" algn="just"/>
            <a:r>
              <a:rPr lang="en-US" sz="2400" dirty="0">
                <a:latin typeface="Arial" panose="020B0604020202020204" pitchFamily="34" charset="0"/>
                <a:cs typeface="Arial" panose="020B0604020202020204" pitchFamily="34" charset="0"/>
              </a:rPr>
              <a:t>Repetitive</a:t>
            </a:r>
          </a:p>
          <a:p>
            <a:pPr marL="285750" lvl="1" algn="just"/>
            <a:r>
              <a:rPr lang="en-US" sz="2400" dirty="0">
                <a:latin typeface="Arial" panose="020B0604020202020204" pitchFamily="34" charset="0"/>
                <a:cs typeface="Arial" panose="020B0604020202020204" pitchFamily="34" charset="0"/>
              </a:rPr>
              <a:t>Coverage</a:t>
            </a:r>
          </a:p>
          <a:p>
            <a:pPr marL="285750" lvl="1" algn="just"/>
            <a:r>
              <a:rPr lang="en-US" sz="2400" dirty="0">
                <a:latin typeface="Arial" panose="020B0604020202020204" pitchFamily="34" charset="0"/>
                <a:cs typeface="Arial" panose="020B0604020202020204" pitchFamily="34" charset="0"/>
              </a:rPr>
              <a:t>Reliable</a:t>
            </a:r>
          </a:p>
          <a:p>
            <a:pPr marL="285750" lvl="1" algn="just"/>
            <a:r>
              <a:rPr lang="en-US" sz="2400" dirty="0">
                <a:latin typeface="Arial" panose="020B0604020202020204" pitchFamily="34" charset="0"/>
                <a:cs typeface="Arial" panose="020B0604020202020204" pitchFamily="34" charset="0"/>
              </a:rPr>
              <a:t>Reusable</a:t>
            </a:r>
          </a:p>
          <a:p>
            <a:pPr marL="285750" lvl="1" algn="just"/>
            <a:r>
              <a:rPr lang="en-US" sz="2400" dirty="0">
                <a:latin typeface="Arial" panose="020B0604020202020204" pitchFamily="34" charset="0"/>
                <a:cs typeface="Arial" panose="020B0604020202020204" pitchFamily="34" charset="0"/>
              </a:rPr>
              <a:t>Require more resource</a:t>
            </a:r>
          </a:p>
          <a:p>
            <a:pPr marL="285750" lvl="1" algn="just"/>
            <a:r>
              <a:rPr lang="en-US" sz="2400" dirty="0">
                <a:latin typeface="Arial" panose="020B0604020202020204" pitchFamily="34" charset="0"/>
                <a:cs typeface="Arial" panose="020B0604020202020204" pitchFamily="34" charset="0"/>
              </a:rPr>
              <a:t>Speed</a:t>
            </a:r>
          </a:p>
          <a:p>
            <a:pPr marL="285750" lvl="1" algn="just"/>
            <a:r>
              <a:rPr lang="en-US" sz="2400" dirty="0">
                <a:latin typeface="Arial" panose="020B0604020202020204" pitchFamily="34" charset="0"/>
                <a:cs typeface="Arial" panose="020B0604020202020204" pitchFamily="34" charset="0"/>
              </a:rPr>
              <a:t>Costly</a:t>
            </a:r>
          </a:p>
          <a:p>
            <a:pPr marL="285750" lvl="1" algn="just"/>
            <a:r>
              <a:rPr lang="en-US" sz="2400" dirty="0">
                <a:latin typeface="Arial" panose="020B0604020202020204" pitchFamily="34" charset="0"/>
                <a:cs typeface="Arial" panose="020B0604020202020204" pitchFamily="34" charset="0"/>
              </a:rPr>
              <a:t>More time &amp; efforts</a:t>
            </a:r>
          </a:p>
          <a:p>
            <a:pPr lvl="1"/>
            <a:endParaRPr lang="en-US" sz="2400" dirty="0">
              <a:solidFill>
                <a:schemeClr val="accent1">
                  <a:lumMod val="75000"/>
                </a:schemeClr>
              </a:solidFill>
              <a:latin typeface="Century Schoolbook" panose="020406040505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5807" y="1888530"/>
            <a:ext cx="5981550" cy="3390476"/>
          </a:xfrm>
          <a:prstGeom prst="rect">
            <a:avLst/>
          </a:prstGeom>
        </p:spPr>
      </p:pic>
    </p:spTree>
    <p:extLst>
      <p:ext uri="{BB962C8B-B14F-4D97-AF65-F5344CB8AC3E}">
        <p14:creationId xmlns:p14="http://schemas.microsoft.com/office/powerpoint/2010/main" val="1282298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0855" y="773925"/>
            <a:ext cx="6841067" cy="755762"/>
          </a:xfrm>
          <a:prstGeom prst="rect">
            <a:avLst/>
          </a:prstGeom>
        </p:spPr>
        <p:txBody>
          <a:bodyPr vert="horz" wrap="square" lIns="0" tIns="16933" rIns="0" bIns="0" rtlCol="0" anchor="ctr">
            <a:spAutoFit/>
          </a:bodyPr>
          <a:lstStyle/>
          <a:p>
            <a:pPr marL="16933">
              <a:lnSpc>
                <a:spcPct val="100000"/>
              </a:lnSpc>
              <a:spcBef>
                <a:spcPts val="133"/>
              </a:spcBef>
            </a:pPr>
            <a:r>
              <a:rPr b="1" dirty="0">
                <a:solidFill>
                  <a:srgbClr val="000000"/>
                </a:solidFill>
              </a:rPr>
              <a:t>ArrayList</a:t>
            </a:r>
            <a:r>
              <a:rPr b="1" spc="-47" dirty="0">
                <a:solidFill>
                  <a:srgbClr val="000000"/>
                </a:solidFill>
              </a:rPr>
              <a:t> </a:t>
            </a:r>
            <a:r>
              <a:rPr b="1" spc="-7" dirty="0">
                <a:solidFill>
                  <a:srgbClr val="000000"/>
                </a:solidFill>
              </a:rPr>
              <a:t>Vs</a:t>
            </a:r>
            <a:r>
              <a:rPr b="1" spc="-33" dirty="0">
                <a:solidFill>
                  <a:srgbClr val="000000"/>
                </a:solidFill>
              </a:rPr>
              <a:t> </a:t>
            </a:r>
            <a:r>
              <a:rPr b="1" spc="-7" dirty="0">
                <a:solidFill>
                  <a:srgbClr val="000000"/>
                </a:solidFill>
              </a:rPr>
              <a:t>LinkedList</a:t>
            </a:r>
          </a:p>
        </p:txBody>
      </p:sp>
      <p:graphicFrame>
        <p:nvGraphicFramePr>
          <p:cNvPr id="4" name="object 4"/>
          <p:cNvGraphicFramePr>
            <a:graphicFrameLocks noGrp="1"/>
          </p:cNvGraphicFramePr>
          <p:nvPr>
            <p:extLst>
              <p:ext uri="{D42A27DB-BD31-4B8C-83A1-F6EECF244321}">
                <p14:modId xmlns:p14="http://schemas.microsoft.com/office/powerpoint/2010/main" val="1419431344"/>
              </p:ext>
            </p:extLst>
          </p:nvPr>
        </p:nvGraphicFramePr>
        <p:xfrm>
          <a:off x="1133474" y="1884341"/>
          <a:ext cx="10615431" cy="2489706"/>
        </p:xfrm>
        <a:graphic>
          <a:graphicData uri="http://schemas.openxmlformats.org/drawingml/2006/table">
            <a:tbl>
              <a:tblPr firstRow="1" bandRow="1">
                <a:tableStyleId>{5DA37D80-6434-44D0-A028-1B22A696006F}</a:tableStyleId>
              </a:tblPr>
              <a:tblGrid>
                <a:gridCol w="5234687">
                  <a:extLst>
                    <a:ext uri="{9D8B030D-6E8A-4147-A177-3AD203B41FA5}">
                      <a16:colId xmlns:a16="http://schemas.microsoft.com/office/drawing/2014/main" val="20000"/>
                    </a:ext>
                  </a:extLst>
                </a:gridCol>
                <a:gridCol w="5380744">
                  <a:extLst>
                    <a:ext uri="{9D8B030D-6E8A-4147-A177-3AD203B41FA5}">
                      <a16:colId xmlns:a16="http://schemas.microsoft.com/office/drawing/2014/main" val="20001"/>
                    </a:ext>
                  </a:extLst>
                </a:gridCol>
              </a:tblGrid>
              <a:tr h="435864">
                <a:tc>
                  <a:txBody>
                    <a:bodyPr/>
                    <a:lstStyle/>
                    <a:p>
                      <a:pPr marL="635" algn="ctr">
                        <a:lnSpc>
                          <a:spcPct val="100000"/>
                        </a:lnSpc>
                        <a:spcBef>
                          <a:spcPts val="625"/>
                        </a:spcBef>
                      </a:pPr>
                      <a:r>
                        <a:rPr sz="1300" spc="-5" dirty="0"/>
                        <a:t>ArrayList</a:t>
                      </a:r>
                      <a:endParaRPr sz="1300" dirty="0">
                        <a:latin typeface="Calibri"/>
                        <a:cs typeface="Calibri"/>
                      </a:endParaRPr>
                    </a:p>
                  </a:txBody>
                  <a:tcPr marL="0" marR="0" marT="105833" marB="0"/>
                </a:tc>
                <a:tc>
                  <a:txBody>
                    <a:bodyPr/>
                    <a:lstStyle/>
                    <a:p>
                      <a:pPr algn="ctr">
                        <a:lnSpc>
                          <a:spcPct val="100000"/>
                        </a:lnSpc>
                        <a:spcBef>
                          <a:spcPts val="625"/>
                        </a:spcBef>
                      </a:pPr>
                      <a:r>
                        <a:rPr sz="1300" spc="-5" dirty="0"/>
                        <a:t>LinkedList</a:t>
                      </a:r>
                      <a:endParaRPr sz="1300">
                        <a:latin typeface="Calibri"/>
                        <a:cs typeface="Calibri"/>
                      </a:endParaRPr>
                    </a:p>
                  </a:txBody>
                  <a:tcPr marL="0" marR="0" marT="105833" marB="0"/>
                </a:tc>
                <a:extLst>
                  <a:ext uri="{0D108BD9-81ED-4DB2-BD59-A6C34878D82A}">
                    <a16:rowId xmlns:a16="http://schemas.microsoft.com/office/drawing/2014/main" val="10000"/>
                  </a:ext>
                </a:extLst>
              </a:tr>
              <a:tr h="406908">
                <a:tc>
                  <a:txBody>
                    <a:bodyPr/>
                    <a:lstStyle/>
                    <a:p>
                      <a:pPr algn="ctr">
                        <a:lnSpc>
                          <a:spcPct val="100000"/>
                        </a:lnSpc>
                        <a:spcBef>
                          <a:spcPts val="509"/>
                        </a:spcBef>
                      </a:pPr>
                      <a:r>
                        <a:rPr sz="1300" spc="-5" dirty="0"/>
                        <a:t>Implements</a:t>
                      </a:r>
                      <a:r>
                        <a:rPr sz="1300" spc="10" dirty="0"/>
                        <a:t> </a:t>
                      </a:r>
                      <a:r>
                        <a:rPr sz="1300" spc="-5" dirty="0"/>
                        <a:t>list</a:t>
                      </a:r>
                      <a:r>
                        <a:rPr sz="1300" spc="-10" dirty="0"/>
                        <a:t> </a:t>
                      </a:r>
                      <a:r>
                        <a:rPr sz="1300" spc="-5" dirty="0"/>
                        <a:t>as</a:t>
                      </a:r>
                      <a:r>
                        <a:rPr sz="1300" spc="-25" dirty="0"/>
                        <a:t> </a:t>
                      </a:r>
                      <a:r>
                        <a:rPr sz="1300" spc="-5" dirty="0"/>
                        <a:t>an</a:t>
                      </a:r>
                      <a:r>
                        <a:rPr sz="1300" spc="-15" dirty="0"/>
                        <a:t> </a:t>
                      </a:r>
                      <a:r>
                        <a:rPr sz="1300" spc="-5" dirty="0"/>
                        <a:t>array</a:t>
                      </a:r>
                      <a:endParaRPr sz="1300" dirty="0">
                        <a:latin typeface="Calibri"/>
                        <a:cs typeface="Calibri"/>
                      </a:endParaRPr>
                    </a:p>
                  </a:txBody>
                  <a:tcPr marL="0" marR="0" marT="86359" marB="0"/>
                </a:tc>
                <a:tc>
                  <a:txBody>
                    <a:bodyPr/>
                    <a:lstStyle/>
                    <a:p>
                      <a:pPr algn="ctr">
                        <a:lnSpc>
                          <a:spcPct val="100000"/>
                        </a:lnSpc>
                        <a:spcBef>
                          <a:spcPts val="509"/>
                        </a:spcBef>
                      </a:pPr>
                      <a:r>
                        <a:rPr sz="1300" spc="-5" dirty="0"/>
                        <a:t>Implements</a:t>
                      </a:r>
                      <a:r>
                        <a:rPr sz="1300" spc="20" dirty="0"/>
                        <a:t> </a:t>
                      </a:r>
                      <a:r>
                        <a:rPr sz="1300" spc="-5" dirty="0"/>
                        <a:t>list</a:t>
                      </a:r>
                      <a:r>
                        <a:rPr sz="1300" dirty="0"/>
                        <a:t> </a:t>
                      </a:r>
                      <a:r>
                        <a:rPr sz="1300" spc="-5" dirty="0"/>
                        <a:t>as</a:t>
                      </a:r>
                      <a:r>
                        <a:rPr sz="1300" spc="-10" dirty="0"/>
                        <a:t> </a:t>
                      </a:r>
                      <a:r>
                        <a:rPr sz="1300" spc="-5" dirty="0"/>
                        <a:t>a</a:t>
                      </a:r>
                      <a:r>
                        <a:rPr sz="1300" dirty="0"/>
                        <a:t> </a:t>
                      </a:r>
                      <a:r>
                        <a:rPr sz="1300" spc="-5" dirty="0"/>
                        <a:t>doubly-linked</a:t>
                      </a:r>
                      <a:r>
                        <a:rPr sz="1300" spc="-30" dirty="0"/>
                        <a:t> </a:t>
                      </a:r>
                      <a:r>
                        <a:rPr sz="1300" spc="-5" dirty="0"/>
                        <a:t>list</a:t>
                      </a:r>
                      <a:r>
                        <a:rPr sz="1300" spc="-10" dirty="0"/>
                        <a:t> </a:t>
                      </a:r>
                      <a:r>
                        <a:rPr sz="1300" spc="-5" dirty="0"/>
                        <a:t>with</a:t>
                      </a:r>
                      <a:r>
                        <a:rPr sz="1300" spc="5" dirty="0"/>
                        <a:t> </a:t>
                      </a:r>
                      <a:r>
                        <a:rPr sz="1300" spc="-5" dirty="0"/>
                        <a:t>a header</a:t>
                      </a:r>
                      <a:r>
                        <a:rPr sz="1300" spc="15" dirty="0"/>
                        <a:t> </a:t>
                      </a:r>
                      <a:r>
                        <a:rPr sz="1300" spc="-5" dirty="0"/>
                        <a:t>node.</a:t>
                      </a:r>
                      <a:endParaRPr sz="1300">
                        <a:latin typeface="Calibri"/>
                        <a:cs typeface="Calibri"/>
                      </a:endParaRPr>
                    </a:p>
                  </a:txBody>
                  <a:tcPr marL="0" marR="0" marT="86359" marB="0"/>
                </a:tc>
                <a:extLst>
                  <a:ext uri="{0D108BD9-81ED-4DB2-BD59-A6C34878D82A}">
                    <a16:rowId xmlns:a16="http://schemas.microsoft.com/office/drawing/2014/main" val="10001"/>
                  </a:ext>
                </a:extLst>
              </a:tr>
              <a:tr h="620097">
                <a:tc>
                  <a:txBody>
                    <a:bodyPr/>
                    <a:lstStyle/>
                    <a:p>
                      <a:pPr algn="ctr">
                        <a:lnSpc>
                          <a:spcPct val="100000"/>
                        </a:lnSpc>
                        <a:spcBef>
                          <a:spcPts val="515"/>
                        </a:spcBef>
                      </a:pPr>
                      <a:r>
                        <a:rPr sz="1300" spc="-5" dirty="0"/>
                        <a:t>Provides</a:t>
                      </a:r>
                      <a:r>
                        <a:rPr sz="1300" spc="-20" dirty="0"/>
                        <a:t> </a:t>
                      </a:r>
                      <a:r>
                        <a:rPr sz="1300" spc="-5" dirty="0"/>
                        <a:t>random</a:t>
                      </a:r>
                      <a:r>
                        <a:rPr sz="1300" spc="-10" dirty="0"/>
                        <a:t> </a:t>
                      </a:r>
                      <a:r>
                        <a:rPr sz="1300" spc="-5" dirty="0"/>
                        <a:t>access to</a:t>
                      </a:r>
                      <a:r>
                        <a:rPr sz="1300" spc="-10" dirty="0"/>
                        <a:t> </a:t>
                      </a:r>
                      <a:r>
                        <a:rPr sz="1300" dirty="0"/>
                        <a:t>all</a:t>
                      </a:r>
                      <a:r>
                        <a:rPr sz="1300" spc="-20" dirty="0"/>
                        <a:t> </a:t>
                      </a:r>
                      <a:r>
                        <a:rPr sz="1300" spc="-5" dirty="0"/>
                        <a:t>elements</a:t>
                      </a:r>
                      <a:endParaRPr sz="1300" dirty="0">
                        <a:latin typeface="Calibri"/>
                        <a:cs typeface="Calibri"/>
                      </a:endParaRPr>
                    </a:p>
                  </a:txBody>
                  <a:tcPr marL="0" marR="0" marT="87205" marB="0"/>
                </a:tc>
                <a:tc>
                  <a:txBody>
                    <a:bodyPr/>
                    <a:lstStyle/>
                    <a:p>
                      <a:pPr algn="ctr">
                        <a:lnSpc>
                          <a:spcPct val="100000"/>
                        </a:lnSpc>
                        <a:spcBef>
                          <a:spcPts val="515"/>
                        </a:spcBef>
                      </a:pPr>
                      <a:r>
                        <a:rPr sz="1300" spc="-5" dirty="0"/>
                        <a:t>No</a:t>
                      </a:r>
                      <a:r>
                        <a:rPr sz="1300" dirty="0"/>
                        <a:t> </a:t>
                      </a:r>
                      <a:r>
                        <a:rPr sz="1300" spc="-5" dirty="0"/>
                        <a:t>random</a:t>
                      </a:r>
                      <a:r>
                        <a:rPr sz="1300" spc="-15" dirty="0"/>
                        <a:t> </a:t>
                      </a:r>
                      <a:r>
                        <a:rPr sz="1300" spc="-10" dirty="0"/>
                        <a:t>access,</a:t>
                      </a:r>
                      <a:r>
                        <a:rPr sz="1300" spc="20" dirty="0"/>
                        <a:t> </a:t>
                      </a:r>
                      <a:r>
                        <a:rPr sz="1300" spc="-5" dirty="0"/>
                        <a:t>needs</a:t>
                      </a:r>
                      <a:r>
                        <a:rPr sz="1300" spc="5" dirty="0"/>
                        <a:t> </a:t>
                      </a:r>
                      <a:r>
                        <a:rPr sz="1300" spc="-5" dirty="0"/>
                        <a:t>to</a:t>
                      </a:r>
                      <a:r>
                        <a:rPr sz="1300" dirty="0"/>
                        <a:t> </a:t>
                      </a:r>
                      <a:r>
                        <a:rPr sz="1300" spc="-5" dirty="0"/>
                        <a:t>traverse</a:t>
                      </a:r>
                      <a:r>
                        <a:rPr sz="1300" spc="25" dirty="0"/>
                        <a:t> </a:t>
                      </a:r>
                      <a:r>
                        <a:rPr sz="1300" spc="-5" dirty="0"/>
                        <a:t>to</a:t>
                      </a:r>
                      <a:r>
                        <a:rPr sz="1300" spc="-10" dirty="0"/>
                        <a:t> </a:t>
                      </a:r>
                      <a:r>
                        <a:rPr sz="1300" spc="-5" dirty="0"/>
                        <a:t>access</a:t>
                      </a:r>
                      <a:r>
                        <a:rPr sz="1300" spc="15" dirty="0"/>
                        <a:t> </a:t>
                      </a:r>
                      <a:r>
                        <a:rPr sz="1300" spc="-5" dirty="0"/>
                        <a:t>the</a:t>
                      </a:r>
                      <a:r>
                        <a:rPr sz="1300" spc="25" dirty="0"/>
                        <a:t> </a:t>
                      </a:r>
                      <a:r>
                        <a:rPr sz="1300" spc="-5" dirty="0"/>
                        <a:t>ith element.</a:t>
                      </a:r>
                      <a:endParaRPr sz="1300">
                        <a:latin typeface="Calibri"/>
                        <a:cs typeface="Calibri"/>
                      </a:endParaRPr>
                    </a:p>
                  </a:txBody>
                  <a:tcPr marL="0" marR="0" marT="87205" marB="0"/>
                </a:tc>
                <a:extLst>
                  <a:ext uri="{0D108BD9-81ED-4DB2-BD59-A6C34878D82A}">
                    <a16:rowId xmlns:a16="http://schemas.microsoft.com/office/drawing/2014/main" val="10002"/>
                  </a:ext>
                </a:extLst>
              </a:tr>
              <a:tr h="619929">
                <a:tc>
                  <a:txBody>
                    <a:bodyPr/>
                    <a:lstStyle/>
                    <a:p>
                      <a:pPr algn="ctr">
                        <a:lnSpc>
                          <a:spcPct val="100000"/>
                        </a:lnSpc>
                        <a:spcBef>
                          <a:spcPts val="509"/>
                        </a:spcBef>
                      </a:pPr>
                      <a:r>
                        <a:rPr sz="1300" spc="-5" dirty="0"/>
                        <a:t>Insertion and</a:t>
                      </a:r>
                      <a:r>
                        <a:rPr sz="1300" spc="-10" dirty="0"/>
                        <a:t> </a:t>
                      </a:r>
                      <a:r>
                        <a:rPr sz="1300" spc="-5" dirty="0"/>
                        <a:t>removal required</a:t>
                      </a:r>
                      <a:r>
                        <a:rPr sz="1300" spc="15" dirty="0"/>
                        <a:t> </a:t>
                      </a:r>
                      <a:r>
                        <a:rPr sz="1300" spc="-5" dirty="0"/>
                        <a:t>shifting</a:t>
                      </a:r>
                      <a:r>
                        <a:rPr sz="1300" spc="-10" dirty="0"/>
                        <a:t> </a:t>
                      </a:r>
                      <a:r>
                        <a:rPr sz="1300" spc="-5" dirty="0"/>
                        <a:t>of</a:t>
                      </a:r>
                      <a:r>
                        <a:rPr sz="1300" spc="-15" dirty="0"/>
                        <a:t> </a:t>
                      </a:r>
                      <a:r>
                        <a:rPr sz="1300" spc="-5" dirty="0"/>
                        <a:t>subsequent</a:t>
                      </a:r>
                      <a:r>
                        <a:rPr sz="1300" spc="10" dirty="0"/>
                        <a:t> </a:t>
                      </a:r>
                      <a:r>
                        <a:rPr sz="1300" spc="-5" dirty="0"/>
                        <a:t>elements.</a:t>
                      </a:r>
                      <a:endParaRPr sz="1300">
                        <a:latin typeface="Calibri"/>
                        <a:cs typeface="Calibri"/>
                      </a:endParaRPr>
                    </a:p>
                  </a:txBody>
                  <a:tcPr marL="0" marR="0" marT="86359" marB="0"/>
                </a:tc>
                <a:tc>
                  <a:txBody>
                    <a:bodyPr/>
                    <a:lstStyle/>
                    <a:p>
                      <a:pPr algn="ctr">
                        <a:lnSpc>
                          <a:spcPct val="100000"/>
                        </a:lnSpc>
                        <a:spcBef>
                          <a:spcPts val="509"/>
                        </a:spcBef>
                      </a:pPr>
                      <a:r>
                        <a:rPr sz="1300" spc="-5" dirty="0"/>
                        <a:t>Insertion</a:t>
                      </a:r>
                      <a:r>
                        <a:rPr sz="1300" dirty="0"/>
                        <a:t> </a:t>
                      </a:r>
                      <a:r>
                        <a:rPr sz="1300" spc="-5" dirty="0"/>
                        <a:t>and removal</a:t>
                      </a:r>
                      <a:r>
                        <a:rPr sz="1300" spc="5" dirty="0"/>
                        <a:t> </a:t>
                      </a:r>
                      <a:r>
                        <a:rPr sz="1300" spc="-5" dirty="0"/>
                        <a:t>done</a:t>
                      </a:r>
                      <a:r>
                        <a:rPr sz="1300" dirty="0"/>
                        <a:t> by</a:t>
                      </a:r>
                      <a:r>
                        <a:rPr sz="1300" spc="-10" dirty="0"/>
                        <a:t> </a:t>
                      </a:r>
                      <a:r>
                        <a:rPr sz="1300" spc="-5" dirty="0"/>
                        <a:t>rearranging</a:t>
                      </a:r>
                      <a:r>
                        <a:rPr sz="1300" spc="20" dirty="0"/>
                        <a:t> </a:t>
                      </a:r>
                      <a:r>
                        <a:rPr sz="1300" spc="-5" dirty="0"/>
                        <a:t>the</a:t>
                      </a:r>
                      <a:r>
                        <a:rPr sz="1300" dirty="0"/>
                        <a:t> </a:t>
                      </a:r>
                      <a:r>
                        <a:rPr sz="1300" spc="-5" dirty="0"/>
                        <a:t>links</a:t>
                      </a:r>
                      <a:r>
                        <a:rPr sz="1300" spc="10" dirty="0"/>
                        <a:t> </a:t>
                      </a:r>
                      <a:r>
                        <a:rPr sz="1300" spc="-5" dirty="0"/>
                        <a:t>-</a:t>
                      </a:r>
                      <a:r>
                        <a:rPr sz="1300" dirty="0"/>
                        <a:t> </a:t>
                      </a:r>
                      <a:r>
                        <a:rPr sz="1300" spc="-5" dirty="0"/>
                        <a:t>no</a:t>
                      </a:r>
                      <a:r>
                        <a:rPr sz="1300" spc="-10" dirty="0"/>
                        <a:t> </a:t>
                      </a:r>
                      <a:r>
                        <a:rPr sz="1300" spc="-5" dirty="0"/>
                        <a:t>shifting</a:t>
                      </a:r>
                      <a:endParaRPr sz="1300">
                        <a:latin typeface="Calibri"/>
                        <a:cs typeface="Calibri"/>
                      </a:endParaRPr>
                    </a:p>
                  </a:txBody>
                  <a:tcPr marL="0" marR="0" marT="86359" marB="0"/>
                </a:tc>
                <a:extLst>
                  <a:ext uri="{0D108BD9-81ED-4DB2-BD59-A6C34878D82A}">
                    <a16:rowId xmlns:a16="http://schemas.microsoft.com/office/drawing/2014/main" val="10003"/>
                  </a:ext>
                </a:extLst>
              </a:tr>
              <a:tr h="406908">
                <a:tc>
                  <a:txBody>
                    <a:bodyPr/>
                    <a:lstStyle/>
                    <a:p>
                      <a:pPr algn="ctr">
                        <a:lnSpc>
                          <a:spcPct val="100000"/>
                        </a:lnSpc>
                        <a:spcBef>
                          <a:spcPts val="515"/>
                        </a:spcBef>
                      </a:pPr>
                      <a:r>
                        <a:rPr sz="1300" spc="-5" dirty="0"/>
                        <a:t>Needs to </a:t>
                      </a:r>
                      <a:r>
                        <a:rPr sz="1300" dirty="0"/>
                        <a:t>be</a:t>
                      </a:r>
                      <a:r>
                        <a:rPr sz="1300" spc="-15" dirty="0"/>
                        <a:t> </a:t>
                      </a:r>
                      <a:r>
                        <a:rPr sz="1300" spc="-5" dirty="0"/>
                        <a:t>resized</a:t>
                      </a:r>
                      <a:r>
                        <a:rPr sz="1300" spc="10" dirty="0"/>
                        <a:t> </a:t>
                      </a:r>
                      <a:r>
                        <a:rPr sz="1300" spc="-5" dirty="0"/>
                        <a:t>when</a:t>
                      </a:r>
                      <a:r>
                        <a:rPr sz="1300" spc="10" dirty="0"/>
                        <a:t> </a:t>
                      </a:r>
                      <a:r>
                        <a:rPr sz="1300" spc="-5" dirty="0"/>
                        <a:t>out</a:t>
                      </a:r>
                      <a:r>
                        <a:rPr sz="1300" spc="-20" dirty="0"/>
                        <a:t> </a:t>
                      </a:r>
                      <a:r>
                        <a:rPr sz="1300" spc="-5" dirty="0"/>
                        <a:t>of</a:t>
                      </a:r>
                      <a:r>
                        <a:rPr sz="1300" spc="-15" dirty="0"/>
                        <a:t> </a:t>
                      </a:r>
                      <a:r>
                        <a:rPr sz="1300" spc="-5" dirty="0"/>
                        <a:t>space.</a:t>
                      </a:r>
                      <a:endParaRPr sz="1300">
                        <a:latin typeface="Calibri"/>
                        <a:cs typeface="Calibri"/>
                      </a:endParaRPr>
                    </a:p>
                  </a:txBody>
                  <a:tcPr marL="0" marR="0" marT="87207" marB="0"/>
                </a:tc>
                <a:tc>
                  <a:txBody>
                    <a:bodyPr/>
                    <a:lstStyle/>
                    <a:p>
                      <a:pPr algn="ctr">
                        <a:lnSpc>
                          <a:spcPct val="100000"/>
                        </a:lnSpc>
                        <a:spcBef>
                          <a:spcPts val="515"/>
                        </a:spcBef>
                      </a:pPr>
                      <a:r>
                        <a:rPr sz="1300" spc="-5" dirty="0"/>
                        <a:t>Nodes</a:t>
                      </a:r>
                      <a:r>
                        <a:rPr sz="1300" spc="-10" dirty="0"/>
                        <a:t> </a:t>
                      </a:r>
                      <a:r>
                        <a:rPr sz="1300" spc="-5" dirty="0"/>
                        <a:t>are</a:t>
                      </a:r>
                      <a:r>
                        <a:rPr sz="1300" spc="5" dirty="0"/>
                        <a:t> </a:t>
                      </a:r>
                      <a:r>
                        <a:rPr sz="1300" spc="-5" dirty="0"/>
                        <a:t>allocated</a:t>
                      </a:r>
                      <a:r>
                        <a:rPr sz="1300" spc="-10" dirty="0"/>
                        <a:t> </a:t>
                      </a:r>
                      <a:r>
                        <a:rPr sz="1300" spc="-5" dirty="0"/>
                        <a:t>and</a:t>
                      </a:r>
                      <a:r>
                        <a:rPr sz="1300" spc="-20" dirty="0"/>
                        <a:t> </a:t>
                      </a:r>
                      <a:r>
                        <a:rPr sz="1300" spc="-10" dirty="0"/>
                        <a:t>removed</a:t>
                      </a:r>
                      <a:r>
                        <a:rPr sz="1300" spc="25" dirty="0"/>
                        <a:t> </a:t>
                      </a:r>
                      <a:r>
                        <a:rPr sz="1300" spc="-5" dirty="0"/>
                        <a:t>as necessary.</a:t>
                      </a:r>
                      <a:endParaRPr sz="1300" dirty="0">
                        <a:latin typeface="Calibri"/>
                        <a:cs typeface="Calibri"/>
                      </a:endParaRPr>
                    </a:p>
                  </a:txBody>
                  <a:tcPr marL="0" marR="0" marT="87207" marB="0"/>
                </a:tc>
                <a:extLst>
                  <a:ext uri="{0D108BD9-81ED-4DB2-BD59-A6C34878D82A}">
                    <a16:rowId xmlns:a16="http://schemas.microsoft.com/office/drawing/2014/main" val="10004"/>
                  </a:ext>
                </a:extLst>
              </a:tr>
            </a:tbl>
          </a:graphicData>
        </a:graphic>
      </p:graphicFrame>
      <p:grpSp>
        <p:nvGrpSpPr>
          <p:cNvPr id="5" name="object 5"/>
          <p:cNvGrpSpPr/>
          <p:nvPr/>
        </p:nvGrpSpPr>
        <p:grpSpPr>
          <a:xfrm>
            <a:off x="2859023" y="4320015"/>
            <a:ext cx="6809740" cy="2538307"/>
            <a:chOff x="2144267" y="3240011"/>
            <a:chExt cx="5107305" cy="1903730"/>
          </a:xfrm>
        </p:grpSpPr>
        <p:pic>
          <p:nvPicPr>
            <p:cNvPr id="6" name="object 6"/>
            <p:cNvPicPr/>
            <p:nvPr/>
          </p:nvPicPr>
          <p:blipFill>
            <a:blip r:embed="rId2" cstate="print"/>
            <a:stretch>
              <a:fillRect/>
            </a:stretch>
          </p:blipFill>
          <p:spPr>
            <a:xfrm>
              <a:off x="2144267" y="3240011"/>
              <a:ext cx="5106924" cy="1903486"/>
            </a:xfrm>
            <a:prstGeom prst="rect">
              <a:avLst/>
            </a:prstGeom>
          </p:spPr>
        </p:pic>
        <p:pic>
          <p:nvPicPr>
            <p:cNvPr id="7" name="object 7"/>
            <p:cNvPicPr/>
            <p:nvPr/>
          </p:nvPicPr>
          <p:blipFill>
            <a:blip r:embed="rId3" cstate="print"/>
            <a:stretch>
              <a:fillRect/>
            </a:stretch>
          </p:blipFill>
          <p:spPr>
            <a:xfrm>
              <a:off x="2339339" y="3435096"/>
              <a:ext cx="4536948" cy="1519428"/>
            </a:xfrm>
            <a:prstGeom prst="rect">
              <a:avLst/>
            </a:prstGeom>
          </p:spPr>
        </p:pic>
      </p:grpSp>
      <p:sp>
        <p:nvSpPr>
          <p:cNvPr id="8" name="object 8"/>
          <p:cNvSpPr/>
          <p:nvPr/>
        </p:nvSpPr>
        <p:spPr>
          <a:xfrm>
            <a:off x="1822872" y="1562960"/>
            <a:ext cx="2592493" cy="0"/>
          </a:xfrm>
          <a:custGeom>
            <a:avLst/>
            <a:gdLst/>
            <a:ahLst/>
            <a:cxnLst/>
            <a:rect l="l" t="t" r="r" b="b"/>
            <a:pathLst>
              <a:path w="1944370">
                <a:moveTo>
                  <a:pt x="1944242" y="0"/>
                </a:moveTo>
                <a:lnTo>
                  <a:pt x="0" y="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0855" y="764498"/>
            <a:ext cx="5656580" cy="755762"/>
          </a:xfrm>
          <a:prstGeom prst="rect">
            <a:avLst/>
          </a:prstGeom>
        </p:spPr>
        <p:txBody>
          <a:bodyPr vert="horz" wrap="square" lIns="0" tIns="16933" rIns="0" bIns="0" rtlCol="0" anchor="ctr">
            <a:spAutoFit/>
          </a:bodyPr>
          <a:lstStyle/>
          <a:p>
            <a:pPr marL="16933">
              <a:lnSpc>
                <a:spcPct val="100000"/>
              </a:lnSpc>
              <a:spcBef>
                <a:spcPts val="133"/>
              </a:spcBef>
            </a:pPr>
            <a:r>
              <a:rPr b="1" dirty="0">
                <a:solidFill>
                  <a:srgbClr val="000000"/>
                </a:solidFill>
              </a:rPr>
              <a:t>ArrayList</a:t>
            </a:r>
            <a:r>
              <a:rPr b="1" spc="-53" dirty="0">
                <a:solidFill>
                  <a:srgbClr val="000000"/>
                </a:solidFill>
              </a:rPr>
              <a:t> </a:t>
            </a:r>
            <a:r>
              <a:rPr b="1" spc="-7" dirty="0">
                <a:solidFill>
                  <a:srgbClr val="000000"/>
                </a:solidFill>
              </a:rPr>
              <a:t>Vs</a:t>
            </a:r>
            <a:r>
              <a:rPr b="1" spc="-40" dirty="0">
                <a:solidFill>
                  <a:srgbClr val="000000"/>
                </a:solidFill>
              </a:rPr>
              <a:t> </a:t>
            </a:r>
            <a:r>
              <a:rPr b="1" spc="-53" dirty="0">
                <a:solidFill>
                  <a:srgbClr val="000000"/>
                </a:solidFill>
              </a:rPr>
              <a:t>Vector</a:t>
            </a:r>
          </a:p>
        </p:txBody>
      </p:sp>
      <p:sp>
        <p:nvSpPr>
          <p:cNvPr id="4" name="object 4"/>
          <p:cNvSpPr txBox="1"/>
          <p:nvPr/>
        </p:nvSpPr>
        <p:spPr>
          <a:xfrm>
            <a:off x="2710010" y="2018725"/>
            <a:ext cx="6931660" cy="263320"/>
          </a:xfrm>
          <a:prstGeom prst="rect">
            <a:avLst/>
          </a:prstGeom>
        </p:spPr>
        <p:txBody>
          <a:bodyPr vert="horz" wrap="square" lIns="0" tIns="16933" rIns="0" bIns="0" rtlCol="0">
            <a:spAutoFit/>
          </a:bodyPr>
          <a:lstStyle/>
          <a:p>
            <a:pPr marL="16933">
              <a:spcBef>
                <a:spcPts val="133"/>
              </a:spcBef>
            </a:pPr>
            <a:r>
              <a:rPr sz="1600" spc="-13" dirty="0">
                <a:solidFill>
                  <a:srgbClr val="212325"/>
                </a:solidFill>
                <a:latin typeface="Calibri"/>
                <a:cs typeface="Calibri"/>
              </a:rPr>
              <a:t>ArrayList </a:t>
            </a:r>
            <a:r>
              <a:rPr sz="1600" dirty="0">
                <a:solidFill>
                  <a:srgbClr val="212325"/>
                </a:solidFill>
                <a:latin typeface="Calibri"/>
                <a:cs typeface="Calibri"/>
              </a:rPr>
              <a:t>and</a:t>
            </a:r>
            <a:r>
              <a:rPr sz="1600" spc="-20" dirty="0">
                <a:solidFill>
                  <a:srgbClr val="212325"/>
                </a:solidFill>
                <a:latin typeface="Calibri"/>
                <a:cs typeface="Calibri"/>
              </a:rPr>
              <a:t> Vector</a:t>
            </a:r>
            <a:r>
              <a:rPr sz="1600" spc="-7" dirty="0">
                <a:solidFill>
                  <a:srgbClr val="212325"/>
                </a:solidFill>
                <a:latin typeface="Calibri"/>
                <a:cs typeface="Calibri"/>
              </a:rPr>
              <a:t> </a:t>
            </a:r>
            <a:r>
              <a:rPr sz="1600" dirty="0">
                <a:solidFill>
                  <a:srgbClr val="212325"/>
                </a:solidFill>
                <a:latin typeface="Calibri"/>
                <a:cs typeface="Calibri"/>
              </a:rPr>
              <a:t>both</a:t>
            </a:r>
            <a:r>
              <a:rPr sz="1600" spc="-33" dirty="0">
                <a:solidFill>
                  <a:srgbClr val="212325"/>
                </a:solidFill>
                <a:latin typeface="Calibri"/>
                <a:cs typeface="Calibri"/>
              </a:rPr>
              <a:t> </a:t>
            </a:r>
            <a:r>
              <a:rPr sz="1600" dirty="0">
                <a:solidFill>
                  <a:srgbClr val="212325"/>
                </a:solidFill>
                <a:latin typeface="Calibri"/>
                <a:cs typeface="Calibri"/>
              </a:rPr>
              <a:t>implement</a:t>
            </a:r>
            <a:r>
              <a:rPr sz="1600" spc="-20" dirty="0">
                <a:solidFill>
                  <a:srgbClr val="212325"/>
                </a:solidFill>
                <a:latin typeface="Calibri"/>
                <a:cs typeface="Calibri"/>
              </a:rPr>
              <a:t> </a:t>
            </a:r>
            <a:r>
              <a:rPr sz="1600" dirty="0">
                <a:solidFill>
                  <a:srgbClr val="212325"/>
                </a:solidFill>
                <a:latin typeface="Calibri"/>
                <a:cs typeface="Calibri"/>
              </a:rPr>
              <a:t>the </a:t>
            </a:r>
            <a:r>
              <a:rPr sz="1600" spc="-13" dirty="0">
                <a:solidFill>
                  <a:srgbClr val="212325"/>
                </a:solidFill>
                <a:latin typeface="Calibri"/>
                <a:cs typeface="Calibri"/>
              </a:rPr>
              <a:t>List</a:t>
            </a:r>
            <a:r>
              <a:rPr sz="1600" dirty="0">
                <a:solidFill>
                  <a:srgbClr val="212325"/>
                </a:solidFill>
                <a:latin typeface="Calibri"/>
                <a:cs typeface="Calibri"/>
              </a:rPr>
              <a:t> </a:t>
            </a:r>
            <a:r>
              <a:rPr sz="1600" spc="-7" dirty="0">
                <a:solidFill>
                  <a:srgbClr val="212325"/>
                </a:solidFill>
                <a:latin typeface="Calibri"/>
                <a:cs typeface="Calibri"/>
              </a:rPr>
              <a:t>interface</a:t>
            </a:r>
            <a:r>
              <a:rPr sz="1600" spc="-33" dirty="0">
                <a:solidFill>
                  <a:srgbClr val="212325"/>
                </a:solidFill>
                <a:latin typeface="Calibri"/>
                <a:cs typeface="Calibri"/>
              </a:rPr>
              <a:t> </a:t>
            </a:r>
            <a:r>
              <a:rPr sz="1600" dirty="0">
                <a:solidFill>
                  <a:srgbClr val="212325"/>
                </a:solidFill>
                <a:latin typeface="Calibri"/>
                <a:cs typeface="Calibri"/>
              </a:rPr>
              <a:t>and</a:t>
            </a:r>
            <a:r>
              <a:rPr sz="1600" spc="-20" dirty="0">
                <a:solidFill>
                  <a:srgbClr val="212325"/>
                </a:solidFill>
                <a:latin typeface="Calibri"/>
                <a:cs typeface="Calibri"/>
              </a:rPr>
              <a:t> </a:t>
            </a:r>
            <a:r>
              <a:rPr sz="1600" spc="-7" dirty="0">
                <a:solidFill>
                  <a:srgbClr val="212325"/>
                </a:solidFill>
                <a:latin typeface="Calibri"/>
                <a:cs typeface="Calibri"/>
              </a:rPr>
              <a:t>maintain</a:t>
            </a:r>
            <a:r>
              <a:rPr sz="1600" spc="-20" dirty="0">
                <a:solidFill>
                  <a:srgbClr val="212325"/>
                </a:solidFill>
                <a:latin typeface="Calibri"/>
                <a:cs typeface="Calibri"/>
              </a:rPr>
              <a:t> </a:t>
            </a:r>
            <a:r>
              <a:rPr sz="1600" spc="-7" dirty="0">
                <a:solidFill>
                  <a:srgbClr val="212325"/>
                </a:solidFill>
                <a:latin typeface="Calibri"/>
                <a:cs typeface="Calibri"/>
              </a:rPr>
              <a:t>insertion</a:t>
            </a:r>
            <a:r>
              <a:rPr sz="1600" spc="-33" dirty="0">
                <a:solidFill>
                  <a:srgbClr val="212325"/>
                </a:solidFill>
                <a:latin typeface="Calibri"/>
                <a:cs typeface="Calibri"/>
              </a:rPr>
              <a:t> order.</a:t>
            </a:r>
            <a:endParaRPr sz="1600">
              <a:latin typeface="Calibri"/>
              <a:cs typeface="Calibri"/>
            </a:endParaRPr>
          </a:p>
        </p:txBody>
      </p:sp>
      <p:graphicFrame>
        <p:nvGraphicFramePr>
          <p:cNvPr id="5" name="object 5"/>
          <p:cNvGraphicFramePr>
            <a:graphicFrameLocks noGrp="1"/>
          </p:cNvGraphicFramePr>
          <p:nvPr>
            <p:extLst>
              <p:ext uri="{D42A27DB-BD31-4B8C-83A1-F6EECF244321}">
                <p14:modId xmlns:p14="http://schemas.microsoft.com/office/powerpoint/2010/main" val="2535153093"/>
              </p:ext>
            </p:extLst>
          </p:nvPr>
        </p:nvGraphicFramePr>
        <p:xfrm>
          <a:off x="1181100" y="2652437"/>
          <a:ext cx="10245106" cy="3580179"/>
        </p:xfrm>
        <a:graphic>
          <a:graphicData uri="http://schemas.openxmlformats.org/drawingml/2006/table">
            <a:tbl>
              <a:tblPr firstRow="1" bandRow="1">
                <a:tableStyleId>{5DA37D80-6434-44D0-A028-1B22A696006F}</a:tableStyleId>
              </a:tblPr>
              <a:tblGrid>
                <a:gridCol w="5108556">
                  <a:extLst>
                    <a:ext uri="{9D8B030D-6E8A-4147-A177-3AD203B41FA5}">
                      <a16:colId xmlns:a16="http://schemas.microsoft.com/office/drawing/2014/main" val="20000"/>
                    </a:ext>
                  </a:extLst>
                </a:gridCol>
                <a:gridCol w="5136550">
                  <a:extLst>
                    <a:ext uri="{9D8B030D-6E8A-4147-A177-3AD203B41FA5}">
                      <a16:colId xmlns:a16="http://schemas.microsoft.com/office/drawing/2014/main" val="20001"/>
                    </a:ext>
                  </a:extLst>
                </a:gridCol>
              </a:tblGrid>
              <a:tr h="457200">
                <a:tc>
                  <a:txBody>
                    <a:bodyPr/>
                    <a:lstStyle/>
                    <a:p>
                      <a:pPr marL="1270" algn="ctr">
                        <a:lnSpc>
                          <a:spcPct val="100000"/>
                        </a:lnSpc>
                        <a:spcBef>
                          <a:spcPts val="660"/>
                        </a:spcBef>
                      </a:pPr>
                      <a:r>
                        <a:rPr sz="1400" dirty="0"/>
                        <a:t>ArrayList</a:t>
                      </a:r>
                      <a:endParaRPr sz="1400" dirty="0">
                        <a:latin typeface="Calibri"/>
                        <a:cs typeface="Calibri"/>
                      </a:endParaRPr>
                    </a:p>
                  </a:txBody>
                  <a:tcPr marL="0" marR="0" marT="111760" marB="0"/>
                </a:tc>
                <a:tc>
                  <a:txBody>
                    <a:bodyPr/>
                    <a:lstStyle/>
                    <a:p>
                      <a:pPr marL="635" algn="ctr">
                        <a:lnSpc>
                          <a:spcPct val="100000"/>
                        </a:lnSpc>
                        <a:spcBef>
                          <a:spcPts val="660"/>
                        </a:spcBef>
                      </a:pPr>
                      <a:r>
                        <a:rPr sz="1400" spc="-5" dirty="0"/>
                        <a:t>Vector</a:t>
                      </a:r>
                      <a:endParaRPr sz="1400">
                        <a:latin typeface="Calibri"/>
                        <a:cs typeface="Calibri"/>
                      </a:endParaRPr>
                    </a:p>
                  </a:txBody>
                  <a:tcPr marL="0" marR="0" marT="111760" marB="0"/>
                </a:tc>
                <a:extLst>
                  <a:ext uri="{0D108BD9-81ED-4DB2-BD59-A6C34878D82A}">
                    <a16:rowId xmlns:a16="http://schemas.microsoft.com/office/drawing/2014/main" val="10000"/>
                  </a:ext>
                </a:extLst>
              </a:tr>
              <a:tr h="426720">
                <a:tc>
                  <a:txBody>
                    <a:bodyPr/>
                    <a:lstStyle/>
                    <a:p>
                      <a:pPr algn="ctr">
                        <a:lnSpc>
                          <a:spcPct val="100000"/>
                        </a:lnSpc>
                        <a:spcBef>
                          <a:spcPts val="535"/>
                        </a:spcBef>
                      </a:pPr>
                      <a:r>
                        <a:rPr sz="1500" dirty="0"/>
                        <a:t>Not</a:t>
                      </a:r>
                      <a:r>
                        <a:rPr sz="1500" spc="-30" dirty="0"/>
                        <a:t> </a:t>
                      </a:r>
                      <a:r>
                        <a:rPr sz="1500" dirty="0"/>
                        <a:t>synchronized</a:t>
                      </a:r>
                      <a:r>
                        <a:rPr sz="1500" spc="-35" dirty="0"/>
                        <a:t> </a:t>
                      </a:r>
                      <a:r>
                        <a:rPr sz="1500" dirty="0"/>
                        <a:t>or</a:t>
                      </a:r>
                      <a:r>
                        <a:rPr sz="1500" spc="-20" dirty="0"/>
                        <a:t> </a:t>
                      </a:r>
                      <a:r>
                        <a:rPr sz="1500" spc="-5" dirty="0"/>
                        <a:t>thread-safe.</a:t>
                      </a:r>
                      <a:endParaRPr sz="1500">
                        <a:latin typeface="Calibri"/>
                        <a:cs typeface="Calibri"/>
                      </a:endParaRPr>
                    </a:p>
                  </a:txBody>
                  <a:tcPr marL="0" marR="0" marT="90593" marB="0"/>
                </a:tc>
                <a:tc>
                  <a:txBody>
                    <a:bodyPr/>
                    <a:lstStyle/>
                    <a:p>
                      <a:pPr algn="ctr">
                        <a:lnSpc>
                          <a:spcPct val="100000"/>
                        </a:lnSpc>
                        <a:spcBef>
                          <a:spcPts val="535"/>
                        </a:spcBef>
                      </a:pPr>
                      <a:r>
                        <a:rPr sz="1500" spc="-5" dirty="0"/>
                        <a:t>Synchronized</a:t>
                      </a:r>
                      <a:r>
                        <a:rPr sz="1500" spc="-30" dirty="0"/>
                        <a:t> </a:t>
                      </a:r>
                      <a:r>
                        <a:rPr sz="1500" dirty="0"/>
                        <a:t>and</a:t>
                      </a:r>
                      <a:r>
                        <a:rPr sz="1500" spc="-20" dirty="0"/>
                        <a:t> </a:t>
                      </a:r>
                      <a:r>
                        <a:rPr sz="1500" spc="-5" dirty="0"/>
                        <a:t>thread-safe.</a:t>
                      </a:r>
                      <a:endParaRPr sz="1500">
                        <a:latin typeface="Calibri"/>
                        <a:cs typeface="Calibri"/>
                      </a:endParaRPr>
                    </a:p>
                  </a:txBody>
                  <a:tcPr marL="0" marR="0" marT="90593" marB="0"/>
                </a:tc>
                <a:extLst>
                  <a:ext uri="{0D108BD9-81ED-4DB2-BD59-A6C34878D82A}">
                    <a16:rowId xmlns:a16="http://schemas.microsoft.com/office/drawing/2014/main" val="10001"/>
                  </a:ext>
                </a:extLst>
              </a:tr>
              <a:tr h="650240">
                <a:tc>
                  <a:txBody>
                    <a:bodyPr/>
                    <a:lstStyle/>
                    <a:p>
                      <a:pPr algn="ctr">
                        <a:lnSpc>
                          <a:spcPct val="100000"/>
                        </a:lnSpc>
                        <a:spcBef>
                          <a:spcPts val="535"/>
                        </a:spcBef>
                      </a:pPr>
                      <a:r>
                        <a:rPr sz="1500" dirty="0"/>
                        <a:t>Grows</a:t>
                      </a:r>
                      <a:r>
                        <a:rPr sz="1500" spc="-20" dirty="0"/>
                        <a:t> </a:t>
                      </a:r>
                      <a:r>
                        <a:rPr sz="1500" spc="-5" dirty="0"/>
                        <a:t>by</a:t>
                      </a:r>
                      <a:r>
                        <a:rPr sz="1500" spc="5" dirty="0"/>
                        <a:t> </a:t>
                      </a:r>
                      <a:r>
                        <a:rPr sz="1500" dirty="0"/>
                        <a:t>50%</a:t>
                      </a:r>
                      <a:r>
                        <a:rPr sz="1500" spc="-10" dirty="0"/>
                        <a:t> </a:t>
                      </a:r>
                      <a:r>
                        <a:rPr sz="1500" dirty="0"/>
                        <a:t>if</a:t>
                      </a:r>
                      <a:r>
                        <a:rPr sz="1500" spc="5" dirty="0"/>
                        <a:t> </a:t>
                      </a:r>
                      <a:r>
                        <a:rPr sz="1500" dirty="0"/>
                        <a:t>the</a:t>
                      </a:r>
                      <a:r>
                        <a:rPr sz="1500" spc="-10" dirty="0"/>
                        <a:t> </a:t>
                      </a:r>
                      <a:r>
                        <a:rPr sz="1500" spc="-5" dirty="0"/>
                        <a:t>number</a:t>
                      </a:r>
                      <a:r>
                        <a:rPr sz="1500" spc="-15" dirty="0"/>
                        <a:t> </a:t>
                      </a:r>
                      <a:r>
                        <a:rPr sz="1500" dirty="0"/>
                        <a:t>of</a:t>
                      </a:r>
                      <a:r>
                        <a:rPr sz="1500" spc="-10" dirty="0"/>
                        <a:t> </a:t>
                      </a:r>
                      <a:r>
                        <a:rPr sz="1500" dirty="0"/>
                        <a:t>elements</a:t>
                      </a:r>
                      <a:r>
                        <a:rPr sz="1500" spc="-30" dirty="0"/>
                        <a:t> </a:t>
                      </a:r>
                      <a:r>
                        <a:rPr sz="1500" dirty="0"/>
                        <a:t>exceeds</a:t>
                      </a:r>
                      <a:r>
                        <a:rPr sz="1500" spc="-25" dirty="0"/>
                        <a:t> </a:t>
                      </a:r>
                      <a:r>
                        <a:rPr sz="1500" spc="-5" dirty="0"/>
                        <a:t>from</a:t>
                      </a:r>
                      <a:r>
                        <a:rPr sz="1500" spc="-15" dirty="0"/>
                        <a:t> </a:t>
                      </a:r>
                      <a:r>
                        <a:rPr sz="1500" dirty="0"/>
                        <a:t>its</a:t>
                      </a:r>
                      <a:r>
                        <a:rPr sz="1500" spc="-15" dirty="0"/>
                        <a:t> </a:t>
                      </a:r>
                      <a:r>
                        <a:rPr sz="1500" dirty="0"/>
                        <a:t>capacity.</a:t>
                      </a:r>
                      <a:endParaRPr sz="1500">
                        <a:latin typeface="Calibri"/>
                        <a:cs typeface="Calibri"/>
                      </a:endParaRPr>
                    </a:p>
                  </a:txBody>
                  <a:tcPr marL="0" marR="0" marT="90593" marB="0"/>
                </a:tc>
                <a:tc>
                  <a:txBody>
                    <a:bodyPr/>
                    <a:lstStyle/>
                    <a:p>
                      <a:pPr marL="1307465" marR="127000" indent="-1172210">
                        <a:lnSpc>
                          <a:spcPct val="100000"/>
                        </a:lnSpc>
                        <a:spcBef>
                          <a:spcPts val="535"/>
                        </a:spcBef>
                      </a:pPr>
                      <a:r>
                        <a:rPr sz="1500" dirty="0"/>
                        <a:t>Vector</a:t>
                      </a:r>
                      <a:r>
                        <a:rPr sz="1500" spc="-25" dirty="0"/>
                        <a:t> </a:t>
                      </a:r>
                      <a:r>
                        <a:rPr sz="1500" dirty="0"/>
                        <a:t>grows</a:t>
                      </a:r>
                      <a:r>
                        <a:rPr sz="1500" spc="-30" dirty="0"/>
                        <a:t> </a:t>
                      </a:r>
                      <a:r>
                        <a:rPr sz="1500" spc="-5" dirty="0"/>
                        <a:t>by</a:t>
                      </a:r>
                      <a:r>
                        <a:rPr sz="1500" dirty="0"/>
                        <a:t> 100%,</a:t>
                      </a:r>
                      <a:r>
                        <a:rPr sz="1500" spc="-10" dirty="0"/>
                        <a:t> </a:t>
                      </a:r>
                      <a:r>
                        <a:rPr sz="1500" dirty="0"/>
                        <a:t>i.e.</a:t>
                      </a:r>
                      <a:r>
                        <a:rPr sz="1500" spc="-10" dirty="0"/>
                        <a:t> </a:t>
                      </a:r>
                      <a:r>
                        <a:rPr sz="1500" dirty="0"/>
                        <a:t>doubles</a:t>
                      </a:r>
                      <a:r>
                        <a:rPr sz="1500" spc="-20" dirty="0"/>
                        <a:t> </a:t>
                      </a:r>
                      <a:r>
                        <a:rPr sz="1500" dirty="0"/>
                        <a:t>itself</a:t>
                      </a:r>
                      <a:r>
                        <a:rPr sz="1500" spc="-20" dirty="0"/>
                        <a:t> </a:t>
                      </a:r>
                      <a:r>
                        <a:rPr sz="1500" dirty="0"/>
                        <a:t>if the</a:t>
                      </a:r>
                      <a:r>
                        <a:rPr sz="1500" spc="-10" dirty="0"/>
                        <a:t> </a:t>
                      </a:r>
                      <a:r>
                        <a:rPr sz="1500" spc="-5" dirty="0"/>
                        <a:t>number</a:t>
                      </a:r>
                      <a:r>
                        <a:rPr sz="1500" spc="-20" dirty="0"/>
                        <a:t> </a:t>
                      </a:r>
                      <a:r>
                        <a:rPr sz="1500" dirty="0"/>
                        <a:t>of</a:t>
                      </a:r>
                      <a:r>
                        <a:rPr sz="1500" spc="-10" dirty="0"/>
                        <a:t> </a:t>
                      </a:r>
                      <a:r>
                        <a:rPr sz="1500" dirty="0"/>
                        <a:t>elements </a:t>
                      </a:r>
                      <a:r>
                        <a:rPr sz="1500" spc="-229" dirty="0"/>
                        <a:t> </a:t>
                      </a:r>
                      <a:r>
                        <a:rPr sz="1500" dirty="0"/>
                        <a:t>exceeds</a:t>
                      </a:r>
                      <a:r>
                        <a:rPr sz="1500" spc="-30" dirty="0"/>
                        <a:t> </a:t>
                      </a:r>
                      <a:r>
                        <a:rPr sz="1500" spc="-5" dirty="0"/>
                        <a:t>from</a:t>
                      </a:r>
                      <a:r>
                        <a:rPr sz="1500" spc="-20" dirty="0"/>
                        <a:t> </a:t>
                      </a:r>
                      <a:r>
                        <a:rPr sz="1500" dirty="0"/>
                        <a:t>its</a:t>
                      </a:r>
                      <a:r>
                        <a:rPr sz="1500" spc="-20" dirty="0"/>
                        <a:t> </a:t>
                      </a:r>
                      <a:r>
                        <a:rPr sz="1500" dirty="0"/>
                        <a:t>capacity.</a:t>
                      </a:r>
                      <a:endParaRPr sz="1500">
                        <a:latin typeface="Calibri"/>
                        <a:cs typeface="Calibri"/>
                      </a:endParaRPr>
                    </a:p>
                  </a:txBody>
                  <a:tcPr marL="0" marR="0" marT="90593" marB="0"/>
                </a:tc>
                <a:extLst>
                  <a:ext uri="{0D108BD9-81ED-4DB2-BD59-A6C34878D82A}">
                    <a16:rowId xmlns:a16="http://schemas.microsoft.com/office/drawing/2014/main" val="10002"/>
                  </a:ext>
                </a:extLst>
              </a:tr>
              <a:tr h="426719">
                <a:tc>
                  <a:txBody>
                    <a:bodyPr/>
                    <a:lstStyle/>
                    <a:p>
                      <a:pPr algn="ctr">
                        <a:lnSpc>
                          <a:spcPct val="100000"/>
                        </a:lnSpc>
                        <a:spcBef>
                          <a:spcPts val="540"/>
                        </a:spcBef>
                      </a:pPr>
                      <a:r>
                        <a:rPr sz="1500" spc="-5" dirty="0"/>
                        <a:t>High</a:t>
                      </a:r>
                      <a:r>
                        <a:rPr sz="1500" spc="-20" dirty="0"/>
                        <a:t> </a:t>
                      </a:r>
                      <a:r>
                        <a:rPr sz="1500" spc="-5" dirty="0"/>
                        <a:t>performance.</a:t>
                      </a:r>
                      <a:endParaRPr sz="1500" dirty="0">
                        <a:latin typeface="Calibri"/>
                        <a:cs typeface="Calibri"/>
                      </a:endParaRPr>
                    </a:p>
                  </a:txBody>
                  <a:tcPr marL="0" marR="0" marT="91440" marB="0"/>
                </a:tc>
                <a:tc>
                  <a:txBody>
                    <a:bodyPr/>
                    <a:lstStyle/>
                    <a:p>
                      <a:pPr marL="635" algn="ctr">
                        <a:lnSpc>
                          <a:spcPct val="100000"/>
                        </a:lnSpc>
                        <a:spcBef>
                          <a:spcPts val="540"/>
                        </a:spcBef>
                      </a:pPr>
                      <a:r>
                        <a:rPr sz="1500" dirty="0"/>
                        <a:t>Slow</a:t>
                      </a:r>
                      <a:r>
                        <a:rPr sz="1500" spc="-55" dirty="0"/>
                        <a:t> </a:t>
                      </a:r>
                      <a:r>
                        <a:rPr sz="1500" dirty="0"/>
                        <a:t>performance</a:t>
                      </a:r>
                      <a:endParaRPr sz="1500">
                        <a:latin typeface="Calibri"/>
                        <a:cs typeface="Calibri"/>
                      </a:endParaRPr>
                    </a:p>
                  </a:txBody>
                  <a:tcPr marL="0" marR="0" marT="91440" marB="0"/>
                </a:tc>
                <a:extLst>
                  <a:ext uri="{0D108BD9-81ED-4DB2-BD59-A6C34878D82A}">
                    <a16:rowId xmlns:a16="http://schemas.microsoft.com/office/drawing/2014/main" val="10003"/>
                  </a:ext>
                </a:extLst>
              </a:tr>
              <a:tr h="426720">
                <a:tc>
                  <a:txBody>
                    <a:bodyPr/>
                    <a:lstStyle/>
                    <a:p>
                      <a:pPr algn="ctr">
                        <a:lnSpc>
                          <a:spcPct val="100000"/>
                        </a:lnSpc>
                        <a:spcBef>
                          <a:spcPts val="540"/>
                        </a:spcBef>
                      </a:pPr>
                      <a:r>
                        <a:rPr sz="1500" dirty="0"/>
                        <a:t>Used</a:t>
                      </a:r>
                      <a:r>
                        <a:rPr sz="1500" spc="-30" dirty="0"/>
                        <a:t> </a:t>
                      </a:r>
                      <a:r>
                        <a:rPr sz="1500" dirty="0"/>
                        <a:t>in</a:t>
                      </a:r>
                      <a:r>
                        <a:rPr sz="1500" spc="-5" dirty="0"/>
                        <a:t> single</a:t>
                      </a:r>
                      <a:r>
                        <a:rPr sz="1500" spc="-25" dirty="0"/>
                        <a:t> </a:t>
                      </a:r>
                      <a:r>
                        <a:rPr sz="1500" spc="-5" dirty="0"/>
                        <a:t>user</a:t>
                      </a:r>
                      <a:r>
                        <a:rPr sz="1500" dirty="0"/>
                        <a:t> </a:t>
                      </a:r>
                      <a:r>
                        <a:rPr sz="1500" spc="-5" dirty="0"/>
                        <a:t>application.</a:t>
                      </a:r>
                      <a:endParaRPr sz="1500">
                        <a:latin typeface="Calibri"/>
                        <a:cs typeface="Calibri"/>
                      </a:endParaRPr>
                    </a:p>
                  </a:txBody>
                  <a:tcPr marL="0" marR="0" marT="91440" marB="0"/>
                </a:tc>
                <a:tc>
                  <a:txBody>
                    <a:bodyPr/>
                    <a:lstStyle/>
                    <a:p>
                      <a:pPr marL="1905" algn="ctr">
                        <a:lnSpc>
                          <a:spcPct val="100000"/>
                        </a:lnSpc>
                        <a:spcBef>
                          <a:spcPts val="540"/>
                        </a:spcBef>
                      </a:pPr>
                      <a:r>
                        <a:rPr sz="1500" dirty="0"/>
                        <a:t>Used</a:t>
                      </a:r>
                      <a:r>
                        <a:rPr sz="1500" spc="-30" dirty="0"/>
                        <a:t> </a:t>
                      </a:r>
                      <a:r>
                        <a:rPr sz="1500" dirty="0"/>
                        <a:t>in</a:t>
                      </a:r>
                      <a:r>
                        <a:rPr sz="1500" spc="-5" dirty="0"/>
                        <a:t> multi-user</a:t>
                      </a:r>
                      <a:r>
                        <a:rPr sz="1500" spc="-35" dirty="0"/>
                        <a:t> </a:t>
                      </a:r>
                      <a:r>
                        <a:rPr sz="1500" spc="-5" dirty="0"/>
                        <a:t>application.</a:t>
                      </a:r>
                      <a:endParaRPr sz="1500">
                        <a:latin typeface="Calibri"/>
                        <a:cs typeface="Calibri"/>
                      </a:endParaRPr>
                    </a:p>
                  </a:txBody>
                  <a:tcPr marL="0" marR="0" marT="91440" marB="0"/>
                </a:tc>
                <a:extLst>
                  <a:ext uri="{0D108BD9-81ED-4DB2-BD59-A6C34878D82A}">
                    <a16:rowId xmlns:a16="http://schemas.microsoft.com/office/drawing/2014/main" val="10004"/>
                  </a:ext>
                </a:extLst>
              </a:tr>
              <a:tr h="1192580">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dirty="0">
                        <a:latin typeface="Times New Roman"/>
                        <a:cs typeface="Times New Roman"/>
                      </a:endParaRPr>
                    </a:p>
                  </a:txBody>
                  <a:tcPr marL="0" marR="0" marT="0" marB="0"/>
                </a:tc>
                <a:extLst>
                  <a:ext uri="{0D108BD9-81ED-4DB2-BD59-A6C34878D82A}">
                    <a16:rowId xmlns:a16="http://schemas.microsoft.com/office/drawing/2014/main" val="10005"/>
                  </a:ext>
                </a:extLst>
              </a:tr>
            </a:tbl>
          </a:graphicData>
        </a:graphic>
      </p:graphicFrame>
      <p:grpSp>
        <p:nvGrpSpPr>
          <p:cNvPr id="6" name="object 6"/>
          <p:cNvGrpSpPr/>
          <p:nvPr/>
        </p:nvGrpSpPr>
        <p:grpSpPr>
          <a:xfrm>
            <a:off x="1836928" y="5122672"/>
            <a:ext cx="2824480" cy="1101513"/>
            <a:chOff x="1377696" y="3842003"/>
            <a:chExt cx="2118360" cy="826135"/>
          </a:xfrm>
        </p:grpSpPr>
        <p:pic>
          <p:nvPicPr>
            <p:cNvPr id="7" name="object 7"/>
            <p:cNvPicPr/>
            <p:nvPr/>
          </p:nvPicPr>
          <p:blipFill>
            <a:blip r:embed="rId2" cstate="print"/>
            <a:stretch>
              <a:fillRect/>
            </a:stretch>
          </p:blipFill>
          <p:spPr>
            <a:xfrm>
              <a:off x="1377696" y="3842003"/>
              <a:ext cx="2118360" cy="826020"/>
            </a:xfrm>
            <a:prstGeom prst="rect">
              <a:avLst/>
            </a:prstGeom>
          </p:spPr>
        </p:pic>
        <p:pic>
          <p:nvPicPr>
            <p:cNvPr id="8" name="object 8"/>
            <p:cNvPicPr/>
            <p:nvPr/>
          </p:nvPicPr>
          <p:blipFill>
            <a:blip r:embed="rId3" cstate="print"/>
            <a:stretch>
              <a:fillRect/>
            </a:stretch>
          </p:blipFill>
          <p:spPr>
            <a:xfrm>
              <a:off x="1403604" y="3867911"/>
              <a:ext cx="2016252" cy="723900"/>
            </a:xfrm>
            <a:prstGeom prst="rect">
              <a:avLst/>
            </a:prstGeom>
          </p:spPr>
        </p:pic>
      </p:grpSp>
      <p:grpSp>
        <p:nvGrpSpPr>
          <p:cNvPr id="9" name="object 9"/>
          <p:cNvGrpSpPr/>
          <p:nvPr/>
        </p:nvGrpSpPr>
        <p:grpSpPr>
          <a:xfrm>
            <a:off x="7309105" y="5124704"/>
            <a:ext cx="2920153" cy="1114213"/>
            <a:chOff x="5481828" y="3843528"/>
            <a:chExt cx="2190115" cy="835660"/>
          </a:xfrm>
        </p:grpSpPr>
        <p:pic>
          <p:nvPicPr>
            <p:cNvPr id="10" name="object 10"/>
            <p:cNvPicPr/>
            <p:nvPr/>
          </p:nvPicPr>
          <p:blipFill>
            <a:blip r:embed="rId4" cstate="print"/>
            <a:stretch>
              <a:fillRect/>
            </a:stretch>
          </p:blipFill>
          <p:spPr>
            <a:xfrm>
              <a:off x="5481828" y="3843528"/>
              <a:ext cx="2189987" cy="835164"/>
            </a:xfrm>
            <a:prstGeom prst="rect">
              <a:avLst/>
            </a:prstGeom>
          </p:spPr>
        </p:pic>
        <p:pic>
          <p:nvPicPr>
            <p:cNvPr id="11" name="object 11"/>
            <p:cNvPicPr/>
            <p:nvPr/>
          </p:nvPicPr>
          <p:blipFill>
            <a:blip r:embed="rId5" cstate="print"/>
            <a:stretch>
              <a:fillRect/>
            </a:stretch>
          </p:blipFill>
          <p:spPr>
            <a:xfrm>
              <a:off x="5507736" y="3869436"/>
              <a:ext cx="2087880" cy="733043"/>
            </a:xfrm>
            <a:prstGeom prst="rect">
              <a:avLst/>
            </a:prstGeom>
          </p:spPr>
        </p:pic>
      </p:grpSp>
      <p:sp>
        <p:nvSpPr>
          <p:cNvPr id="12" name="object 12"/>
          <p:cNvSpPr/>
          <p:nvPr/>
        </p:nvSpPr>
        <p:spPr>
          <a:xfrm>
            <a:off x="742696" y="1614423"/>
            <a:ext cx="2592493" cy="0"/>
          </a:xfrm>
          <a:custGeom>
            <a:avLst/>
            <a:gdLst/>
            <a:ahLst/>
            <a:cxnLst/>
            <a:rect l="l" t="t" r="r" b="b"/>
            <a:pathLst>
              <a:path w="1944370">
                <a:moveTo>
                  <a:pt x="1944242" y="0"/>
                </a:moveTo>
                <a:lnTo>
                  <a:pt x="0" y="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7580" y="678590"/>
            <a:ext cx="5115560" cy="755762"/>
          </a:xfrm>
          <a:prstGeom prst="rect">
            <a:avLst/>
          </a:prstGeom>
        </p:spPr>
        <p:txBody>
          <a:bodyPr vert="horz" wrap="square" lIns="0" tIns="16933" rIns="0" bIns="0" rtlCol="0">
            <a:spAutoFit/>
          </a:bodyPr>
          <a:lstStyle/>
          <a:p>
            <a:pPr marL="16933">
              <a:spcBef>
                <a:spcPts val="133"/>
              </a:spcBef>
            </a:pPr>
            <a:r>
              <a:rPr sz="4800" b="1" spc="-7" dirty="0">
                <a:latin typeface="Arial"/>
                <a:cs typeface="Arial"/>
              </a:rPr>
              <a:t>Collections</a:t>
            </a:r>
            <a:r>
              <a:rPr sz="4800" b="1" spc="-67" dirty="0">
                <a:latin typeface="Arial"/>
                <a:cs typeface="Arial"/>
              </a:rPr>
              <a:t> </a:t>
            </a:r>
            <a:r>
              <a:rPr sz="4800" b="1" dirty="0">
                <a:latin typeface="Arial"/>
                <a:cs typeface="Arial"/>
              </a:rPr>
              <a:t>Class</a:t>
            </a:r>
            <a:endParaRPr sz="4800" dirty="0">
              <a:latin typeface="Arial"/>
              <a:cs typeface="Arial"/>
            </a:endParaRPr>
          </a:p>
        </p:txBody>
      </p:sp>
      <p:sp>
        <p:nvSpPr>
          <p:cNvPr id="5" name="object 5"/>
          <p:cNvSpPr txBox="1">
            <a:spLocks noGrp="1"/>
          </p:cNvSpPr>
          <p:nvPr>
            <p:ph type="title"/>
          </p:nvPr>
        </p:nvSpPr>
        <p:spPr>
          <a:xfrm>
            <a:off x="7911085" y="656414"/>
            <a:ext cx="3368546" cy="264175"/>
          </a:xfrm>
          <a:prstGeom prst="rect">
            <a:avLst/>
          </a:prstGeom>
        </p:spPr>
        <p:txBody>
          <a:bodyPr vert="horz" wrap="square" lIns="0" tIns="17780" rIns="0" bIns="0" rtlCol="0" anchor="ctr">
            <a:spAutoFit/>
          </a:bodyPr>
          <a:lstStyle/>
          <a:p>
            <a:pPr marL="16933">
              <a:lnSpc>
                <a:spcPct val="100000"/>
              </a:lnSpc>
              <a:spcBef>
                <a:spcPts val="140"/>
              </a:spcBef>
            </a:pPr>
            <a:r>
              <a:rPr sz="1600" spc="-7" dirty="0">
                <a:solidFill>
                  <a:schemeClr val="tx1"/>
                </a:solidFill>
                <a:latin typeface="Calibri"/>
                <a:cs typeface="Calibri"/>
              </a:rPr>
              <a:t>public</a:t>
            </a:r>
            <a:r>
              <a:rPr sz="1600" spc="-13" dirty="0">
                <a:solidFill>
                  <a:schemeClr val="tx1"/>
                </a:solidFill>
                <a:latin typeface="Calibri"/>
                <a:cs typeface="Calibri"/>
              </a:rPr>
              <a:t> </a:t>
            </a:r>
            <a:r>
              <a:rPr sz="1600" dirty="0">
                <a:solidFill>
                  <a:schemeClr val="tx1"/>
                </a:solidFill>
                <a:latin typeface="Calibri"/>
                <a:cs typeface="Calibri"/>
              </a:rPr>
              <a:t>class</a:t>
            </a:r>
            <a:r>
              <a:rPr sz="1600" spc="-20" dirty="0">
                <a:solidFill>
                  <a:schemeClr val="tx1"/>
                </a:solidFill>
                <a:latin typeface="Calibri"/>
                <a:cs typeface="Calibri"/>
              </a:rPr>
              <a:t> </a:t>
            </a:r>
            <a:r>
              <a:rPr sz="1600" spc="-7" dirty="0">
                <a:solidFill>
                  <a:schemeClr val="tx1"/>
                </a:solidFill>
                <a:latin typeface="Calibri"/>
                <a:cs typeface="Calibri"/>
              </a:rPr>
              <a:t>Collections</a:t>
            </a:r>
            <a:r>
              <a:rPr sz="1600" spc="-60" dirty="0">
                <a:solidFill>
                  <a:schemeClr val="tx1"/>
                </a:solidFill>
                <a:latin typeface="Calibri"/>
                <a:cs typeface="Calibri"/>
              </a:rPr>
              <a:t> </a:t>
            </a:r>
            <a:r>
              <a:rPr sz="1600" spc="-7" dirty="0">
                <a:solidFill>
                  <a:schemeClr val="tx1"/>
                </a:solidFill>
                <a:latin typeface="Calibri"/>
                <a:cs typeface="Calibri"/>
              </a:rPr>
              <a:t>extends Object</a:t>
            </a:r>
            <a:endParaRPr sz="1600" dirty="0">
              <a:solidFill>
                <a:schemeClr val="tx1"/>
              </a:solidFill>
              <a:latin typeface="Calibri"/>
              <a:cs typeface="Calibri"/>
            </a:endParaRPr>
          </a:p>
        </p:txBody>
      </p:sp>
      <p:sp>
        <p:nvSpPr>
          <p:cNvPr id="6" name="object 6"/>
          <p:cNvSpPr txBox="1"/>
          <p:nvPr/>
        </p:nvSpPr>
        <p:spPr>
          <a:xfrm>
            <a:off x="7911085" y="1028701"/>
            <a:ext cx="3765127" cy="756617"/>
          </a:xfrm>
          <a:prstGeom prst="rect">
            <a:avLst/>
          </a:prstGeom>
        </p:spPr>
        <p:txBody>
          <a:bodyPr vert="horz" wrap="square" lIns="0" tIns="17780" rIns="0" bIns="0" rtlCol="0">
            <a:spAutoFit/>
          </a:bodyPr>
          <a:lstStyle/>
          <a:p>
            <a:pPr marL="121917" marR="6773" indent="-105831">
              <a:spcBef>
                <a:spcPts val="140"/>
              </a:spcBef>
            </a:pPr>
            <a:r>
              <a:rPr sz="1600" dirty="0">
                <a:latin typeface="Calibri"/>
                <a:cs typeface="Calibri"/>
              </a:rPr>
              <a:t>Java</a:t>
            </a:r>
            <a:r>
              <a:rPr sz="1600" spc="-27" dirty="0">
                <a:latin typeface="Calibri"/>
                <a:cs typeface="Calibri"/>
              </a:rPr>
              <a:t> </a:t>
            </a:r>
            <a:r>
              <a:rPr sz="1600" dirty="0">
                <a:latin typeface="Calibri"/>
                <a:cs typeface="Calibri"/>
              </a:rPr>
              <a:t>collection</a:t>
            </a:r>
            <a:r>
              <a:rPr sz="1600" spc="-67" dirty="0">
                <a:latin typeface="Calibri"/>
                <a:cs typeface="Calibri"/>
              </a:rPr>
              <a:t> </a:t>
            </a:r>
            <a:r>
              <a:rPr sz="1600" dirty="0">
                <a:latin typeface="Calibri"/>
                <a:cs typeface="Calibri"/>
              </a:rPr>
              <a:t>class</a:t>
            </a:r>
            <a:r>
              <a:rPr sz="1600" spc="-40" dirty="0">
                <a:latin typeface="Calibri"/>
                <a:cs typeface="Calibri"/>
              </a:rPr>
              <a:t> </a:t>
            </a:r>
            <a:r>
              <a:rPr sz="1600" dirty="0">
                <a:latin typeface="Calibri"/>
                <a:cs typeface="Calibri"/>
              </a:rPr>
              <a:t>is</a:t>
            </a:r>
            <a:r>
              <a:rPr sz="1600" spc="-20" dirty="0">
                <a:latin typeface="Calibri"/>
                <a:cs typeface="Calibri"/>
              </a:rPr>
              <a:t> </a:t>
            </a:r>
            <a:r>
              <a:rPr sz="1600" spc="-7" dirty="0">
                <a:latin typeface="Calibri"/>
                <a:cs typeface="Calibri"/>
              </a:rPr>
              <a:t>used</a:t>
            </a:r>
            <a:r>
              <a:rPr sz="1600" spc="-27" dirty="0">
                <a:latin typeface="Calibri"/>
                <a:cs typeface="Calibri"/>
              </a:rPr>
              <a:t> </a:t>
            </a:r>
            <a:r>
              <a:rPr sz="1600" dirty="0">
                <a:latin typeface="Calibri"/>
                <a:cs typeface="Calibri"/>
              </a:rPr>
              <a:t>exclusively</a:t>
            </a:r>
            <a:r>
              <a:rPr sz="1600" spc="-47" dirty="0">
                <a:latin typeface="Calibri"/>
                <a:cs typeface="Calibri"/>
              </a:rPr>
              <a:t> </a:t>
            </a:r>
            <a:r>
              <a:rPr sz="1600" dirty="0">
                <a:latin typeface="Calibri"/>
                <a:cs typeface="Calibri"/>
              </a:rPr>
              <a:t>with</a:t>
            </a:r>
            <a:r>
              <a:rPr sz="1600" spc="-40" dirty="0">
                <a:latin typeface="Calibri"/>
                <a:cs typeface="Calibri"/>
              </a:rPr>
              <a:t> </a:t>
            </a:r>
            <a:r>
              <a:rPr sz="1600" spc="-7" dirty="0">
                <a:latin typeface="Calibri"/>
                <a:cs typeface="Calibri"/>
              </a:rPr>
              <a:t>static </a:t>
            </a:r>
            <a:r>
              <a:rPr sz="1600" spc="-313" dirty="0">
                <a:latin typeface="Calibri"/>
                <a:cs typeface="Calibri"/>
              </a:rPr>
              <a:t> </a:t>
            </a:r>
            <a:r>
              <a:rPr sz="1600" dirty="0">
                <a:latin typeface="Calibri"/>
                <a:cs typeface="Calibri"/>
              </a:rPr>
              <a:t>methods</a:t>
            </a:r>
            <a:r>
              <a:rPr sz="1600" spc="-60" dirty="0">
                <a:latin typeface="Calibri"/>
                <a:cs typeface="Calibri"/>
              </a:rPr>
              <a:t> </a:t>
            </a:r>
            <a:r>
              <a:rPr sz="1600" dirty="0">
                <a:latin typeface="Calibri"/>
                <a:cs typeface="Calibri"/>
              </a:rPr>
              <a:t>that</a:t>
            </a:r>
            <a:r>
              <a:rPr sz="1600" spc="-33" dirty="0">
                <a:latin typeface="Calibri"/>
                <a:cs typeface="Calibri"/>
              </a:rPr>
              <a:t> </a:t>
            </a:r>
            <a:r>
              <a:rPr sz="1600" dirty="0">
                <a:latin typeface="Calibri"/>
                <a:cs typeface="Calibri"/>
              </a:rPr>
              <a:t>operate</a:t>
            </a:r>
            <a:r>
              <a:rPr sz="1600" spc="-40" dirty="0">
                <a:latin typeface="Calibri"/>
                <a:cs typeface="Calibri"/>
              </a:rPr>
              <a:t> </a:t>
            </a:r>
            <a:r>
              <a:rPr sz="1600" dirty="0">
                <a:latin typeface="Calibri"/>
                <a:cs typeface="Calibri"/>
              </a:rPr>
              <a:t>on</a:t>
            </a:r>
            <a:r>
              <a:rPr sz="1600" spc="-20" dirty="0">
                <a:latin typeface="Calibri"/>
                <a:cs typeface="Calibri"/>
              </a:rPr>
              <a:t> </a:t>
            </a:r>
            <a:r>
              <a:rPr sz="1600" dirty="0">
                <a:latin typeface="Calibri"/>
                <a:cs typeface="Calibri"/>
              </a:rPr>
              <a:t>or</a:t>
            </a:r>
            <a:r>
              <a:rPr sz="1600" spc="-13" dirty="0">
                <a:latin typeface="Calibri"/>
                <a:cs typeface="Calibri"/>
              </a:rPr>
              <a:t> </a:t>
            </a:r>
            <a:r>
              <a:rPr sz="1600" dirty="0">
                <a:latin typeface="Calibri"/>
                <a:cs typeface="Calibri"/>
              </a:rPr>
              <a:t>return</a:t>
            </a:r>
            <a:r>
              <a:rPr sz="1600" spc="-20" dirty="0">
                <a:latin typeface="Calibri"/>
                <a:cs typeface="Calibri"/>
              </a:rPr>
              <a:t> </a:t>
            </a:r>
            <a:r>
              <a:rPr sz="1600" spc="-7" dirty="0">
                <a:latin typeface="Calibri"/>
                <a:cs typeface="Calibri"/>
              </a:rPr>
              <a:t>collections.</a:t>
            </a:r>
            <a:endParaRPr sz="1600" dirty="0">
              <a:latin typeface="Calibri"/>
              <a:cs typeface="Calibri"/>
            </a:endParaRPr>
          </a:p>
        </p:txBody>
      </p:sp>
      <p:graphicFrame>
        <p:nvGraphicFramePr>
          <p:cNvPr id="7" name="object 7"/>
          <p:cNvGraphicFramePr>
            <a:graphicFrameLocks noGrp="1"/>
          </p:cNvGraphicFramePr>
          <p:nvPr>
            <p:extLst>
              <p:ext uri="{D42A27DB-BD31-4B8C-83A1-F6EECF244321}">
                <p14:modId xmlns:p14="http://schemas.microsoft.com/office/powerpoint/2010/main" val="239993248"/>
              </p:ext>
            </p:extLst>
          </p:nvPr>
        </p:nvGraphicFramePr>
        <p:xfrm>
          <a:off x="1362075" y="2172376"/>
          <a:ext cx="10399444" cy="4371133"/>
        </p:xfrm>
        <a:graphic>
          <a:graphicData uri="http://schemas.openxmlformats.org/drawingml/2006/table">
            <a:tbl>
              <a:tblPr firstRow="1" bandRow="1">
                <a:tableStyleId>{5DA37D80-6434-44D0-A028-1B22A696006F}</a:tableStyleId>
              </a:tblPr>
              <a:tblGrid>
                <a:gridCol w="2164258">
                  <a:extLst>
                    <a:ext uri="{9D8B030D-6E8A-4147-A177-3AD203B41FA5}">
                      <a16:colId xmlns:a16="http://schemas.microsoft.com/office/drawing/2014/main" val="20000"/>
                    </a:ext>
                  </a:extLst>
                </a:gridCol>
                <a:gridCol w="8235186">
                  <a:extLst>
                    <a:ext uri="{9D8B030D-6E8A-4147-A177-3AD203B41FA5}">
                      <a16:colId xmlns:a16="http://schemas.microsoft.com/office/drawing/2014/main" val="20001"/>
                    </a:ext>
                  </a:extLst>
                </a:gridCol>
              </a:tblGrid>
              <a:tr h="498516">
                <a:tc>
                  <a:txBody>
                    <a:bodyPr/>
                    <a:lstStyle/>
                    <a:p>
                      <a:pPr algn="ctr">
                        <a:lnSpc>
                          <a:spcPct val="100000"/>
                        </a:lnSpc>
                        <a:spcBef>
                          <a:spcPts val="655"/>
                        </a:spcBef>
                      </a:pPr>
                      <a:r>
                        <a:rPr sz="1500" b="1" spc="-5" dirty="0"/>
                        <a:t>Methods</a:t>
                      </a:r>
                      <a:endParaRPr sz="1500" dirty="0">
                        <a:latin typeface="Calibri"/>
                        <a:cs typeface="Calibri"/>
                      </a:endParaRPr>
                    </a:p>
                  </a:txBody>
                  <a:tcPr marL="0" marR="0" marT="110913" marB="0"/>
                </a:tc>
                <a:tc>
                  <a:txBody>
                    <a:bodyPr/>
                    <a:lstStyle/>
                    <a:p>
                      <a:pPr marL="1270" algn="ctr">
                        <a:lnSpc>
                          <a:spcPct val="100000"/>
                        </a:lnSpc>
                        <a:spcBef>
                          <a:spcPts val="655"/>
                        </a:spcBef>
                      </a:pPr>
                      <a:r>
                        <a:rPr sz="1500" b="1" spc="-5" dirty="0"/>
                        <a:t>Description</a:t>
                      </a:r>
                      <a:endParaRPr sz="1500" dirty="0">
                        <a:latin typeface="Calibri"/>
                        <a:cs typeface="Calibri"/>
                      </a:endParaRPr>
                    </a:p>
                  </a:txBody>
                  <a:tcPr marL="0" marR="0" marT="110913" marB="0"/>
                </a:tc>
                <a:extLst>
                  <a:ext uri="{0D108BD9-81ED-4DB2-BD59-A6C34878D82A}">
                    <a16:rowId xmlns:a16="http://schemas.microsoft.com/office/drawing/2014/main" val="10000"/>
                  </a:ext>
                </a:extLst>
              </a:tr>
              <a:tr h="484632">
                <a:tc>
                  <a:txBody>
                    <a:bodyPr/>
                    <a:lstStyle/>
                    <a:p>
                      <a:pPr marL="751840">
                        <a:lnSpc>
                          <a:spcPct val="100000"/>
                        </a:lnSpc>
                        <a:spcBef>
                          <a:spcPts val="530"/>
                        </a:spcBef>
                      </a:pPr>
                      <a:r>
                        <a:rPr sz="1600" dirty="0"/>
                        <a:t>addAll()</a:t>
                      </a:r>
                      <a:endParaRPr sz="1600" dirty="0">
                        <a:latin typeface="Calibri"/>
                        <a:cs typeface="Calibri"/>
                      </a:endParaRPr>
                    </a:p>
                  </a:txBody>
                  <a:tcPr marL="0" marR="0" marT="89747" marB="0"/>
                </a:tc>
                <a:tc>
                  <a:txBody>
                    <a:bodyPr/>
                    <a:lstStyle/>
                    <a:p>
                      <a:pPr marL="189865" algn="ctr">
                        <a:lnSpc>
                          <a:spcPct val="100000"/>
                        </a:lnSpc>
                        <a:spcBef>
                          <a:spcPts val="530"/>
                        </a:spcBef>
                      </a:pPr>
                      <a:r>
                        <a:rPr sz="1600" dirty="0"/>
                        <a:t>It</a:t>
                      </a:r>
                      <a:r>
                        <a:rPr sz="1600" spc="-5" dirty="0"/>
                        <a:t> </a:t>
                      </a:r>
                      <a:r>
                        <a:rPr sz="1600" dirty="0"/>
                        <a:t>is</a:t>
                      </a:r>
                      <a:r>
                        <a:rPr sz="1600" spc="15" dirty="0"/>
                        <a:t> </a:t>
                      </a:r>
                      <a:r>
                        <a:rPr sz="1600" spc="-5" dirty="0"/>
                        <a:t>used</a:t>
                      </a:r>
                      <a:r>
                        <a:rPr sz="1600" spc="-15" dirty="0"/>
                        <a:t> </a:t>
                      </a:r>
                      <a:r>
                        <a:rPr sz="1600" spc="-5" dirty="0"/>
                        <a:t>to</a:t>
                      </a:r>
                      <a:r>
                        <a:rPr sz="1600" spc="5" dirty="0"/>
                        <a:t> </a:t>
                      </a:r>
                      <a:r>
                        <a:rPr sz="1600" dirty="0"/>
                        <a:t>add</a:t>
                      </a:r>
                      <a:r>
                        <a:rPr sz="1600" spc="-10" dirty="0"/>
                        <a:t> </a:t>
                      </a:r>
                      <a:r>
                        <a:rPr sz="1600" dirty="0"/>
                        <a:t>all</a:t>
                      </a:r>
                      <a:r>
                        <a:rPr sz="1600" spc="-10" dirty="0"/>
                        <a:t> </a:t>
                      </a:r>
                      <a:r>
                        <a:rPr sz="1600" dirty="0"/>
                        <a:t>the</a:t>
                      </a:r>
                      <a:r>
                        <a:rPr sz="1600" spc="-5" dirty="0"/>
                        <a:t> specified</a:t>
                      </a:r>
                      <a:r>
                        <a:rPr sz="1600" spc="-15" dirty="0"/>
                        <a:t> </a:t>
                      </a:r>
                      <a:r>
                        <a:rPr sz="1600" dirty="0"/>
                        <a:t>elements </a:t>
                      </a:r>
                      <a:r>
                        <a:rPr sz="1600" spc="-5" dirty="0"/>
                        <a:t>to</a:t>
                      </a:r>
                      <a:r>
                        <a:rPr sz="1600" spc="5" dirty="0"/>
                        <a:t> </a:t>
                      </a:r>
                      <a:r>
                        <a:rPr sz="1600" dirty="0"/>
                        <a:t>the</a:t>
                      </a:r>
                      <a:r>
                        <a:rPr sz="1600" spc="-20" dirty="0"/>
                        <a:t> </a:t>
                      </a:r>
                      <a:r>
                        <a:rPr sz="1600" spc="-5" dirty="0"/>
                        <a:t>specified</a:t>
                      </a:r>
                      <a:r>
                        <a:rPr sz="1600" spc="-15" dirty="0"/>
                        <a:t> </a:t>
                      </a:r>
                      <a:r>
                        <a:rPr sz="1600" spc="-5" dirty="0"/>
                        <a:t>collection.</a:t>
                      </a:r>
                      <a:endParaRPr sz="1600">
                        <a:latin typeface="Calibri"/>
                        <a:cs typeface="Calibri"/>
                      </a:endParaRPr>
                    </a:p>
                  </a:txBody>
                  <a:tcPr marL="0" marR="0" marT="89747" marB="0"/>
                </a:tc>
                <a:extLst>
                  <a:ext uri="{0D108BD9-81ED-4DB2-BD59-A6C34878D82A}">
                    <a16:rowId xmlns:a16="http://schemas.microsoft.com/office/drawing/2014/main" val="10001"/>
                  </a:ext>
                </a:extLst>
              </a:tr>
              <a:tr h="690880">
                <a:tc>
                  <a:txBody>
                    <a:bodyPr/>
                    <a:lstStyle/>
                    <a:p>
                      <a:pPr marL="191135" algn="ctr">
                        <a:lnSpc>
                          <a:spcPct val="100000"/>
                        </a:lnSpc>
                        <a:spcBef>
                          <a:spcPts val="535"/>
                        </a:spcBef>
                      </a:pPr>
                      <a:r>
                        <a:rPr sz="1600" spc="-5" dirty="0"/>
                        <a:t>list()</a:t>
                      </a:r>
                      <a:endParaRPr sz="1600" dirty="0">
                        <a:latin typeface="Calibri"/>
                        <a:cs typeface="Calibri"/>
                      </a:endParaRPr>
                    </a:p>
                  </a:txBody>
                  <a:tcPr marL="0" marR="0" marT="90593" marB="0"/>
                </a:tc>
                <a:tc>
                  <a:txBody>
                    <a:bodyPr/>
                    <a:lstStyle/>
                    <a:p>
                      <a:pPr marL="2047239" marR="128270" indent="-1722120">
                        <a:lnSpc>
                          <a:spcPct val="100000"/>
                        </a:lnSpc>
                        <a:spcBef>
                          <a:spcPts val="535"/>
                        </a:spcBef>
                      </a:pPr>
                      <a:r>
                        <a:rPr sz="1600" dirty="0"/>
                        <a:t>It is </a:t>
                      </a:r>
                      <a:r>
                        <a:rPr sz="1600" spc="-5" dirty="0"/>
                        <a:t>used to </a:t>
                      </a:r>
                      <a:r>
                        <a:rPr sz="1600" spc="-10" dirty="0"/>
                        <a:t>get </a:t>
                      </a:r>
                      <a:r>
                        <a:rPr sz="1600" dirty="0"/>
                        <a:t>an </a:t>
                      </a:r>
                      <a:r>
                        <a:rPr sz="1600" spc="-10" dirty="0"/>
                        <a:t>arraylist </a:t>
                      </a:r>
                      <a:r>
                        <a:rPr sz="1600" spc="-5" dirty="0"/>
                        <a:t>containing </a:t>
                      </a:r>
                      <a:r>
                        <a:rPr sz="1600" dirty="0"/>
                        <a:t>the elements </a:t>
                      </a:r>
                      <a:r>
                        <a:rPr sz="1600" spc="-5" dirty="0"/>
                        <a:t>returned </a:t>
                      </a:r>
                      <a:r>
                        <a:rPr sz="1600" dirty="0"/>
                        <a:t>by the </a:t>
                      </a:r>
                      <a:r>
                        <a:rPr sz="1600" spc="-5" dirty="0"/>
                        <a:t>specified enumeration </a:t>
                      </a:r>
                      <a:r>
                        <a:rPr sz="1600" dirty="0"/>
                        <a:t>in the </a:t>
                      </a:r>
                      <a:r>
                        <a:rPr sz="1600" spc="-5" dirty="0"/>
                        <a:t>order </a:t>
                      </a:r>
                      <a:r>
                        <a:rPr sz="1600" spc="-260" dirty="0"/>
                        <a:t> </a:t>
                      </a:r>
                      <a:r>
                        <a:rPr sz="1600" dirty="0"/>
                        <a:t>in</a:t>
                      </a:r>
                      <a:r>
                        <a:rPr sz="1600" spc="-10" dirty="0"/>
                        <a:t> </a:t>
                      </a:r>
                      <a:r>
                        <a:rPr sz="1600" spc="-5" dirty="0"/>
                        <a:t>which they</a:t>
                      </a:r>
                      <a:r>
                        <a:rPr sz="1600" spc="-10" dirty="0"/>
                        <a:t> </a:t>
                      </a:r>
                      <a:r>
                        <a:rPr sz="1600" spc="-5" dirty="0"/>
                        <a:t>are returned</a:t>
                      </a:r>
                      <a:r>
                        <a:rPr sz="1600" spc="-35" dirty="0"/>
                        <a:t> </a:t>
                      </a:r>
                      <a:r>
                        <a:rPr sz="1600" dirty="0"/>
                        <a:t>by</a:t>
                      </a:r>
                      <a:r>
                        <a:rPr sz="1600" spc="-10" dirty="0"/>
                        <a:t> </a:t>
                      </a:r>
                      <a:r>
                        <a:rPr sz="1600" dirty="0"/>
                        <a:t>the</a:t>
                      </a:r>
                      <a:r>
                        <a:rPr sz="1600" spc="-20" dirty="0"/>
                        <a:t> </a:t>
                      </a:r>
                      <a:r>
                        <a:rPr sz="1600" spc="-5" dirty="0"/>
                        <a:t>enumeration.</a:t>
                      </a:r>
                      <a:endParaRPr sz="1600">
                        <a:latin typeface="Calibri"/>
                        <a:cs typeface="Calibri"/>
                      </a:endParaRPr>
                    </a:p>
                  </a:txBody>
                  <a:tcPr marL="0" marR="0" marT="90593" marB="0"/>
                </a:tc>
                <a:extLst>
                  <a:ext uri="{0D108BD9-81ED-4DB2-BD59-A6C34878D82A}">
                    <a16:rowId xmlns:a16="http://schemas.microsoft.com/office/drawing/2014/main" val="10002"/>
                  </a:ext>
                </a:extLst>
              </a:tr>
              <a:tr h="690879">
                <a:tc>
                  <a:txBody>
                    <a:bodyPr/>
                    <a:lstStyle/>
                    <a:p>
                      <a:pPr marL="191135" algn="ctr">
                        <a:lnSpc>
                          <a:spcPct val="100000"/>
                        </a:lnSpc>
                        <a:spcBef>
                          <a:spcPts val="535"/>
                        </a:spcBef>
                      </a:pPr>
                      <a:r>
                        <a:rPr sz="1600" spc="-5" dirty="0"/>
                        <a:t>max()</a:t>
                      </a:r>
                      <a:endParaRPr sz="1600">
                        <a:latin typeface="Calibri"/>
                        <a:cs typeface="Calibri"/>
                      </a:endParaRPr>
                    </a:p>
                  </a:txBody>
                  <a:tcPr marL="0" marR="0" marT="90593" marB="0"/>
                </a:tc>
                <a:tc>
                  <a:txBody>
                    <a:bodyPr/>
                    <a:lstStyle/>
                    <a:p>
                      <a:pPr marL="187960" algn="ctr">
                        <a:lnSpc>
                          <a:spcPct val="100000"/>
                        </a:lnSpc>
                        <a:spcBef>
                          <a:spcPts val="535"/>
                        </a:spcBef>
                      </a:pPr>
                      <a:r>
                        <a:rPr sz="1600" dirty="0"/>
                        <a:t>It</a:t>
                      </a:r>
                      <a:r>
                        <a:rPr sz="1600" spc="-5" dirty="0"/>
                        <a:t> </a:t>
                      </a:r>
                      <a:r>
                        <a:rPr sz="1600" dirty="0"/>
                        <a:t>is</a:t>
                      </a:r>
                      <a:r>
                        <a:rPr sz="1600" spc="20" dirty="0"/>
                        <a:t> </a:t>
                      </a:r>
                      <a:r>
                        <a:rPr sz="1600" spc="-5" dirty="0"/>
                        <a:t>used</a:t>
                      </a:r>
                      <a:r>
                        <a:rPr sz="1600" spc="-15" dirty="0"/>
                        <a:t> </a:t>
                      </a:r>
                      <a:r>
                        <a:rPr sz="1600" spc="-5" dirty="0"/>
                        <a:t>to</a:t>
                      </a:r>
                      <a:r>
                        <a:rPr sz="1600" spc="10" dirty="0"/>
                        <a:t> </a:t>
                      </a:r>
                      <a:r>
                        <a:rPr sz="1600" spc="-10" dirty="0"/>
                        <a:t>get</a:t>
                      </a:r>
                      <a:r>
                        <a:rPr sz="1600" spc="-5" dirty="0"/>
                        <a:t> </a:t>
                      </a:r>
                      <a:r>
                        <a:rPr sz="1600" dirty="0"/>
                        <a:t>the </a:t>
                      </a:r>
                      <a:r>
                        <a:rPr sz="1600" spc="-5" dirty="0"/>
                        <a:t>maximum</a:t>
                      </a:r>
                      <a:r>
                        <a:rPr sz="1600" spc="10" dirty="0"/>
                        <a:t> </a:t>
                      </a:r>
                      <a:r>
                        <a:rPr sz="1600" spc="-5" dirty="0"/>
                        <a:t>value</a:t>
                      </a:r>
                      <a:r>
                        <a:rPr sz="1600" spc="-20" dirty="0"/>
                        <a:t> </a:t>
                      </a:r>
                      <a:r>
                        <a:rPr sz="1600" spc="-5" dirty="0"/>
                        <a:t>of</a:t>
                      </a:r>
                      <a:r>
                        <a:rPr sz="1600" spc="15" dirty="0"/>
                        <a:t> </a:t>
                      </a:r>
                      <a:r>
                        <a:rPr sz="1600" dirty="0"/>
                        <a:t>the</a:t>
                      </a:r>
                      <a:r>
                        <a:rPr sz="1600" spc="-20" dirty="0"/>
                        <a:t> </a:t>
                      </a:r>
                      <a:r>
                        <a:rPr sz="1600" spc="-5" dirty="0"/>
                        <a:t>given</a:t>
                      </a:r>
                      <a:r>
                        <a:rPr sz="1600" spc="5" dirty="0"/>
                        <a:t> </a:t>
                      </a:r>
                      <a:r>
                        <a:rPr sz="1600" spc="-5" dirty="0"/>
                        <a:t>collection,</a:t>
                      </a:r>
                      <a:r>
                        <a:rPr sz="1600" spc="-10" dirty="0"/>
                        <a:t> </a:t>
                      </a:r>
                      <a:r>
                        <a:rPr sz="1600" spc="-5" dirty="0"/>
                        <a:t>according to </a:t>
                      </a:r>
                      <a:r>
                        <a:rPr sz="1600" dirty="0"/>
                        <a:t>the </a:t>
                      </a:r>
                      <a:r>
                        <a:rPr sz="1600" spc="-10" dirty="0"/>
                        <a:t>natural</a:t>
                      </a:r>
                      <a:r>
                        <a:rPr sz="1600" spc="-30" dirty="0"/>
                        <a:t> </a:t>
                      </a:r>
                      <a:r>
                        <a:rPr sz="1600" spc="-5" dirty="0"/>
                        <a:t>ordering</a:t>
                      </a:r>
                      <a:r>
                        <a:rPr sz="1600" spc="-35" dirty="0"/>
                        <a:t> </a:t>
                      </a:r>
                      <a:r>
                        <a:rPr sz="1600" spc="-5" dirty="0"/>
                        <a:t>of</a:t>
                      </a:r>
                      <a:r>
                        <a:rPr sz="1600" spc="5" dirty="0"/>
                        <a:t> </a:t>
                      </a:r>
                      <a:r>
                        <a:rPr sz="1600" dirty="0"/>
                        <a:t>its</a:t>
                      </a:r>
                      <a:endParaRPr sz="1600"/>
                    </a:p>
                    <a:p>
                      <a:pPr marL="193040" algn="ctr">
                        <a:lnSpc>
                          <a:spcPct val="100000"/>
                        </a:lnSpc>
                      </a:pPr>
                      <a:r>
                        <a:rPr sz="1600" spc="-5" dirty="0"/>
                        <a:t>elements.</a:t>
                      </a:r>
                      <a:endParaRPr sz="1600">
                        <a:latin typeface="Calibri"/>
                        <a:cs typeface="Calibri"/>
                      </a:endParaRPr>
                    </a:p>
                  </a:txBody>
                  <a:tcPr marL="0" marR="0" marT="90593" marB="0"/>
                </a:tc>
                <a:extLst>
                  <a:ext uri="{0D108BD9-81ED-4DB2-BD59-A6C34878D82A}">
                    <a16:rowId xmlns:a16="http://schemas.microsoft.com/office/drawing/2014/main" val="10003"/>
                  </a:ext>
                </a:extLst>
              </a:tr>
              <a:tr h="690828">
                <a:tc>
                  <a:txBody>
                    <a:bodyPr/>
                    <a:lstStyle/>
                    <a:p>
                      <a:pPr marL="191135" algn="ctr">
                        <a:lnSpc>
                          <a:spcPct val="100000"/>
                        </a:lnSpc>
                        <a:spcBef>
                          <a:spcPts val="535"/>
                        </a:spcBef>
                      </a:pPr>
                      <a:r>
                        <a:rPr sz="1600" spc="-5" dirty="0"/>
                        <a:t>min()</a:t>
                      </a:r>
                      <a:endParaRPr sz="1600">
                        <a:latin typeface="Calibri"/>
                        <a:cs typeface="Calibri"/>
                      </a:endParaRPr>
                    </a:p>
                  </a:txBody>
                  <a:tcPr marL="0" marR="0" marT="90593" marB="0"/>
                </a:tc>
                <a:tc>
                  <a:txBody>
                    <a:bodyPr/>
                    <a:lstStyle/>
                    <a:p>
                      <a:pPr marL="3209925" marR="301625" indent="-2713355">
                        <a:lnSpc>
                          <a:spcPct val="100000"/>
                        </a:lnSpc>
                        <a:spcBef>
                          <a:spcPts val="535"/>
                        </a:spcBef>
                      </a:pPr>
                      <a:r>
                        <a:rPr sz="1600" dirty="0"/>
                        <a:t>It is </a:t>
                      </a:r>
                      <a:r>
                        <a:rPr sz="1600" spc="-5" dirty="0"/>
                        <a:t>used to </a:t>
                      </a:r>
                      <a:r>
                        <a:rPr sz="1600" spc="-10" dirty="0"/>
                        <a:t>get </a:t>
                      </a:r>
                      <a:r>
                        <a:rPr sz="1600" dirty="0"/>
                        <a:t>the minimum </a:t>
                      </a:r>
                      <a:r>
                        <a:rPr sz="1600" spc="-5" dirty="0"/>
                        <a:t>value of </a:t>
                      </a:r>
                      <a:r>
                        <a:rPr sz="1600" dirty="0"/>
                        <a:t>the </a:t>
                      </a:r>
                      <a:r>
                        <a:rPr sz="1600" spc="-5" dirty="0"/>
                        <a:t>given collection, according to </a:t>
                      </a:r>
                      <a:r>
                        <a:rPr sz="1600" dirty="0"/>
                        <a:t>the </a:t>
                      </a:r>
                      <a:r>
                        <a:rPr sz="1600" spc="-10" dirty="0"/>
                        <a:t>natural </a:t>
                      </a:r>
                      <a:r>
                        <a:rPr sz="1600" spc="-5" dirty="0"/>
                        <a:t>ordering of </a:t>
                      </a:r>
                      <a:r>
                        <a:rPr sz="1600" dirty="0"/>
                        <a:t>its </a:t>
                      </a:r>
                      <a:r>
                        <a:rPr sz="1600" spc="-260" dirty="0"/>
                        <a:t> </a:t>
                      </a:r>
                      <a:r>
                        <a:rPr sz="1600" dirty="0"/>
                        <a:t>elements.</a:t>
                      </a:r>
                      <a:endParaRPr sz="1600">
                        <a:latin typeface="Calibri"/>
                        <a:cs typeface="Calibri"/>
                      </a:endParaRPr>
                    </a:p>
                  </a:txBody>
                  <a:tcPr marL="0" marR="0" marT="90593" marB="0"/>
                </a:tc>
                <a:extLst>
                  <a:ext uri="{0D108BD9-81ED-4DB2-BD59-A6C34878D82A}">
                    <a16:rowId xmlns:a16="http://schemas.microsoft.com/office/drawing/2014/main" val="10004"/>
                  </a:ext>
                </a:extLst>
              </a:tr>
              <a:tr h="498432">
                <a:tc>
                  <a:txBody>
                    <a:bodyPr/>
                    <a:lstStyle/>
                    <a:p>
                      <a:pPr marL="190500" algn="ctr">
                        <a:lnSpc>
                          <a:spcPct val="100000"/>
                        </a:lnSpc>
                        <a:spcBef>
                          <a:spcPts val="535"/>
                        </a:spcBef>
                      </a:pPr>
                      <a:r>
                        <a:rPr sz="1600" spc="-5" dirty="0"/>
                        <a:t>copy()</a:t>
                      </a:r>
                      <a:endParaRPr sz="1600">
                        <a:latin typeface="Calibri"/>
                        <a:cs typeface="Calibri"/>
                      </a:endParaRPr>
                    </a:p>
                  </a:txBody>
                  <a:tcPr marL="0" marR="0" marT="90593" marB="0"/>
                </a:tc>
                <a:tc>
                  <a:txBody>
                    <a:bodyPr/>
                    <a:lstStyle/>
                    <a:p>
                      <a:pPr marL="188595" algn="ctr">
                        <a:lnSpc>
                          <a:spcPct val="100000"/>
                        </a:lnSpc>
                        <a:spcBef>
                          <a:spcPts val="535"/>
                        </a:spcBef>
                      </a:pPr>
                      <a:r>
                        <a:rPr sz="1600" dirty="0"/>
                        <a:t>It</a:t>
                      </a:r>
                      <a:r>
                        <a:rPr sz="1600" spc="-10" dirty="0"/>
                        <a:t> </a:t>
                      </a:r>
                      <a:r>
                        <a:rPr sz="1600" dirty="0"/>
                        <a:t>is</a:t>
                      </a:r>
                      <a:r>
                        <a:rPr sz="1600" spc="10" dirty="0"/>
                        <a:t> </a:t>
                      </a:r>
                      <a:r>
                        <a:rPr sz="1600" spc="-5" dirty="0"/>
                        <a:t>used</a:t>
                      </a:r>
                      <a:r>
                        <a:rPr sz="1600" spc="-20" dirty="0"/>
                        <a:t> </a:t>
                      </a:r>
                      <a:r>
                        <a:rPr sz="1600" spc="-5" dirty="0"/>
                        <a:t>to</a:t>
                      </a:r>
                      <a:r>
                        <a:rPr sz="1600" dirty="0"/>
                        <a:t> </a:t>
                      </a:r>
                      <a:r>
                        <a:rPr sz="1600" spc="-5" dirty="0"/>
                        <a:t>copy</a:t>
                      </a:r>
                      <a:r>
                        <a:rPr sz="1600" spc="-15" dirty="0"/>
                        <a:t> </a:t>
                      </a:r>
                      <a:r>
                        <a:rPr sz="1600" dirty="0"/>
                        <a:t>all</a:t>
                      </a:r>
                      <a:r>
                        <a:rPr sz="1600" spc="-5" dirty="0"/>
                        <a:t> </a:t>
                      </a:r>
                      <a:r>
                        <a:rPr sz="1600" dirty="0"/>
                        <a:t>the</a:t>
                      </a:r>
                      <a:r>
                        <a:rPr sz="1600" spc="-20" dirty="0"/>
                        <a:t> </a:t>
                      </a:r>
                      <a:r>
                        <a:rPr sz="1600" dirty="0"/>
                        <a:t>elements</a:t>
                      </a:r>
                      <a:r>
                        <a:rPr sz="1600" spc="-10" dirty="0"/>
                        <a:t> from </a:t>
                      </a:r>
                      <a:r>
                        <a:rPr sz="1600" dirty="0"/>
                        <a:t>one </a:t>
                      </a:r>
                      <a:r>
                        <a:rPr sz="1600" spc="-5" dirty="0"/>
                        <a:t>list</a:t>
                      </a:r>
                      <a:r>
                        <a:rPr sz="1600" spc="-10" dirty="0"/>
                        <a:t> </a:t>
                      </a:r>
                      <a:r>
                        <a:rPr sz="1600" spc="-5" dirty="0"/>
                        <a:t>into</a:t>
                      </a:r>
                      <a:r>
                        <a:rPr sz="1600" spc="-10" dirty="0"/>
                        <a:t> </a:t>
                      </a:r>
                      <a:r>
                        <a:rPr sz="1600" dirty="0"/>
                        <a:t>another</a:t>
                      </a:r>
                      <a:r>
                        <a:rPr sz="1600" spc="-40" dirty="0"/>
                        <a:t> </a:t>
                      </a:r>
                      <a:r>
                        <a:rPr sz="1600" spc="-5" dirty="0"/>
                        <a:t>list.</a:t>
                      </a:r>
                      <a:endParaRPr sz="1600">
                        <a:latin typeface="Calibri"/>
                        <a:cs typeface="Calibri"/>
                      </a:endParaRPr>
                    </a:p>
                  </a:txBody>
                  <a:tcPr marL="0" marR="0" marT="90593" marB="0"/>
                </a:tc>
                <a:extLst>
                  <a:ext uri="{0D108BD9-81ED-4DB2-BD59-A6C34878D82A}">
                    <a16:rowId xmlns:a16="http://schemas.microsoft.com/office/drawing/2014/main" val="10005"/>
                  </a:ext>
                </a:extLst>
              </a:tr>
              <a:tr h="685732">
                <a:tc>
                  <a:txBody>
                    <a:bodyPr/>
                    <a:lstStyle/>
                    <a:p>
                      <a:pPr marL="189230" algn="ctr">
                        <a:lnSpc>
                          <a:spcPct val="100000"/>
                        </a:lnSpc>
                        <a:spcBef>
                          <a:spcPts val="535"/>
                        </a:spcBef>
                      </a:pPr>
                      <a:r>
                        <a:rPr sz="1600" spc="-5" dirty="0"/>
                        <a:t>sort()</a:t>
                      </a:r>
                      <a:endParaRPr sz="1600">
                        <a:latin typeface="Calibri"/>
                        <a:cs typeface="Calibri"/>
                      </a:endParaRPr>
                    </a:p>
                  </a:txBody>
                  <a:tcPr marL="0" marR="0" marT="90593" marB="0"/>
                </a:tc>
                <a:tc>
                  <a:txBody>
                    <a:bodyPr/>
                    <a:lstStyle/>
                    <a:p>
                      <a:pPr marL="713740">
                        <a:lnSpc>
                          <a:spcPct val="100000"/>
                        </a:lnSpc>
                        <a:spcBef>
                          <a:spcPts val="535"/>
                        </a:spcBef>
                      </a:pPr>
                      <a:r>
                        <a:rPr sz="1600" dirty="0"/>
                        <a:t>It</a:t>
                      </a:r>
                      <a:r>
                        <a:rPr sz="1600" spc="-5" dirty="0"/>
                        <a:t> </a:t>
                      </a:r>
                      <a:r>
                        <a:rPr sz="1600" dirty="0"/>
                        <a:t>is</a:t>
                      </a:r>
                      <a:r>
                        <a:rPr sz="1600" spc="15" dirty="0"/>
                        <a:t> </a:t>
                      </a:r>
                      <a:r>
                        <a:rPr sz="1600" spc="-5" dirty="0"/>
                        <a:t>used</a:t>
                      </a:r>
                      <a:r>
                        <a:rPr sz="1600" spc="-15" dirty="0"/>
                        <a:t> </a:t>
                      </a:r>
                      <a:r>
                        <a:rPr sz="1600" spc="-5" dirty="0"/>
                        <a:t>to</a:t>
                      </a:r>
                      <a:r>
                        <a:rPr sz="1600" spc="5" dirty="0"/>
                        <a:t> </a:t>
                      </a:r>
                      <a:r>
                        <a:rPr sz="1600" spc="-5" dirty="0"/>
                        <a:t>sort </a:t>
                      </a:r>
                      <a:r>
                        <a:rPr sz="1600" dirty="0"/>
                        <a:t>the</a:t>
                      </a:r>
                      <a:r>
                        <a:rPr sz="1600" spc="-15" dirty="0"/>
                        <a:t> </a:t>
                      </a:r>
                      <a:r>
                        <a:rPr sz="1600" dirty="0"/>
                        <a:t>elements</a:t>
                      </a:r>
                      <a:r>
                        <a:rPr sz="1600" spc="5" dirty="0"/>
                        <a:t> </a:t>
                      </a:r>
                      <a:r>
                        <a:rPr sz="1600" spc="-5" dirty="0"/>
                        <a:t>presents</a:t>
                      </a:r>
                      <a:r>
                        <a:rPr sz="1600" spc="-35" dirty="0"/>
                        <a:t> </a:t>
                      </a:r>
                      <a:r>
                        <a:rPr sz="1600" dirty="0"/>
                        <a:t>in</a:t>
                      </a:r>
                      <a:r>
                        <a:rPr sz="1600" spc="-5" dirty="0"/>
                        <a:t> </a:t>
                      </a:r>
                      <a:r>
                        <a:rPr sz="1600" dirty="0"/>
                        <a:t>the</a:t>
                      </a:r>
                      <a:r>
                        <a:rPr sz="1600" spc="-5" dirty="0"/>
                        <a:t> specified</a:t>
                      </a:r>
                      <a:r>
                        <a:rPr sz="1600" spc="-15" dirty="0"/>
                        <a:t> </a:t>
                      </a:r>
                      <a:r>
                        <a:rPr sz="1600" spc="-5" dirty="0"/>
                        <a:t>list</a:t>
                      </a:r>
                      <a:r>
                        <a:rPr sz="1600" dirty="0"/>
                        <a:t> </a:t>
                      </a:r>
                      <a:r>
                        <a:rPr sz="1600" spc="-5" dirty="0"/>
                        <a:t>of</a:t>
                      </a:r>
                      <a:r>
                        <a:rPr sz="1600" spc="10" dirty="0"/>
                        <a:t> </a:t>
                      </a:r>
                      <a:r>
                        <a:rPr sz="1600" spc="-5" dirty="0"/>
                        <a:t>collection</a:t>
                      </a:r>
                      <a:r>
                        <a:rPr sz="1600" spc="10" dirty="0"/>
                        <a:t> </a:t>
                      </a:r>
                      <a:r>
                        <a:rPr sz="1600" dirty="0"/>
                        <a:t>in</a:t>
                      </a:r>
                      <a:r>
                        <a:rPr sz="1600" spc="-5" dirty="0"/>
                        <a:t> </a:t>
                      </a:r>
                      <a:r>
                        <a:rPr sz="1600" dirty="0"/>
                        <a:t>ascending</a:t>
                      </a:r>
                      <a:r>
                        <a:rPr sz="1600" spc="-20" dirty="0"/>
                        <a:t> </a:t>
                      </a:r>
                      <a:r>
                        <a:rPr sz="1600" spc="-25" dirty="0"/>
                        <a:t>order.</a:t>
                      </a:r>
                      <a:endParaRPr sz="1600" dirty="0">
                        <a:latin typeface="Calibri"/>
                        <a:cs typeface="Calibri"/>
                      </a:endParaRPr>
                    </a:p>
                  </a:txBody>
                  <a:tcPr marL="0" marR="0" marT="90593" marB="0"/>
                </a:tc>
                <a:extLst>
                  <a:ext uri="{0D108BD9-81ED-4DB2-BD59-A6C34878D82A}">
                    <a16:rowId xmlns:a16="http://schemas.microsoft.com/office/drawing/2014/main" val="10006"/>
                  </a:ext>
                </a:extLst>
              </a:tr>
            </a:tbl>
          </a:graphicData>
        </a:graphic>
      </p:graphicFrame>
      <p:sp>
        <p:nvSpPr>
          <p:cNvPr id="8" name="object 8"/>
          <p:cNvSpPr/>
          <p:nvPr/>
        </p:nvSpPr>
        <p:spPr>
          <a:xfrm>
            <a:off x="1457206" y="1547748"/>
            <a:ext cx="2592493" cy="0"/>
          </a:xfrm>
          <a:custGeom>
            <a:avLst/>
            <a:gdLst/>
            <a:ahLst/>
            <a:cxnLst/>
            <a:rect l="l" t="t" r="r" b="b"/>
            <a:pathLst>
              <a:path w="1944370">
                <a:moveTo>
                  <a:pt x="1944242" y="0"/>
                </a:moveTo>
                <a:lnTo>
                  <a:pt x="0" y="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0855" y="773926"/>
            <a:ext cx="3693160"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Set</a:t>
            </a:r>
            <a:r>
              <a:rPr b="1" spc="-53" dirty="0">
                <a:solidFill>
                  <a:srgbClr val="000000"/>
                </a:solidFill>
              </a:rPr>
              <a:t> </a:t>
            </a:r>
            <a:r>
              <a:rPr b="1" spc="-7" dirty="0">
                <a:solidFill>
                  <a:srgbClr val="000000"/>
                </a:solidFill>
              </a:rPr>
              <a:t>Interface</a:t>
            </a:r>
          </a:p>
        </p:txBody>
      </p:sp>
      <p:sp>
        <p:nvSpPr>
          <p:cNvPr id="4" name="object 4"/>
          <p:cNvSpPr txBox="1"/>
          <p:nvPr/>
        </p:nvSpPr>
        <p:spPr>
          <a:xfrm>
            <a:off x="849511" y="2405549"/>
            <a:ext cx="4559300" cy="3043568"/>
          </a:xfrm>
          <a:prstGeom prst="rect">
            <a:avLst/>
          </a:prstGeom>
        </p:spPr>
        <p:txBody>
          <a:bodyPr vert="horz" wrap="square" lIns="0" tIns="16933" rIns="0" bIns="0" rtlCol="0">
            <a:spAutoFit/>
          </a:bodyPr>
          <a:lstStyle/>
          <a:p>
            <a:pPr marL="457189" marR="445336" indent="-441102">
              <a:spcBef>
                <a:spcPts val="133"/>
              </a:spcBef>
              <a:buClr>
                <a:srgbClr val="001F5F"/>
              </a:buClr>
              <a:buSzPct val="133333"/>
              <a:buFont typeface="Wingdings"/>
              <a:buChar char=""/>
              <a:tabLst>
                <a:tab pos="457189" algn="l"/>
                <a:tab pos="458035" algn="l"/>
              </a:tabLst>
            </a:pPr>
            <a:r>
              <a:rPr spc="-7" dirty="0">
                <a:latin typeface="Calibri"/>
                <a:cs typeface="Calibri"/>
              </a:rPr>
              <a:t>Set </a:t>
            </a:r>
            <a:r>
              <a:rPr dirty="0">
                <a:latin typeface="Calibri"/>
                <a:cs typeface="Calibri"/>
              </a:rPr>
              <a:t>is a </a:t>
            </a:r>
            <a:r>
              <a:rPr spc="-7" dirty="0">
                <a:latin typeface="Calibri"/>
                <a:cs typeface="Calibri"/>
              </a:rPr>
              <a:t>collection that contains </a:t>
            </a:r>
            <a:r>
              <a:rPr b="1" dirty="0">
                <a:latin typeface="Calibri"/>
                <a:cs typeface="Calibri"/>
              </a:rPr>
              <a:t>no </a:t>
            </a:r>
            <a:r>
              <a:rPr b="1" spc="-7" dirty="0">
                <a:latin typeface="Calibri"/>
                <a:cs typeface="Calibri"/>
              </a:rPr>
              <a:t>duplicate </a:t>
            </a:r>
            <a:r>
              <a:rPr b="1" spc="-347" dirty="0">
                <a:latin typeface="Calibri"/>
                <a:cs typeface="Calibri"/>
              </a:rPr>
              <a:t> </a:t>
            </a:r>
            <a:r>
              <a:rPr b="1" spc="-7" dirty="0">
                <a:latin typeface="Calibri"/>
                <a:cs typeface="Calibri"/>
              </a:rPr>
              <a:t>elements.</a:t>
            </a:r>
            <a:endParaRPr dirty="0">
              <a:latin typeface="Calibri"/>
              <a:cs typeface="Calibri"/>
            </a:endParaRPr>
          </a:p>
          <a:p>
            <a:pPr>
              <a:lnSpc>
                <a:spcPct val="100000"/>
              </a:lnSpc>
              <a:buClr>
                <a:srgbClr val="001F5F"/>
              </a:buClr>
              <a:buFont typeface="Wingdings"/>
              <a:buChar char=""/>
            </a:pPr>
            <a:endParaRPr dirty="0">
              <a:latin typeface="Calibri"/>
              <a:cs typeface="Calibri"/>
            </a:endParaRPr>
          </a:p>
          <a:p>
            <a:pPr marL="457189" indent="-441102">
              <a:spcBef>
                <a:spcPts val="1020"/>
              </a:spcBef>
              <a:buClr>
                <a:srgbClr val="001F5F"/>
              </a:buClr>
              <a:buSzPct val="133333"/>
              <a:buFont typeface="Wingdings"/>
              <a:buChar char=""/>
              <a:tabLst>
                <a:tab pos="457189" algn="l"/>
                <a:tab pos="458035" algn="l"/>
              </a:tabLst>
            </a:pPr>
            <a:r>
              <a:rPr spc="-7" dirty="0">
                <a:latin typeface="Calibri"/>
                <a:cs typeface="Calibri"/>
              </a:rPr>
              <a:t>Sets </a:t>
            </a:r>
            <a:r>
              <a:rPr spc="-13" dirty="0">
                <a:latin typeface="Calibri"/>
                <a:cs typeface="Calibri"/>
              </a:rPr>
              <a:t>contain</a:t>
            </a:r>
            <a:r>
              <a:rPr spc="-27" dirty="0">
                <a:latin typeface="Calibri"/>
                <a:cs typeface="Calibri"/>
              </a:rPr>
              <a:t> </a:t>
            </a:r>
            <a:r>
              <a:rPr dirty="0">
                <a:latin typeface="Calibri"/>
                <a:cs typeface="Calibri"/>
              </a:rPr>
              <a:t>no</a:t>
            </a:r>
            <a:r>
              <a:rPr spc="-13" dirty="0">
                <a:latin typeface="Calibri"/>
                <a:cs typeface="Calibri"/>
              </a:rPr>
              <a:t> </a:t>
            </a:r>
            <a:r>
              <a:rPr dirty="0">
                <a:latin typeface="Calibri"/>
                <a:cs typeface="Calibri"/>
              </a:rPr>
              <a:t>pair</a:t>
            </a:r>
            <a:r>
              <a:rPr spc="-13" dirty="0">
                <a:latin typeface="Calibri"/>
                <a:cs typeface="Calibri"/>
              </a:rPr>
              <a:t> </a:t>
            </a:r>
            <a:r>
              <a:rPr spc="-7" dirty="0">
                <a:latin typeface="Calibri"/>
                <a:cs typeface="Calibri"/>
              </a:rPr>
              <a:t>of </a:t>
            </a:r>
            <a:r>
              <a:rPr dirty="0">
                <a:latin typeface="Calibri"/>
                <a:cs typeface="Calibri"/>
              </a:rPr>
              <a:t>elements</a:t>
            </a:r>
            <a:r>
              <a:rPr spc="-13" dirty="0">
                <a:latin typeface="Calibri"/>
                <a:cs typeface="Calibri"/>
              </a:rPr>
              <a:t> </a:t>
            </a:r>
            <a:r>
              <a:rPr dirty="0">
                <a:latin typeface="Calibri"/>
                <a:cs typeface="Calibri"/>
              </a:rPr>
              <a:t>e1</a:t>
            </a:r>
            <a:r>
              <a:rPr spc="7" dirty="0">
                <a:latin typeface="Calibri"/>
                <a:cs typeface="Calibri"/>
              </a:rPr>
              <a:t> </a:t>
            </a:r>
            <a:r>
              <a:rPr dirty="0">
                <a:latin typeface="Calibri"/>
                <a:cs typeface="Calibri"/>
              </a:rPr>
              <a:t>and</a:t>
            </a:r>
            <a:r>
              <a:rPr spc="-27" dirty="0">
                <a:latin typeface="Calibri"/>
                <a:cs typeface="Calibri"/>
              </a:rPr>
              <a:t> </a:t>
            </a:r>
            <a:r>
              <a:rPr dirty="0">
                <a:latin typeface="Calibri"/>
                <a:cs typeface="Calibri"/>
              </a:rPr>
              <a:t>e2 </a:t>
            </a:r>
            <a:r>
              <a:rPr spc="-7" dirty="0">
                <a:latin typeface="Calibri"/>
                <a:cs typeface="Calibri"/>
              </a:rPr>
              <a:t>such</a:t>
            </a:r>
            <a:endParaRPr dirty="0">
              <a:latin typeface="Calibri"/>
              <a:cs typeface="Calibri"/>
            </a:endParaRPr>
          </a:p>
          <a:p>
            <a:pPr marL="457189"/>
            <a:r>
              <a:rPr spc="-7" dirty="0">
                <a:latin typeface="Calibri"/>
                <a:cs typeface="Calibri"/>
              </a:rPr>
              <a:t>that</a:t>
            </a:r>
            <a:r>
              <a:rPr spc="-40" dirty="0">
                <a:latin typeface="Calibri"/>
                <a:cs typeface="Calibri"/>
              </a:rPr>
              <a:t> </a:t>
            </a:r>
            <a:r>
              <a:rPr dirty="0">
                <a:latin typeface="Calibri"/>
                <a:cs typeface="Calibri"/>
              </a:rPr>
              <a:t>e1.equals(e2),</a:t>
            </a:r>
            <a:r>
              <a:rPr spc="-20" dirty="0">
                <a:latin typeface="Calibri"/>
                <a:cs typeface="Calibri"/>
              </a:rPr>
              <a:t> </a:t>
            </a:r>
            <a:r>
              <a:rPr dirty="0">
                <a:latin typeface="Calibri"/>
                <a:cs typeface="Calibri"/>
              </a:rPr>
              <a:t>and</a:t>
            </a:r>
            <a:r>
              <a:rPr spc="-33" dirty="0">
                <a:latin typeface="Calibri"/>
                <a:cs typeface="Calibri"/>
              </a:rPr>
              <a:t> </a:t>
            </a:r>
            <a:r>
              <a:rPr spc="-13" dirty="0">
                <a:latin typeface="Calibri"/>
                <a:cs typeface="Calibri"/>
              </a:rPr>
              <a:t>at</a:t>
            </a:r>
            <a:r>
              <a:rPr spc="-20" dirty="0">
                <a:latin typeface="Calibri"/>
                <a:cs typeface="Calibri"/>
              </a:rPr>
              <a:t> </a:t>
            </a:r>
            <a:r>
              <a:rPr spc="-7" dirty="0">
                <a:latin typeface="Calibri"/>
                <a:cs typeface="Calibri"/>
              </a:rPr>
              <a:t>most</a:t>
            </a:r>
            <a:r>
              <a:rPr dirty="0">
                <a:latin typeface="Calibri"/>
                <a:cs typeface="Calibri"/>
              </a:rPr>
              <a:t> one</a:t>
            </a:r>
            <a:r>
              <a:rPr spc="-13" dirty="0">
                <a:latin typeface="Calibri"/>
                <a:cs typeface="Calibri"/>
              </a:rPr>
              <a:t> </a:t>
            </a:r>
            <a:r>
              <a:rPr dirty="0">
                <a:latin typeface="Calibri"/>
                <a:cs typeface="Calibri"/>
              </a:rPr>
              <a:t>null</a:t>
            </a:r>
            <a:r>
              <a:rPr spc="-40" dirty="0">
                <a:latin typeface="Calibri"/>
                <a:cs typeface="Calibri"/>
              </a:rPr>
              <a:t> </a:t>
            </a:r>
            <a:r>
              <a:rPr dirty="0">
                <a:latin typeface="Calibri"/>
                <a:cs typeface="Calibri"/>
              </a:rPr>
              <a:t>element.</a:t>
            </a:r>
          </a:p>
          <a:p>
            <a:pPr>
              <a:lnSpc>
                <a:spcPct val="100000"/>
              </a:lnSpc>
            </a:pPr>
            <a:endParaRPr dirty="0">
              <a:latin typeface="Calibri"/>
              <a:cs typeface="Calibri"/>
            </a:endParaRPr>
          </a:p>
          <a:p>
            <a:pPr marL="457189" marR="81278" indent="-441102">
              <a:spcBef>
                <a:spcPts val="1047"/>
              </a:spcBef>
              <a:buClr>
                <a:srgbClr val="001F5F"/>
              </a:buClr>
              <a:buSzPct val="133333"/>
              <a:buFont typeface="Wingdings"/>
              <a:buChar char=""/>
              <a:tabLst>
                <a:tab pos="457189" algn="l"/>
                <a:tab pos="458035" algn="l"/>
              </a:tabLst>
            </a:pPr>
            <a:r>
              <a:rPr dirty="0">
                <a:latin typeface="Calibri"/>
                <a:cs typeface="Calibri"/>
              </a:rPr>
              <a:t>As implied</a:t>
            </a:r>
            <a:r>
              <a:rPr spc="-33" dirty="0">
                <a:latin typeface="Calibri"/>
                <a:cs typeface="Calibri"/>
              </a:rPr>
              <a:t> </a:t>
            </a:r>
            <a:r>
              <a:rPr dirty="0">
                <a:latin typeface="Calibri"/>
                <a:cs typeface="Calibri"/>
              </a:rPr>
              <a:t>by</a:t>
            </a:r>
            <a:r>
              <a:rPr spc="-47" dirty="0">
                <a:latin typeface="Calibri"/>
                <a:cs typeface="Calibri"/>
              </a:rPr>
              <a:t> </a:t>
            </a:r>
            <a:r>
              <a:rPr dirty="0">
                <a:latin typeface="Calibri"/>
                <a:cs typeface="Calibri"/>
              </a:rPr>
              <a:t>its</a:t>
            </a:r>
            <a:r>
              <a:rPr spc="-13" dirty="0">
                <a:latin typeface="Calibri"/>
                <a:cs typeface="Calibri"/>
              </a:rPr>
              <a:t> </a:t>
            </a:r>
            <a:r>
              <a:rPr dirty="0">
                <a:latin typeface="Calibri"/>
                <a:cs typeface="Calibri"/>
              </a:rPr>
              <a:t>name,</a:t>
            </a:r>
            <a:r>
              <a:rPr spc="-27" dirty="0">
                <a:latin typeface="Calibri"/>
                <a:cs typeface="Calibri"/>
              </a:rPr>
              <a:t> </a:t>
            </a:r>
            <a:r>
              <a:rPr dirty="0">
                <a:latin typeface="Calibri"/>
                <a:cs typeface="Calibri"/>
              </a:rPr>
              <a:t>this</a:t>
            </a:r>
            <a:r>
              <a:rPr spc="-27" dirty="0">
                <a:latin typeface="Calibri"/>
                <a:cs typeface="Calibri"/>
              </a:rPr>
              <a:t> </a:t>
            </a:r>
            <a:r>
              <a:rPr spc="-7" dirty="0">
                <a:latin typeface="Calibri"/>
                <a:cs typeface="Calibri"/>
              </a:rPr>
              <a:t>interface</a:t>
            </a:r>
            <a:r>
              <a:rPr spc="-60" dirty="0">
                <a:latin typeface="Calibri"/>
                <a:cs typeface="Calibri"/>
              </a:rPr>
              <a:t> </a:t>
            </a:r>
            <a:r>
              <a:rPr dirty="0">
                <a:latin typeface="Calibri"/>
                <a:cs typeface="Calibri"/>
              </a:rPr>
              <a:t>models</a:t>
            </a:r>
            <a:r>
              <a:rPr spc="-7" dirty="0">
                <a:latin typeface="Calibri"/>
                <a:cs typeface="Calibri"/>
              </a:rPr>
              <a:t> </a:t>
            </a:r>
            <a:r>
              <a:rPr dirty="0">
                <a:latin typeface="Calibri"/>
                <a:cs typeface="Calibri"/>
              </a:rPr>
              <a:t>the </a:t>
            </a:r>
            <a:r>
              <a:rPr spc="-339" dirty="0">
                <a:latin typeface="Calibri"/>
                <a:cs typeface="Calibri"/>
              </a:rPr>
              <a:t> </a:t>
            </a:r>
            <a:r>
              <a:rPr spc="-7" dirty="0">
                <a:latin typeface="Calibri"/>
                <a:cs typeface="Calibri"/>
              </a:rPr>
              <a:t>mathematical</a:t>
            </a:r>
            <a:r>
              <a:rPr spc="-13" dirty="0">
                <a:latin typeface="Calibri"/>
                <a:cs typeface="Calibri"/>
              </a:rPr>
              <a:t> </a:t>
            </a:r>
            <a:r>
              <a:rPr i="1" spc="-7" dirty="0">
                <a:latin typeface="Calibri"/>
                <a:cs typeface="Calibri"/>
              </a:rPr>
              <a:t>set</a:t>
            </a:r>
            <a:r>
              <a:rPr i="1" dirty="0">
                <a:latin typeface="Calibri"/>
                <a:cs typeface="Calibri"/>
              </a:rPr>
              <a:t> </a:t>
            </a:r>
            <a:r>
              <a:rPr spc="-7" dirty="0">
                <a:latin typeface="Calibri"/>
                <a:cs typeface="Calibri"/>
              </a:rPr>
              <a:t>abstraction.</a:t>
            </a:r>
            <a:endParaRPr dirty="0">
              <a:latin typeface="Calibri"/>
              <a:cs typeface="Calibri"/>
            </a:endParaRPr>
          </a:p>
        </p:txBody>
      </p:sp>
      <p:grpSp>
        <p:nvGrpSpPr>
          <p:cNvPr id="5" name="object 5"/>
          <p:cNvGrpSpPr/>
          <p:nvPr/>
        </p:nvGrpSpPr>
        <p:grpSpPr>
          <a:xfrm>
            <a:off x="6853925" y="922476"/>
            <a:ext cx="4217247" cy="5632873"/>
            <a:chOff x="5140443" y="691856"/>
            <a:chExt cx="3162935" cy="4224655"/>
          </a:xfrm>
        </p:grpSpPr>
        <p:pic>
          <p:nvPicPr>
            <p:cNvPr id="6" name="object 6"/>
            <p:cNvPicPr/>
            <p:nvPr/>
          </p:nvPicPr>
          <p:blipFill>
            <a:blip r:embed="rId2" cstate="print"/>
            <a:stretch>
              <a:fillRect/>
            </a:stretch>
          </p:blipFill>
          <p:spPr>
            <a:xfrm>
              <a:off x="5140443" y="691856"/>
              <a:ext cx="3162317" cy="4224606"/>
            </a:xfrm>
            <a:prstGeom prst="rect">
              <a:avLst/>
            </a:prstGeom>
          </p:spPr>
        </p:pic>
        <p:pic>
          <p:nvPicPr>
            <p:cNvPr id="7" name="object 7"/>
            <p:cNvPicPr/>
            <p:nvPr/>
          </p:nvPicPr>
          <p:blipFill>
            <a:blip r:embed="rId3" cstate="print"/>
            <a:stretch>
              <a:fillRect/>
            </a:stretch>
          </p:blipFill>
          <p:spPr>
            <a:xfrm>
              <a:off x="5148071" y="699516"/>
              <a:ext cx="3096768" cy="4158996"/>
            </a:xfrm>
            <a:prstGeom prst="rect">
              <a:avLst/>
            </a:prstGeom>
          </p:spPr>
        </p:pic>
      </p:grpSp>
      <p:sp>
        <p:nvSpPr>
          <p:cNvPr id="8" name="object 8"/>
          <p:cNvSpPr/>
          <p:nvPr/>
        </p:nvSpPr>
        <p:spPr>
          <a:xfrm>
            <a:off x="5926328" y="2374392"/>
            <a:ext cx="0" cy="4106333"/>
          </a:xfrm>
          <a:custGeom>
            <a:avLst/>
            <a:gdLst/>
            <a:ahLst/>
            <a:cxnLst/>
            <a:rect l="l" t="t" r="r" b="b"/>
            <a:pathLst>
              <a:path h="3079750">
                <a:moveTo>
                  <a:pt x="0" y="0"/>
                </a:moveTo>
                <a:lnTo>
                  <a:pt x="0" y="3079407"/>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8056" y="802500"/>
            <a:ext cx="2473113"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HashSet</a:t>
            </a:r>
          </a:p>
        </p:txBody>
      </p:sp>
      <p:sp>
        <p:nvSpPr>
          <p:cNvPr id="5" name="object 5"/>
          <p:cNvSpPr txBox="1"/>
          <p:nvPr/>
        </p:nvSpPr>
        <p:spPr>
          <a:xfrm>
            <a:off x="1138056" y="1849641"/>
            <a:ext cx="5838613" cy="4076052"/>
          </a:xfrm>
          <a:prstGeom prst="rect">
            <a:avLst/>
          </a:prstGeom>
        </p:spPr>
        <p:txBody>
          <a:bodyPr vert="horz" wrap="square" lIns="0" tIns="17780" rIns="0" bIns="0" rtlCol="0">
            <a:spAutoFit/>
          </a:bodyPr>
          <a:lstStyle/>
          <a:p>
            <a:pPr marL="16933" marR="6773">
              <a:spcBef>
                <a:spcPts val="140"/>
              </a:spcBef>
            </a:pPr>
            <a:r>
              <a:rPr sz="1400" b="1" dirty="0">
                <a:latin typeface="Calibri"/>
                <a:cs typeface="Calibri"/>
              </a:rPr>
              <a:t>public class </a:t>
            </a:r>
            <a:r>
              <a:rPr sz="1400" dirty="0">
                <a:latin typeface="Calibri"/>
                <a:cs typeface="Calibri"/>
              </a:rPr>
              <a:t>HashSet&lt;E&gt; </a:t>
            </a:r>
            <a:r>
              <a:rPr sz="1400" b="1" spc="-7" dirty="0">
                <a:latin typeface="Calibri"/>
                <a:cs typeface="Calibri"/>
              </a:rPr>
              <a:t>extends </a:t>
            </a:r>
            <a:r>
              <a:rPr sz="1400" spc="-7" dirty="0">
                <a:latin typeface="Calibri"/>
                <a:cs typeface="Calibri"/>
              </a:rPr>
              <a:t>AbstractSet&lt;E&gt; </a:t>
            </a:r>
            <a:r>
              <a:rPr sz="1400" b="1" dirty="0">
                <a:latin typeface="Calibri"/>
                <a:cs typeface="Calibri"/>
              </a:rPr>
              <a:t>implements </a:t>
            </a:r>
            <a:r>
              <a:rPr sz="1400" dirty="0">
                <a:latin typeface="Calibri"/>
                <a:cs typeface="Calibri"/>
              </a:rPr>
              <a:t>Set&lt;E&gt;, </a:t>
            </a:r>
            <a:r>
              <a:rPr sz="1400" spc="-7" dirty="0">
                <a:latin typeface="Calibri"/>
                <a:cs typeface="Calibri"/>
              </a:rPr>
              <a:t>Cloneable, </a:t>
            </a:r>
            <a:r>
              <a:rPr sz="1400" spc="-300" dirty="0">
                <a:latin typeface="Calibri"/>
                <a:cs typeface="Calibri"/>
              </a:rPr>
              <a:t> </a:t>
            </a:r>
            <a:r>
              <a:rPr sz="1400" dirty="0">
                <a:latin typeface="Calibri"/>
                <a:cs typeface="Calibri"/>
              </a:rPr>
              <a:t>Serializable</a:t>
            </a:r>
            <a:endParaRPr sz="1667" dirty="0">
              <a:latin typeface="Calibri"/>
              <a:cs typeface="Calibri"/>
            </a:endParaRPr>
          </a:p>
          <a:p>
            <a:pPr marL="16933"/>
            <a:r>
              <a:rPr sz="1467" dirty="0">
                <a:latin typeface="Calibri"/>
                <a:cs typeface="Calibri"/>
              </a:rPr>
              <a:t>It</a:t>
            </a:r>
            <a:r>
              <a:rPr sz="1467" spc="-13" dirty="0">
                <a:latin typeface="Calibri"/>
                <a:cs typeface="Calibri"/>
              </a:rPr>
              <a:t> </a:t>
            </a:r>
            <a:r>
              <a:rPr sz="1467" dirty="0">
                <a:latin typeface="Calibri"/>
                <a:cs typeface="Calibri"/>
              </a:rPr>
              <a:t>is</a:t>
            </a:r>
            <a:r>
              <a:rPr sz="1467" spc="-20" dirty="0">
                <a:latin typeface="Calibri"/>
                <a:cs typeface="Calibri"/>
              </a:rPr>
              <a:t> </a:t>
            </a:r>
            <a:r>
              <a:rPr sz="1467" spc="-7" dirty="0">
                <a:latin typeface="Calibri"/>
                <a:cs typeface="Calibri"/>
              </a:rPr>
              <a:t>used</a:t>
            </a:r>
            <a:r>
              <a:rPr sz="1467" spc="-13" dirty="0">
                <a:latin typeface="Calibri"/>
                <a:cs typeface="Calibri"/>
              </a:rPr>
              <a:t> </a:t>
            </a:r>
            <a:r>
              <a:rPr sz="1467" dirty="0">
                <a:latin typeface="Calibri"/>
                <a:cs typeface="Calibri"/>
              </a:rPr>
              <a:t>to</a:t>
            </a:r>
            <a:r>
              <a:rPr sz="1467" spc="-27" dirty="0">
                <a:latin typeface="Calibri"/>
                <a:cs typeface="Calibri"/>
              </a:rPr>
              <a:t> </a:t>
            </a:r>
            <a:r>
              <a:rPr sz="1467" dirty="0">
                <a:latin typeface="Calibri"/>
                <a:cs typeface="Calibri"/>
              </a:rPr>
              <a:t>create</a:t>
            </a:r>
            <a:r>
              <a:rPr sz="1467" spc="-33" dirty="0">
                <a:latin typeface="Calibri"/>
                <a:cs typeface="Calibri"/>
              </a:rPr>
              <a:t> </a:t>
            </a:r>
            <a:r>
              <a:rPr sz="1467" dirty="0">
                <a:latin typeface="Calibri"/>
                <a:cs typeface="Calibri"/>
              </a:rPr>
              <a:t>a</a:t>
            </a:r>
            <a:r>
              <a:rPr sz="1467" spc="7" dirty="0">
                <a:latin typeface="Calibri"/>
                <a:cs typeface="Calibri"/>
              </a:rPr>
              <a:t> </a:t>
            </a:r>
            <a:r>
              <a:rPr sz="1467" dirty="0">
                <a:latin typeface="Calibri"/>
                <a:cs typeface="Calibri"/>
              </a:rPr>
              <a:t>collection</a:t>
            </a:r>
            <a:r>
              <a:rPr sz="1467" spc="-53" dirty="0">
                <a:latin typeface="Calibri"/>
                <a:cs typeface="Calibri"/>
              </a:rPr>
              <a:t> </a:t>
            </a:r>
            <a:r>
              <a:rPr sz="1467" dirty="0">
                <a:latin typeface="Calibri"/>
                <a:cs typeface="Calibri"/>
              </a:rPr>
              <a:t>that</a:t>
            </a:r>
            <a:r>
              <a:rPr sz="1467" spc="-33" dirty="0">
                <a:latin typeface="Calibri"/>
                <a:cs typeface="Calibri"/>
              </a:rPr>
              <a:t> </a:t>
            </a:r>
            <a:r>
              <a:rPr sz="1467" spc="-7" dirty="0">
                <a:latin typeface="Calibri"/>
                <a:cs typeface="Calibri"/>
              </a:rPr>
              <a:t>uses</a:t>
            </a:r>
            <a:r>
              <a:rPr sz="1467" spc="-27" dirty="0">
                <a:latin typeface="Calibri"/>
                <a:cs typeface="Calibri"/>
              </a:rPr>
              <a:t> </a:t>
            </a:r>
            <a:r>
              <a:rPr sz="1467" dirty="0">
                <a:latin typeface="Calibri"/>
                <a:cs typeface="Calibri"/>
              </a:rPr>
              <a:t>a hash</a:t>
            </a:r>
            <a:r>
              <a:rPr sz="1467" spc="-27" dirty="0">
                <a:latin typeface="Calibri"/>
                <a:cs typeface="Calibri"/>
              </a:rPr>
              <a:t> </a:t>
            </a:r>
            <a:r>
              <a:rPr sz="1467" dirty="0">
                <a:latin typeface="Calibri"/>
                <a:cs typeface="Calibri"/>
              </a:rPr>
              <a:t>table</a:t>
            </a:r>
            <a:r>
              <a:rPr sz="1467" spc="-27" dirty="0">
                <a:latin typeface="Calibri"/>
                <a:cs typeface="Calibri"/>
              </a:rPr>
              <a:t> </a:t>
            </a:r>
            <a:r>
              <a:rPr sz="1467" dirty="0">
                <a:latin typeface="Calibri"/>
                <a:cs typeface="Calibri"/>
              </a:rPr>
              <a:t>for</a:t>
            </a:r>
            <a:r>
              <a:rPr sz="1467" spc="-13" dirty="0">
                <a:latin typeface="Calibri"/>
                <a:cs typeface="Calibri"/>
              </a:rPr>
              <a:t> </a:t>
            </a:r>
            <a:r>
              <a:rPr sz="1467" spc="-7" dirty="0">
                <a:latin typeface="Calibri"/>
                <a:cs typeface="Calibri"/>
              </a:rPr>
              <a:t>storage.</a:t>
            </a:r>
            <a:endParaRPr sz="1467" dirty="0">
              <a:latin typeface="Calibri"/>
              <a:cs typeface="Calibri"/>
            </a:endParaRPr>
          </a:p>
          <a:p>
            <a:pPr>
              <a:spcBef>
                <a:spcPts val="7"/>
              </a:spcBef>
            </a:pPr>
            <a:endParaRPr sz="1533" dirty="0">
              <a:latin typeface="Calibri"/>
              <a:cs typeface="Calibri"/>
            </a:endParaRPr>
          </a:p>
          <a:p>
            <a:pPr marL="626518" indent="-441102">
              <a:buSzPct val="145454"/>
              <a:buFont typeface="Wingdings"/>
              <a:buChar char=""/>
              <a:tabLst>
                <a:tab pos="625671" algn="l"/>
                <a:tab pos="626518" algn="l"/>
              </a:tabLst>
            </a:pPr>
            <a:r>
              <a:rPr sz="1467" spc="-7" dirty="0">
                <a:latin typeface="Calibri"/>
                <a:cs typeface="Calibri"/>
              </a:rPr>
              <a:t>HashSet</a:t>
            </a:r>
            <a:r>
              <a:rPr sz="1467" spc="-27" dirty="0">
                <a:latin typeface="Calibri"/>
                <a:cs typeface="Calibri"/>
              </a:rPr>
              <a:t> </a:t>
            </a:r>
            <a:r>
              <a:rPr sz="1467" dirty="0">
                <a:latin typeface="Calibri"/>
                <a:cs typeface="Calibri"/>
              </a:rPr>
              <a:t>stores</a:t>
            </a:r>
            <a:r>
              <a:rPr sz="1467" spc="-40" dirty="0">
                <a:latin typeface="Calibri"/>
                <a:cs typeface="Calibri"/>
              </a:rPr>
              <a:t> </a:t>
            </a:r>
            <a:r>
              <a:rPr sz="1467" dirty="0">
                <a:latin typeface="Calibri"/>
                <a:cs typeface="Calibri"/>
              </a:rPr>
              <a:t>the</a:t>
            </a:r>
            <a:r>
              <a:rPr sz="1467" spc="-13" dirty="0">
                <a:latin typeface="Calibri"/>
                <a:cs typeface="Calibri"/>
              </a:rPr>
              <a:t> </a:t>
            </a:r>
            <a:r>
              <a:rPr sz="1467" dirty="0">
                <a:latin typeface="Calibri"/>
                <a:cs typeface="Calibri"/>
              </a:rPr>
              <a:t>elements</a:t>
            </a:r>
            <a:r>
              <a:rPr sz="1467" spc="-53" dirty="0">
                <a:latin typeface="Calibri"/>
                <a:cs typeface="Calibri"/>
              </a:rPr>
              <a:t> </a:t>
            </a:r>
            <a:r>
              <a:rPr sz="1467" spc="-7" dirty="0">
                <a:latin typeface="Calibri"/>
                <a:cs typeface="Calibri"/>
              </a:rPr>
              <a:t>by</a:t>
            </a:r>
            <a:r>
              <a:rPr sz="1467" dirty="0">
                <a:latin typeface="Calibri"/>
                <a:cs typeface="Calibri"/>
              </a:rPr>
              <a:t> </a:t>
            </a:r>
            <a:r>
              <a:rPr sz="1467" spc="-7" dirty="0">
                <a:latin typeface="Calibri"/>
                <a:cs typeface="Calibri"/>
              </a:rPr>
              <a:t>using</a:t>
            </a:r>
            <a:r>
              <a:rPr sz="1467" spc="-27" dirty="0">
                <a:latin typeface="Calibri"/>
                <a:cs typeface="Calibri"/>
              </a:rPr>
              <a:t> </a:t>
            </a:r>
            <a:r>
              <a:rPr sz="1467" dirty="0">
                <a:latin typeface="Calibri"/>
                <a:cs typeface="Calibri"/>
              </a:rPr>
              <a:t>a</a:t>
            </a:r>
            <a:r>
              <a:rPr sz="1467" spc="7" dirty="0">
                <a:latin typeface="Calibri"/>
                <a:cs typeface="Calibri"/>
              </a:rPr>
              <a:t> </a:t>
            </a:r>
            <a:r>
              <a:rPr sz="1467" dirty="0">
                <a:latin typeface="Calibri"/>
                <a:cs typeface="Calibri"/>
              </a:rPr>
              <a:t>mechanism</a:t>
            </a:r>
            <a:r>
              <a:rPr sz="1467" spc="-53" dirty="0">
                <a:latin typeface="Calibri"/>
                <a:cs typeface="Calibri"/>
              </a:rPr>
              <a:t> </a:t>
            </a:r>
            <a:r>
              <a:rPr sz="1467" dirty="0">
                <a:latin typeface="Calibri"/>
                <a:cs typeface="Calibri"/>
              </a:rPr>
              <a:t>called</a:t>
            </a:r>
            <a:r>
              <a:rPr sz="1467" spc="-27" dirty="0">
                <a:latin typeface="Calibri"/>
                <a:cs typeface="Calibri"/>
              </a:rPr>
              <a:t> </a:t>
            </a:r>
            <a:r>
              <a:rPr sz="1467" b="1" spc="-7" dirty="0">
                <a:latin typeface="Calibri"/>
                <a:cs typeface="Calibri"/>
              </a:rPr>
              <a:t>hashing.</a:t>
            </a:r>
            <a:endParaRPr sz="1467" dirty="0">
              <a:latin typeface="Calibri"/>
              <a:cs typeface="Calibri"/>
            </a:endParaRPr>
          </a:p>
          <a:p>
            <a:pPr marL="626518" indent="-441102">
              <a:spcBef>
                <a:spcPts val="1760"/>
              </a:spcBef>
              <a:buSzPct val="145454"/>
              <a:buFont typeface="Wingdings"/>
              <a:buChar char=""/>
              <a:tabLst>
                <a:tab pos="625671" algn="l"/>
                <a:tab pos="626518" algn="l"/>
              </a:tabLst>
            </a:pPr>
            <a:r>
              <a:rPr sz="1467" dirty="0">
                <a:solidFill>
                  <a:srgbClr val="212325"/>
                </a:solidFill>
                <a:latin typeface="Calibri"/>
                <a:cs typeface="Calibri"/>
              </a:rPr>
              <a:t>Doesn’t</a:t>
            </a:r>
            <a:r>
              <a:rPr sz="1467" spc="-53" dirty="0">
                <a:solidFill>
                  <a:srgbClr val="212325"/>
                </a:solidFill>
                <a:latin typeface="Calibri"/>
                <a:cs typeface="Calibri"/>
              </a:rPr>
              <a:t> </a:t>
            </a:r>
            <a:r>
              <a:rPr sz="1467" dirty="0">
                <a:solidFill>
                  <a:srgbClr val="212325"/>
                </a:solidFill>
                <a:latin typeface="Calibri"/>
                <a:cs typeface="Calibri"/>
              </a:rPr>
              <a:t>allow</a:t>
            </a:r>
            <a:r>
              <a:rPr sz="1467" spc="-20" dirty="0">
                <a:solidFill>
                  <a:srgbClr val="212325"/>
                </a:solidFill>
                <a:latin typeface="Calibri"/>
                <a:cs typeface="Calibri"/>
              </a:rPr>
              <a:t> </a:t>
            </a:r>
            <a:r>
              <a:rPr sz="1467" spc="-7" dirty="0">
                <a:solidFill>
                  <a:srgbClr val="212325"/>
                </a:solidFill>
                <a:latin typeface="Calibri"/>
                <a:cs typeface="Calibri"/>
              </a:rPr>
              <a:t>duplicates.</a:t>
            </a:r>
            <a:r>
              <a:rPr sz="1467" spc="-40" dirty="0">
                <a:solidFill>
                  <a:srgbClr val="212325"/>
                </a:solidFill>
                <a:latin typeface="Calibri"/>
                <a:cs typeface="Calibri"/>
              </a:rPr>
              <a:t> </a:t>
            </a:r>
            <a:r>
              <a:rPr sz="1467" dirty="0">
                <a:solidFill>
                  <a:srgbClr val="212325"/>
                </a:solidFill>
                <a:latin typeface="Calibri"/>
                <a:cs typeface="Calibri"/>
              </a:rPr>
              <a:t>If</a:t>
            </a:r>
            <a:r>
              <a:rPr sz="1467" spc="7" dirty="0">
                <a:solidFill>
                  <a:srgbClr val="212325"/>
                </a:solidFill>
                <a:latin typeface="Calibri"/>
                <a:cs typeface="Calibri"/>
              </a:rPr>
              <a:t> </a:t>
            </a:r>
            <a:r>
              <a:rPr sz="1467" dirty="0">
                <a:solidFill>
                  <a:srgbClr val="212325"/>
                </a:solidFill>
                <a:latin typeface="Calibri"/>
                <a:cs typeface="Calibri"/>
              </a:rPr>
              <a:t>you</a:t>
            </a:r>
            <a:r>
              <a:rPr sz="1467" spc="-27" dirty="0">
                <a:solidFill>
                  <a:srgbClr val="212325"/>
                </a:solidFill>
                <a:latin typeface="Calibri"/>
                <a:cs typeface="Calibri"/>
              </a:rPr>
              <a:t> </a:t>
            </a:r>
            <a:r>
              <a:rPr sz="1467" dirty="0">
                <a:solidFill>
                  <a:srgbClr val="212325"/>
                </a:solidFill>
                <a:latin typeface="Calibri"/>
                <a:cs typeface="Calibri"/>
              </a:rPr>
              <a:t>add a</a:t>
            </a:r>
            <a:r>
              <a:rPr sz="1467" spc="-7" dirty="0">
                <a:solidFill>
                  <a:srgbClr val="212325"/>
                </a:solidFill>
                <a:latin typeface="Calibri"/>
                <a:cs typeface="Calibri"/>
              </a:rPr>
              <a:t> duplicate</a:t>
            </a:r>
            <a:r>
              <a:rPr sz="1467" spc="-13" dirty="0">
                <a:solidFill>
                  <a:srgbClr val="212325"/>
                </a:solidFill>
                <a:latin typeface="Calibri"/>
                <a:cs typeface="Calibri"/>
              </a:rPr>
              <a:t> </a:t>
            </a:r>
            <a:r>
              <a:rPr sz="1467" dirty="0">
                <a:solidFill>
                  <a:srgbClr val="212325"/>
                </a:solidFill>
                <a:latin typeface="Calibri"/>
                <a:cs typeface="Calibri"/>
              </a:rPr>
              <a:t>element,</a:t>
            </a:r>
            <a:r>
              <a:rPr sz="1467" spc="-40" dirty="0">
                <a:solidFill>
                  <a:srgbClr val="212325"/>
                </a:solidFill>
                <a:latin typeface="Calibri"/>
                <a:cs typeface="Calibri"/>
              </a:rPr>
              <a:t> </a:t>
            </a:r>
            <a:r>
              <a:rPr sz="1467" dirty="0">
                <a:solidFill>
                  <a:srgbClr val="212325"/>
                </a:solidFill>
                <a:latin typeface="Calibri"/>
                <a:cs typeface="Calibri"/>
              </a:rPr>
              <a:t>the</a:t>
            </a:r>
            <a:r>
              <a:rPr sz="1467" spc="-7" dirty="0">
                <a:solidFill>
                  <a:srgbClr val="212325"/>
                </a:solidFill>
                <a:latin typeface="Calibri"/>
                <a:cs typeface="Calibri"/>
              </a:rPr>
              <a:t> </a:t>
            </a:r>
            <a:r>
              <a:rPr sz="1467" dirty="0">
                <a:solidFill>
                  <a:srgbClr val="212325"/>
                </a:solidFill>
                <a:latin typeface="Calibri"/>
                <a:cs typeface="Calibri"/>
              </a:rPr>
              <a:t>old</a:t>
            </a:r>
            <a:endParaRPr sz="1467" dirty="0">
              <a:latin typeface="Calibri"/>
              <a:cs typeface="Calibri"/>
            </a:endParaRPr>
          </a:p>
          <a:p>
            <a:pPr marL="625671"/>
            <a:r>
              <a:rPr sz="1467" spc="-7" dirty="0">
                <a:solidFill>
                  <a:srgbClr val="212325"/>
                </a:solidFill>
                <a:latin typeface="Calibri"/>
                <a:cs typeface="Calibri"/>
              </a:rPr>
              <a:t>value</a:t>
            </a:r>
            <a:r>
              <a:rPr sz="1467" spc="-27" dirty="0">
                <a:solidFill>
                  <a:srgbClr val="212325"/>
                </a:solidFill>
                <a:latin typeface="Calibri"/>
                <a:cs typeface="Calibri"/>
              </a:rPr>
              <a:t> </a:t>
            </a:r>
            <a:r>
              <a:rPr sz="1467" dirty="0">
                <a:solidFill>
                  <a:srgbClr val="212325"/>
                </a:solidFill>
                <a:latin typeface="Calibri"/>
                <a:cs typeface="Calibri"/>
              </a:rPr>
              <a:t>would</a:t>
            </a:r>
            <a:r>
              <a:rPr sz="1467" spc="-47" dirty="0">
                <a:solidFill>
                  <a:srgbClr val="212325"/>
                </a:solidFill>
                <a:latin typeface="Calibri"/>
                <a:cs typeface="Calibri"/>
              </a:rPr>
              <a:t> </a:t>
            </a:r>
            <a:r>
              <a:rPr sz="1467" spc="-7" dirty="0">
                <a:solidFill>
                  <a:srgbClr val="212325"/>
                </a:solidFill>
                <a:latin typeface="Calibri"/>
                <a:cs typeface="Calibri"/>
              </a:rPr>
              <a:t>be</a:t>
            </a:r>
            <a:r>
              <a:rPr sz="1467" spc="-27" dirty="0">
                <a:solidFill>
                  <a:srgbClr val="212325"/>
                </a:solidFill>
                <a:latin typeface="Calibri"/>
                <a:cs typeface="Calibri"/>
              </a:rPr>
              <a:t> </a:t>
            </a:r>
            <a:r>
              <a:rPr sz="1467" dirty="0">
                <a:solidFill>
                  <a:srgbClr val="212325"/>
                </a:solidFill>
                <a:latin typeface="Calibri"/>
                <a:cs typeface="Calibri"/>
              </a:rPr>
              <a:t>overwritten.</a:t>
            </a:r>
            <a:endParaRPr sz="1467" dirty="0">
              <a:latin typeface="Calibri"/>
              <a:cs typeface="Calibri"/>
            </a:endParaRPr>
          </a:p>
          <a:p>
            <a:pPr>
              <a:spcBef>
                <a:spcPts val="53"/>
              </a:spcBef>
            </a:pPr>
            <a:endParaRPr sz="1400" dirty="0">
              <a:latin typeface="Calibri"/>
              <a:cs typeface="Calibri"/>
            </a:endParaRPr>
          </a:p>
          <a:p>
            <a:pPr marL="625671" marR="425016" indent="-441102">
              <a:buSzPct val="145454"/>
              <a:buFont typeface="Wingdings"/>
              <a:buChar char=""/>
              <a:tabLst>
                <a:tab pos="625671" algn="l"/>
                <a:tab pos="626518" algn="l"/>
              </a:tabLst>
            </a:pPr>
            <a:r>
              <a:rPr sz="1467" dirty="0">
                <a:solidFill>
                  <a:srgbClr val="212325"/>
                </a:solidFill>
                <a:latin typeface="Calibri"/>
                <a:cs typeface="Calibri"/>
              </a:rPr>
              <a:t>Allows</a:t>
            </a:r>
            <a:r>
              <a:rPr sz="1467" spc="-27" dirty="0">
                <a:solidFill>
                  <a:srgbClr val="212325"/>
                </a:solidFill>
                <a:latin typeface="Calibri"/>
                <a:cs typeface="Calibri"/>
              </a:rPr>
              <a:t> </a:t>
            </a:r>
            <a:r>
              <a:rPr sz="1467" spc="-7" dirty="0">
                <a:solidFill>
                  <a:srgbClr val="212325"/>
                </a:solidFill>
                <a:latin typeface="Calibri"/>
                <a:cs typeface="Calibri"/>
              </a:rPr>
              <a:t>null</a:t>
            </a:r>
            <a:r>
              <a:rPr sz="1467" spc="-20" dirty="0">
                <a:solidFill>
                  <a:srgbClr val="212325"/>
                </a:solidFill>
                <a:latin typeface="Calibri"/>
                <a:cs typeface="Calibri"/>
              </a:rPr>
              <a:t> </a:t>
            </a:r>
            <a:r>
              <a:rPr sz="1467" dirty="0">
                <a:solidFill>
                  <a:srgbClr val="212325"/>
                </a:solidFill>
                <a:latin typeface="Calibri"/>
                <a:cs typeface="Calibri"/>
              </a:rPr>
              <a:t>values</a:t>
            </a:r>
            <a:r>
              <a:rPr sz="1467" spc="-27" dirty="0">
                <a:solidFill>
                  <a:srgbClr val="212325"/>
                </a:solidFill>
                <a:latin typeface="Calibri"/>
                <a:cs typeface="Calibri"/>
              </a:rPr>
              <a:t> </a:t>
            </a:r>
            <a:r>
              <a:rPr sz="1467" spc="-7" dirty="0">
                <a:solidFill>
                  <a:srgbClr val="212325"/>
                </a:solidFill>
                <a:latin typeface="Calibri"/>
                <a:cs typeface="Calibri"/>
              </a:rPr>
              <a:t>but</a:t>
            </a:r>
            <a:r>
              <a:rPr sz="1467" spc="-13" dirty="0">
                <a:solidFill>
                  <a:srgbClr val="212325"/>
                </a:solidFill>
                <a:latin typeface="Calibri"/>
                <a:cs typeface="Calibri"/>
              </a:rPr>
              <a:t> </a:t>
            </a:r>
            <a:r>
              <a:rPr sz="1467" dirty="0">
                <a:solidFill>
                  <a:srgbClr val="212325"/>
                </a:solidFill>
                <a:latin typeface="Calibri"/>
                <a:cs typeface="Calibri"/>
              </a:rPr>
              <a:t>if you</a:t>
            </a:r>
            <a:r>
              <a:rPr sz="1467" spc="-27" dirty="0">
                <a:solidFill>
                  <a:srgbClr val="212325"/>
                </a:solidFill>
                <a:latin typeface="Calibri"/>
                <a:cs typeface="Calibri"/>
              </a:rPr>
              <a:t> </a:t>
            </a:r>
            <a:r>
              <a:rPr sz="1467" spc="-7" dirty="0">
                <a:solidFill>
                  <a:srgbClr val="212325"/>
                </a:solidFill>
                <a:latin typeface="Calibri"/>
                <a:cs typeface="Calibri"/>
              </a:rPr>
              <a:t>insert</a:t>
            </a:r>
            <a:r>
              <a:rPr sz="1467" spc="-13" dirty="0">
                <a:solidFill>
                  <a:srgbClr val="212325"/>
                </a:solidFill>
                <a:latin typeface="Calibri"/>
                <a:cs typeface="Calibri"/>
              </a:rPr>
              <a:t> </a:t>
            </a:r>
            <a:r>
              <a:rPr sz="1467" dirty="0">
                <a:solidFill>
                  <a:srgbClr val="212325"/>
                </a:solidFill>
                <a:latin typeface="Calibri"/>
                <a:cs typeface="Calibri"/>
              </a:rPr>
              <a:t>more</a:t>
            </a:r>
            <a:r>
              <a:rPr sz="1467" spc="-47" dirty="0">
                <a:solidFill>
                  <a:srgbClr val="212325"/>
                </a:solidFill>
                <a:latin typeface="Calibri"/>
                <a:cs typeface="Calibri"/>
              </a:rPr>
              <a:t> </a:t>
            </a:r>
            <a:r>
              <a:rPr sz="1467" dirty="0">
                <a:solidFill>
                  <a:srgbClr val="212325"/>
                </a:solidFill>
                <a:latin typeface="Calibri"/>
                <a:cs typeface="Calibri"/>
              </a:rPr>
              <a:t>than</a:t>
            </a:r>
            <a:r>
              <a:rPr sz="1467" spc="-20" dirty="0">
                <a:solidFill>
                  <a:srgbClr val="212325"/>
                </a:solidFill>
                <a:latin typeface="Calibri"/>
                <a:cs typeface="Calibri"/>
              </a:rPr>
              <a:t> </a:t>
            </a:r>
            <a:r>
              <a:rPr sz="1467" dirty="0">
                <a:solidFill>
                  <a:srgbClr val="212325"/>
                </a:solidFill>
                <a:latin typeface="Calibri"/>
                <a:cs typeface="Calibri"/>
              </a:rPr>
              <a:t>one</a:t>
            </a:r>
            <a:r>
              <a:rPr sz="1467" spc="-27" dirty="0">
                <a:solidFill>
                  <a:srgbClr val="212325"/>
                </a:solidFill>
                <a:latin typeface="Calibri"/>
                <a:cs typeface="Calibri"/>
              </a:rPr>
              <a:t> </a:t>
            </a:r>
            <a:r>
              <a:rPr sz="1467" spc="-7" dirty="0">
                <a:solidFill>
                  <a:srgbClr val="212325"/>
                </a:solidFill>
                <a:latin typeface="Calibri"/>
                <a:cs typeface="Calibri"/>
              </a:rPr>
              <a:t>null</a:t>
            </a:r>
            <a:r>
              <a:rPr sz="1467" dirty="0">
                <a:solidFill>
                  <a:srgbClr val="212325"/>
                </a:solidFill>
                <a:latin typeface="Calibri"/>
                <a:cs typeface="Calibri"/>
              </a:rPr>
              <a:t> values,</a:t>
            </a:r>
            <a:r>
              <a:rPr sz="1467" spc="-27" dirty="0">
                <a:solidFill>
                  <a:srgbClr val="212325"/>
                </a:solidFill>
                <a:latin typeface="Calibri"/>
                <a:cs typeface="Calibri"/>
              </a:rPr>
              <a:t> </a:t>
            </a:r>
            <a:r>
              <a:rPr sz="1467" dirty="0">
                <a:solidFill>
                  <a:srgbClr val="212325"/>
                </a:solidFill>
                <a:latin typeface="Calibri"/>
                <a:cs typeface="Calibri"/>
              </a:rPr>
              <a:t>it </a:t>
            </a:r>
            <a:r>
              <a:rPr sz="1467" spc="-313" dirty="0">
                <a:solidFill>
                  <a:srgbClr val="212325"/>
                </a:solidFill>
                <a:latin typeface="Calibri"/>
                <a:cs typeface="Calibri"/>
              </a:rPr>
              <a:t> </a:t>
            </a:r>
            <a:r>
              <a:rPr sz="1467" dirty="0">
                <a:solidFill>
                  <a:srgbClr val="212325"/>
                </a:solidFill>
                <a:latin typeface="Calibri"/>
                <a:cs typeface="Calibri"/>
              </a:rPr>
              <a:t>would</a:t>
            </a:r>
            <a:r>
              <a:rPr sz="1467" spc="-47" dirty="0">
                <a:solidFill>
                  <a:srgbClr val="212325"/>
                </a:solidFill>
                <a:latin typeface="Calibri"/>
                <a:cs typeface="Calibri"/>
              </a:rPr>
              <a:t> </a:t>
            </a:r>
            <a:r>
              <a:rPr sz="1467" spc="-7" dirty="0">
                <a:solidFill>
                  <a:srgbClr val="212325"/>
                </a:solidFill>
                <a:latin typeface="Calibri"/>
                <a:cs typeface="Calibri"/>
              </a:rPr>
              <a:t>still</a:t>
            </a:r>
            <a:r>
              <a:rPr sz="1467" spc="-33" dirty="0">
                <a:solidFill>
                  <a:srgbClr val="212325"/>
                </a:solidFill>
                <a:latin typeface="Calibri"/>
                <a:cs typeface="Calibri"/>
              </a:rPr>
              <a:t> </a:t>
            </a:r>
            <a:r>
              <a:rPr sz="1467" dirty="0">
                <a:solidFill>
                  <a:srgbClr val="212325"/>
                </a:solidFill>
                <a:latin typeface="Calibri"/>
                <a:cs typeface="Calibri"/>
              </a:rPr>
              <a:t>return</a:t>
            </a:r>
            <a:r>
              <a:rPr sz="1467" spc="-20" dirty="0">
                <a:solidFill>
                  <a:srgbClr val="212325"/>
                </a:solidFill>
                <a:latin typeface="Calibri"/>
                <a:cs typeface="Calibri"/>
              </a:rPr>
              <a:t> </a:t>
            </a:r>
            <a:r>
              <a:rPr sz="1467" dirty="0">
                <a:solidFill>
                  <a:srgbClr val="212325"/>
                </a:solidFill>
                <a:latin typeface="Calibri"/>
                <a:cs typeface="Calibri"/>
              </a:rPr>
              <a:t>only</a:t>
            </a:r>
            <a:r>
              <a:rPr sz="1467" spc="-27" dirty="0">
                <a:solidFill>
                  <a:srgbClr val="212325"/>
                </a:solidFill>
                <a:latin typeface="Calibri"/>
                <a:cs typeface="Calibri"/>
              </a:rPr>
              <a:t> </a:t>
            </a:r>
            <a:r>
              <a:rPr sz="1467" dirty="0">
                <a:solidFill>
                  <a:srgbClr val="212325"/>
                </a:solidFill>
                <a:latin typeface="Calibri"/>
                <a:cs typeface="Calibri"/>
              </a:rPr>
              <a:t>one</a:t>
            </a:r>
            <a:r>
              <a:rPr sz="1467" spc="-13" dirty="0">
                <a:solidFill>
                  <a:srgbClr val="212325"/>
                </a:solidFill>
                <a:latin typeface="Calibri"/>
                <a:cs typeface="Calibri"/>
              </a:rPr>
              <a:t> </a:t>
            </a:r>
            <a:r>
              <a:rPr sz="1467" spc="-7" dirty="0">
                <a:solidFill>
                  <a:srgbClr val="212325"/>
                </a:solidFill>
                <a:latin typeface="Calibri"/>
                <a:cs typeface="Calibri"/>
              </a:rPr>
              <a:t>null</a:t>
            </a:r>
            <a:r>
              <a:rPr sz="1467" spc="-20" dirty="0">
                <a:solidFill>
                  <a:srgbClr val="212325"/>
                </a:solidFill>
                <a:latin typeface="Calibri"/>
                <a:cs typeface="Calibri"/>
              </a:rPr>
              <a:t> </a:t>
            </a:r>
            <a:r>
              <a:rPr sz="1467" dirty="0">
                <a:solidFill>
                  <a:srgbClr val="212325"/>
                </a:solidFill>
                <a:latin typeface="Calibri"/>
                <a:cs typeface="Calibri"/>
              </a:rPr>
              <a:t>value.</a:t>
            </a:r>
            <a:endParaRPr sz="1467" dirty="0">
              <a:latin typeface="Calibri"/>
              <a:cs typeface="Calibri"/>
            </a:endParaRPr>
          </a:p>
          <a:p>
            <a:pPr>
              <a:spcBef>
                <a:spcPts val="47"/>
              </a:spcBef>
              <a:buChar char=""/>
            </a:pPr>
            <a:endParaRPr sz="1400" dirty="0">
              <a:latin typeface="Calibri"/>
              <a:cs typeface="Calibri"/>
            </a:endParaRPr>
          </a:p>
          <a:p>
            <a:pPr marL="626518" indent="-441102">
              <a:buSzPct val="145454"/>
              <a:buFont typeface="Wingdings"/>
              <a:buChar char=""/>
              <a:tabLst>
                <a:tab pos="625671" algn="l"/>
                <a:tab pos="626518" algn="l"/>
              </a:tabLst>
            </a:pPr>
            <a:r>
              <a:rPr sz="1467" dirty="0">
                <a:latin typeface="Calibri"/>
                <a:cs typeface="Calibri"/>
              </a:rPr>
              <a:t>Non</a:t>
            </a:r>
            <a:r>
              <a:rPr sz="1467" spc="-73" dirty="0">
                <a:latin typeface="Calibri"/>
                <a:cs typeface="Calibri"/>
              </a:rPr>
              <a:t> </a:t>
            </a:r>
            <a:r>
              <a:rPr sz="1467" dirty="0">
                <a:latin typeface="Calibri"/>
                <a:cs typeface="Calibri"/>
              </a:rPr>
              <a:t>synchronized.</a:t>
            </a:r>
          </a:p>
          <a:p>
            <a:pPr marL="625671" marR="173562" indent="-441102">
              <a:spcBef>
                <a:spcPts val="1760"/>
              </a:spcBef>
              <a:buSzPct val="145454"/>
              <a:buFont typeface="Wingdings"/>
              <a:buChar char=""/>
              <a:tabLst>
                <a:tab pos="625671" algn="l"/>
                <a:tab pos="626518" algn="l"/>
              </a:tabLst>
            </a:pPr>
            <a:r>
              <a:rPr sz="1467" dirty="0">
                <a:latin typeface="Calibri"/>
                <a:cs typeface="Calibri"/>
              </a:rPr>
              <a:t>Doesn't</a:t>
            </a:r>
            <a:r>
              <a:rPr sz="1467" spc="-60" dirty="0">
                <a:latin typeface="Calibri"/>
                <a:cs typeface="Calibri"/>
              </a:rPr>
              <a:t> </a:t>
            </a:r>
            <a:r>
              <a:rPr sz="1467" dirty="0">
                <a:latin typeface="Calibri"/>
                <a:cs typeface="Calibri"/>
              </a:rPr>
              <a:t>maintain</a:t>
            </a:r>
            <a:r>
              <a:rPr sz="1467" spc="-47" dirty="0">
                <a:latin typeface="Calibri"/>
                <a:cs typeface="Calibri"/>
              </a:rPr>
              <a:t> </a:t>
            </a:r>
            <a:r>
              <a:rPr sz="1467" dirty="0">
                <a:latin typeface="Calibri"/>
                <a:cs typeface="Calibri"/>
              </a:rPr>
              <a:t>the</a:t>
            </a:r>
            <a:r>
              <a:rPr sz="1467" spc="-13" dirty="0">
                <a:latin typeface="Calibri"/>
                <a:cs typeface="Calibri"/>
              </a:rPr>
              <a:t> </a:t>
            </a:r>
            <a:r>
              <a:rPr sz="1467" spc="-7" dirty="0">
                <a:latin typeface="Calibri"/>
                <a:cs typeface="Calibri"/>
              </a:rPr>
              <a:t>insertion</a:t>
            </a:r>
            <a:r>
              <a:rPr sz="1467" spc="-47" dirty="0">
                <a:latin typeface="Calibri"/>
                <a:cs typeface="Calibri"/>
              </a:rPr>
              <a:t> </a:t>
            </a:r>
            <a:r>
              <a:rPr sz="1467" dirty="0">
                <a:latin typeface="Calibri"/>
                <a:cs typeface="Calibri"/>
              </a:rPr>
              <a:t>order.</a:t>
            </a:r>
            <a:r>
              <a:rPr sz="1467" spc="-7" dirty="0">
                <a:latin typeface="Calibri"/>
                <a:cs typeface="Calibri"/>
              </a:rPr>
              <a:t> </a:t>
            </a:r>
            <a:r>
              <a:rPr sz="1467" dirty="0">
                <a:latin typeface="Calibri"/>
                <a:cs typeface="Calibri"/>
              </a:rPr>
              <a:t>Elements</a:t>
            </a:r>
            <a:r>
              <a:rPr sz="1467" spc="-47" dirty="0">
                <a:latin typeface="Calibri"/>
                <a:cs typeface="Calibri"/>
              </a:rPr>
              <a:t> </a:t>
            </a:r>
            <a:r>
              <a:rPr sz="1467" dirty="0">
                <a:latin typeface="Calibri"/>
                <a:cs typeface="Calibri"/>
              </a:rPr>
              <a:t>are</a:t>
            </a:r>
            <a:r>
              <a:rPr sz="1467" spc="-7" dirty="0">
                <a:latin typeface="Calibri"/>
                <a:cs typeface="Calibri"/>
              </a:rPr>
              <a:t> inserted</a:t>
            </a:r>
            <a:r>
              <a:rPr sz="1467" spc="-27" dirty="0">
                <a:latin typeface="Calibri"/>
                <a:cs typeface="Calibri"/>
              </a:rPr>
              <a:t> </a:t>
            </a:r>
            <a:r>
              <a:rPr sz="1467" dirty="0">
                <a:latin typeface="Calibri"/>
                <a:cs typeface="Calibri"/>
              </a:rPr>
              <a:t>on</a:t>
            </a:r>
            <a:r>
              <a:rPr sz="1467" spc="-20" dirty="0">
                <a:latin typeface="Calibri"/>
                <a:cs typeface="Calibri"/>
              </a:rPr>
              <a:t> </a:t>
            </a:r>
            <a:r>
              <a:rPr sz="1467" dirty="0">
                <a:latin typeface="Calibri"/>
                <a:cs typeface="Calibri"/>
              </a:rPr>
              <a:t>the </a:t>
            </a:r>
            <a:r>
              <a:rPr sz="1467" spc="-313" dirty="0">
                <a:latin typeface="Calibri"/>
                <a:cs typeface="Calibri"/>
              </a:rPr>
              <a:t> </a:t>
            </a:r>
            <a:r>
              <a:rPr sz="1467" dirty="0">
                <a:latin typeface="Calibri"/>
                <a:cs typeface="Calibri"/>
              </a:rPr>
              <a:t>basis</a:t>
            </a:r>
            <a:r>
              <a:rPr sz="1467" spc="-40" dirty="0">
                <a:latin typeface="Calibri"/>
                <a:cs typeface="Calibri"/>
              </a:rPr>
              <a:t> </a:t>
            </a:r>
            <a:r>
              <a:rPr sz="1467" dirty="0">
                <a:latin typeface="Calibri"/>
                <a:cs typeface="Calibri"/>
              </a:rPr>
              <a:t>of</a:t>
            </a:r>
            <a:r>
              <a:rPr sz="1467" spc="-13" dirty="0">
                <a:latin typeface="Calibri"/>
                <a:cs typeface="Calibri"/>
              </a:rPr>
              <a:t> </a:t>
            </a:r>
            <a:r>
              <a:rPr sz="1467" dirty="0">
                <a:latin typeface="Calibri"/>
                <a:cs typeface="Calibri"/>
              </a:rPr>
              <a:t>their</a:t>
            </a:r>
            <a:r>
              <a:rPr sz="1467" spc="-20" dirty="0">
                <a:latin typeface="Calibri"/>
                <a:cs typeface="Calibri"/>
              </a:rPr>
              <a:t> </a:t>
            </a:r>
            <a:r>
              <a:rPr sz="1467" dirty="0">
                <a:latin typeface="Calibri"/>
                <a:cs typeface="Calibri"/>
              </a:rPr>
              <a:t>hashcode.</a:t>
            </a:r>
          </a:p>
          <a:p>
            <a:pPr>
              <a:spcBef>
                <a:spcPts val="53"/>
              </a:spcBef>
              <a:buChar char=""/>
            </a:pPr>
            <a:endParaRPr sz="1400" dirty="0">
              <a:latin typeface="Calibri"/>
              <a:cs typeface="Calibri"/>
            </a:endParaRPr>
          </a:p>
          <a:p>
            <a:pPr marL="626518" indent="-441102">
              <a:spcBef>
                <a:spcPts val="7"/>
              </a:spcBef>
              <a:buSzPct val="145454"/>
              <a:buFont typeface="Wingdings"/>
              <a:buChar char=""/>
              <a:tabLst>
                <a:tab pos="625671" algn="l"/>
                <a:tab pos="626518" algn="l"/>
              </a:tabLst>
            </a:pPr>
            <a:r>
              <a:rPr sz="1467" dirty="0">
                <a:latin typeface="Calibri"/>
                <a:cs typeface="Calibri"/>
              </a:rPr>
              <a:t>Preferred</a:t>
            </a:r>
            <a:r>
              <a:rPr sz="1467" spc="-20" dirty="0">
                <a:latin typeface="Calibri"/>
                <a:cs typeface="Calibri"/>
              </a:rPr>
              <a:t> </a:t>
            </a:r>
            <a:r>
              <a:rPr sz="1467" spc="-7" dirty="0">
                <a:latin typeface="Calibri"/>
                <a:cs typeface="Calibri"/>
              </a:rPr>
              <a:t>for</a:t>
            </a:r>
            <a:r>
              <a:rPr sz="1467" spc="-13" dirty="0">
                <a:latin typeface="Calibri"/>
                <a:cs typeface="Calibri"/>
              </a:rPr>
              <a:t> </a:t>
            </a:r>
            <a:r>
              <a:rPr sz="1467" spc="-7" dirty="0">
                <a:latin typeface="Calibri"/>
                <a:cs typeface="Calibri"/>
              </a:rPr>
              <a:t>search</a:t>
            </a:r>
            <a:r>
              <a:rPr sz="1467" spc="-20" dirty="0">
                <a:latin typeface="Calibri"/>
                <a:cs typeface="Calibri"/>
              </a:rPr>
              <a:t> </a:t>
            </a:r>
            <a:r>
              <a:rPr sz="1467" spc="-7" dirty="0">
                <a:latin typeface="Calibri"/>
                <a:cs typeface="Calibri"/>
              </a:rPr>
              <a:t>operations.</a:t>
            </a:r>
            <a:endParaRPr sz="1467" dirty="0">
              <a:latin typeface="Calibri"/>
              <a:cs typeface="Calibri"/>
            </a:endParaRPr>
          </a:p>
        </p:txBody>
      </p:sp>
      <p:pic>
        <p:nvPicPr>
          <p:cNvPr id="6" name="object 6"/>
          <p:cNvPicPr/>
          <p:nvPr/>
        </p:nvPicPr>
        <p:blipFill>
          <a:blip r:embed="rId2" cstate="print"/>
          <a:stretch>
            <a:fillRect/>
          </a:stretch>
        </p:blipFill>
        <p:spPr>
          <a:xfrm>
            <a:off x="8579679" y="1890663"/>
            <a:ext cx="1835048" cy="4624404"/>
          </a:xfrm>
          <a:prstGeom prst="rect">
            <a:avLst/>
          </a:prstGeom>
        </p:spPr>
      </p:pic>
      <p:sp>
        <p:nvSpPr>
          <p:cNvPr id="7" name="object 7"/>
          <p:cNvSpPr/>
          <p:nvPr/>
        </p:nvSpPr>
        <p:spPr>
          <a:xfrm>
            <a:off x="7344663" y="1797303"/>
            <a:ext cx="0" cy="4704927"/>
          </a:xfrm>
          <a:custGeom>
            <a:avLst/>
            <a:gdLst/>
            <a:ahLst/>
            <a:cxnLst/>
            <a:rect l="l" t="t" r="r" b="b"/>
            <a:pathLst>
              <a:path h="3528695">
                <a:moveTo>
                  <a:pt x="0" y="0"/>
                </a:moveTo>
                <a:lnTo>
                  <a:pt x="0" y="352839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0855" y="773925"/>
            <a:ext cx="4436533"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LinkedHashSet</a:t>
            </a:r>
          </a:p>
        </p:txBody>
      </p:sp>
      <p:sp>
        <p:nvSpPr>
          <p:cNvPr id="5" name="object 5"/>
          <p:cNvSpPr txBox="1"/>
          <p:nvPr/>
        </p:nvSpPr>
        <p:spPr>
          <a:xfrm>
            <a:off x="1211170" y="1804959"/>
            <a:ext cx="6037990" cy="4601260"/>
          </a:xfrm>
          <a:prstGeom prst="rect">
            <a:avLst/>
          </a:prstGeom>
        </p:spPr>
        <p:txBody>
          <a:bodyPr vert="horz" wrap="square" lIns="0" tIns="17780" rIns="0" bIns="0" rtlCol="0">
            <a:spAutoFit/>
          </a:bodyPr>
          <a:lstStyle/>
          <a:p>
            <a:pPr marL="16933" marR="612125">
              <a:spcBef>
                <a:spcPts val="140"/>
              </a:spcBef>
            </a:pPr>
            <a:r>
              <a:rPr b="1" dirty="0">
                <a:latin typeface="Calibri"/>
                <a:cs typeface="Calibri"/>
              </a:rPr>
              <a:t>public</a:t>
            </a:r>
            <a:r>
              <a:rPr b="1" spc="-27" dirty="0">
                <a:latin typeface="Calibri"/>
                <a:cs typeface="Calibri"/>
              </a:rPr>
              <a:t> </a:t>
            </a:r>
            <a:r>
              <a:rPr b="1" dirty="0">
                <a:latin typeface="Calibri"/>
                <a:cs typeface="Calibri"/>
              </a:rPr>
              <a:t>class</a:t>
            </a:r>
            <a:r>
              <a:rPr b="1" spc="-27" dirty="0">
                <a:latin typeface="Calibri"/>
                <a:cs typeface="Calibri"/>
              </a:rPr>
              <a:t> </a:t>
            </a:r>
            <a:r>
              <a:rPr dirty="0">
                <a:latin typeface="Calibri"/>
                <a:cs typeface="Calibri"/>
              </a:rPr>
              <a:t>LinkedHashSet&lt;E&gt;</a:t>
            </a:r>
            <a:r>
              <a:rPr spc="-47" dirty="0">
                <a:latin typeface="Calibri"/>
                <a:cs typeface="Calibri"/>
              </a:rPr>
              <a:t> </a:t>
            </a:r>
            <a:r>
              <a:rPr b="1" spc="-7" dirty="0">
                <a:latin typeface="Calibri"/>
                <a:cs typeface="Calibri"/>
              </a:rPr>
              <a:t>extends</a:t>
            </a:r>
            <a:r>
              <a:rPr b="1" spc="-20" dirty="0">
                <a:latin typeface="Calibri"/>
                <a:cs typeface="Calibri"/>
              </a:rPr>
              <a:t> </a:t>
            </a:r>
            <a:r>
              <a:rPr dirty="0">
                <a:latin typeface="Calibri"/>
                <a:cs typeface="Calibri"/>
              </a:rPr>
              <a:t>HashSet&lt;E&gt;</a:t>
            </a:r>
            <a:r>
              <a:rPr spc="-13" dirty="0">
                <a:latin typeface="Calibri"/>
                <a:cs typeface="Calibri"/>
              </a:rPr>
              <a:t> </a:t>
            </a:r>
            <a:r>
              <a:rPr b="1" dirty="0">
                <a:latin typeface="Calibri"/>
                <a:cs typeface="Calibri"/>
              </a:rPr>
              <a:t>implements</a:t>
            </a:r>
            <a:r>
              <a:rPr b="1" spc="-53" dirty="0">
                <a:latin typeface="Calibri"/>
                <a:cs typeface="Calibri"/>
              </a:rPr>
              <a:t> </a:t>
            </a:r>
            <a:r>
              <a:rPr dirty="0">
                <a:latin typeface="Calibri"/>
                <a:cs typeface="Calibri"/>
              </a:rPr>
              <a:t>Set&lt;E&gt;, </a:t>
            </a:r>
            <a:r>
              <a:rPr spc="-300" dirty="0">
                <a:latin typeface="Calibri"/>
                <a:cs typeface="Calibri"/>
              </a:rPr>
              <a:t> </a:t>
            </a:r>
            <a:r>
              <a:rPr spc="-7" dirty="0">
                <a:latin typeface="Calibri"/>
                <a:cs typeface="Calibri"/>
              </a:rPr>
              <a:t>Cloneable,</a:t>
            </a:r>
            <a:r>
              <a:rPr spc="-40" dirty="0">
                <a:latin typeface="Calibri"/>
                <a:cs typeface="Calibri"/>
              </a:rPr>
              <a:t> </a:t>
            </a:r>
            <a:r>
              <a:rPr dirty="0">
                <a:latin typeface="Calibri"/>
                <a:cs typeface="Calibri"/>
              </a:rPr>
              <a:t>Serializable</a:t>
            </a:r>
          </a:p>
          <a:p>
            <a:pPr>
              <a:spcBef>
                <a:spcPts val="13"/>
              </a:spcBef>
            </a:pPr>
            <a:endParaRPr dirty="0">
              <a:latin typeface="Calibri"/>
              <a:cs typeface="Calibri"/>
            </a:endParaRPr>
          </a:p>
          <a:p>
            <a:pPr marL="16933"/>
            <a:r>
              <a:rPr dirty="0">
                <a:latin typeface="Calibri"/>
                <a:cs typeface="Calibri"/>
              </a:rPr>
              <a:t>Java </a:t>
            </a:r>
            <a:r>
              <a:rPr spc="-7" dirty="0">
                <a:latin typeface="Calibri"/>
                <a:cs typeface="Calibri"/>
              </a:rPr>
              <a:t>LinkedHashSet</a:t>
            </a:r>
            <a:r>
              <a:rPr spc="-33" dirty="0">
                <a:latin typeface="Calibri"/>
                <a:cs typeface="Calibri"/>
              </a:rPr>
              <a:t> </a:t>
            </a:r>
            <a:r>
              <a:rPr dirty="0">
                <a:latin typeface="Calibri"/>
                <a:cs typeface="Calibri"/>
              </a:rPr>
              <a:t>class</a:t>
            </a:r>
            <a:r>
              <a:rPr spc="-20" dirty="0">
                <a:latin typeface="Calibri"/>
                <a:cs typeface="Calibri"/>
              </a:rPr>
              <a:t> </a:t>
            </a:r>
            <a:r>
              <a:rPr dirty="0">
                <a:latin typeface="Calibri"/>
                <a:cs typeface="Calibri"/>
              </a:rPr>
              <a:t>is</a:t>
            </a:r>
            <a:r>
              <a:rPr spc="-7" dirty="0">
                <a:latin typeface="Calibri"/>
                <a:cs typeface="Calibri"/>
              </a:rPr>
              <a:t> </a:t>
            </a:r>
            <a:r>
              <a:rPr dirty="0">
                <a:latin typeface="Calibri"/>
                <a:cs typeface="Calibri"/>
              </a:rPr>
              <a:t>a</a:t>
            </a:r>
            <a:r>
              <a:rPr spc="-7" dirty="0">
                <a:latin typeface="Calibri"/>
                <a:cs typeface="Calibri"/>
              </a:rPr>
              <a:t> Hashtable</a:t>
            </a:r>
            <a:r>
              <a:rPr spc="-13" dirty="0">
                <a:latin typeface="Calibri"/>
                <a:cs typeface="Calibri"/>
              </a:rPr>
              <a:t> </a:t>
            </a:r>
            <a:r>
              <a:rPr spc="-7" dirty="0">
                <a:latin typeface="Calibri"/>
                <a:cs typeface="Calibri"/>
              </a:rPr>
              <a:t>and </a:t>
            </a:r>
            <a:r>
              <a:rPr dirty="0">
                <a:latin typeface="Calibri"/>
                <a:cs typeface="Calibri"/>
              </a:rPr>
              <a:t>Linked</a:t>
            </a:r>
            <a:r>
              <a:rPr spc="-7" dirty="0">
                <a:latin typeface="Calibri"/>
                <a:cs typeface="Calibri"/>
              </a:rPr>
              <a:t> list implementation</a:t>
            </a:r>
            <a:r>
              <a:rPr spc="-47" dirty="0">
                <a:latin typeface="Calibri"/>
                <a:cs typeface="Calibri"/>
              </a:rPr>
              <a:t> </a:t>
            </a:r>
            <a:r>
              <a:rPr dirty="0">
                <a:latin typeface="Calibri"/>
                <a:cs typeface="Calibri"/>
              </a:rPr>
              <a:t>of the</a:t>
            </a:r>
          </a:p>
          <a:p>
            <a:pPr marL="16933"/>
            <a:r>
              <a:rPr spc="-7" dirty="0">
                <a:latin typeface="Calibri"/>
                <a:cs typeface="Calibri"/>
              </a:rPr>
              <a:t>set</a:t>
            </a:r>
            <a:r>
              <a:rPr spc="-73" dirty="0">
                <a:latin typeface="Calibri"/>
                <a:cs typeface="Calibri"/>
              </a:rPr>
              <a:t> </a:t>
            </a:r>
            <a:r>
              <a:rPr dirty="0">
                <a:latin typeface="Calibri"/>
                <a:cs typeface="Calibri"/>
              </a:rPr>
              <a:t>interface.</a:t>
            </a:r>
          </a:p>
          <a:p>
            <a:pPr>
              <a:spcBef>
                <a:spcPts val="53"/>
              </a:spcBef>
            </a:pPr>
            <a:endParaRPr dirty="0">
              <a:latin typeface="Calibri"/>
              <a:cs typeface="Calibri"/>
            </a:endParaRPr>
          </a:p>
          <a:p>
            <a:pPr marL="626518" indent="-441102">
              <a:buSzPct val="145454"/>
              <a:buFont typeface="Wingdings"/>
              <a:buChar char=""/>
              <a:tabLst>
                <a:tab pos="625671" algn="l"/>
                <a:tab pos="626518" algn="l"/>
              </a:tabLst>
            </a:pPr>
            <a:r>
              <a:rPr spc="-7" dirty="0">
                <a:latin typeface="Calibri"/>
                <a:cs typeface="Calibri"/>
              </a:rPr>
              <a:t>Contains</a:t>
            </a:r>
            <a:r>
              <a:rPr spc="-47" dirty="0">
                <a:latin typeface="Calibri"/>
                <a:cs typeface="Calibri"/>
              </a:rPr>
              <a:t> </a:t>
            </a:r>
            <a:r>
              <a:rPr b="1" i="1" dirty="0">
                <a:latin typeface="Calibri"/>
                <a:cs typeface="Calibri"/>
              </a:rPr>
              <a:t>unique</a:t>
            </a:r>
            <a:r>
              <a:rPr b="1" i="1" spc="-47" dirty="0">
                <a:latin typeface="Calibri"/>
                <a:cs typeface="Calibri"/>
              </a:rPr>
              <a:t> </a:t>
            </a:r>
            <a:r>
              <a:rPr b="1" i="1" spc="-7" dirty="0">
                <a:latin typeface="Calibri"/>
                <a:cs typeface="Calibri"/>
              </a:rPr>
              <a:t>elements </a:t>
            </a:r>
            <a:r>
              <a:rPr dirty="0">
                <a:latin typeface="Calibri"/>
                <a:cs typeface="Calibri"/>
              </a:rPr>
              <a:t>only</a:t>
            </a:r>
            <a:r>
              <a:rPr spc="-27" dirty="0">
                <a:latin typeface="Calibri"/>
                <a:cs typeface="Calibri"/>
              </a:rPr>
              <a:t> </a:t>
            </a:r>
            <a:r>
              <a:rPr dirty="0">
                <a:latin typeface="Calibri"/>
                <a:cs typeface="Calibri"/>
              </a:rPr>
              <a:t>like</a:t>
            </a:r>
            <a:r>
              <a:rPr spc="-7" dirty="0">
                <a:latin typeface="Calibri"/>
                <a:cs typeface="Calibri"/>
              </a:rPr>
              <a:t> HashSet.</a:t>
            </a:r>
            <a:endParaRPr dirty="0">
              <a:latin typeface="Calibri"/>
              <a:cs typeface="Calibri"/>
            </a:endParaRPr>
          </a:p>
          <a:p>
            <a:pPr marL="626518" indent="-441102">
              <a:spcBef>
                <a:spcPts val="1760"/>
              </a:spcBef>
              <a:buSzPct val="145454"/>
              <a:buFont typeface="Wingdings"/>
              <a:buChar char=""/>
              <a:tabLst>
                <a:tab pos="625671" algn="l"/>
                <a:tab pos="626518" algn="l"/>
              </a:tabLst>
            </a:pPr>
            <a:r>
              <a:rPr dirty="0">
                <a:latin typeface="Calibri"/>
                <a:cs typeface="Calibri"/>
              </a:rPr>
              <a:t>Provides</a:t>
            </a:r>
            <a:r>
              <a:rPr spc="-40" dirty="0">
                <a:latin typeface="Calibri"/>
                <a:cs typeface="Calibri"/>
              </a:rPr>
              <a:t> </a:t>
            </a:r>
            <a:r>
              <a:rPr dirty="0">
                <a:latin typeface="Calibri"/>
                <a:cs typeface="Calibri"/>
              </a:rPr>
              <a:t>all</a:t>
            </a:r>
            <a:r>
              <a:rPr spc="-20" dirty="0">
                <a:latin typeface="Calibri"/>
                <a:cs typeface="Calibri"/>
              </a:rPr>
              <a:t> </a:t>
            </a:r>
            <a:r>
              <a:rPr spc="-7" dirty="0">
                <a:latin typeface="Calibri"/>
                <a:cs typeface="Calibri"/>
              </a:rPr>
              <a:t>optional</a:t>
            </a:r>
            <a:r>
              <a:rPr spc="-40" dirty="0">
                <a:latin typeface="Calibri"/>
                <a:cs typeface="Calibri"/>
              </a:rPr>
              <a:t> </a:t>
            </a:r>
            <a:r>
              <a:rPr spc="-7" dirty="0">
                <a:latin typeface="Calibri"/>
                <a:cs typeface="Calibri"/>
              </a:rPr>
              <a:t>set</a:t>
            </a:r>
            <a:r>
              <a:rPr spc="-27" dirty="0">
                <a:latin typeface="Calibri"/>
                <a:cs typeface="Calibri"/>
              </a:rPr>
              <a:t> </a:t>
            </a:r>
            <a:r>
              <a:rPr dirty="0">
                <a:latin typeface="Calibri"/>
                <a:cs typeface="Calibri"/>
              </a:rPr>
              <a:t>operation</a:t>
            </a:r>
            <a:r>
              <a:rPr spc="-53" dirty="0">
                <a:latin typeface="Calibri"/>
                <a:cs typeface="Calibri"/>
              </a:rPr>
              <a:t> </a:t>
            </a:r>
            <a:r>
              <a:rPr dirty="0">
                <a:latin typeface="Calibri"/>
                <a:cs typeface="Calibri"/>
              </a:rPr>
              <a:t>and</a:t>
            </a:r>
            <a:r>
              <a:rPr spc="-13" dirty="0">
                <a:latin typeface="Calibri"/>
                <a:cs typeface="Calibri"/>
              </a:rPr>
              <a:t> </a:t>
            </a:r>
            <a:r>
              <a:rPr dirty="0">
                <a:latin typeface="Calibri"/>
                <a:cs typeface="Calibri"/>
              </a:rPr>
              <a:t>permits</a:t>
            </a:r>
            <a:r>
              <a:rPr spc="-47" dirty="0">
                <a:latin typeface="Calibri"/>
                <a:cs typeface="Calibri"/>
              </a:rPr>
              <a:t> </a:t>
            </a:r>
            <a:r>
              <a:rPr spc="-7" dirty="0">
                <a:latin typeface="Calibri"/>
                <a:cs typeface="Calibri"/>
              </a:rPr>
              <a:t>null </a:t>
            </a:r>
            <a:r>
              <a:rPr dirty="0">
                <a:latin typeface="Calibri"/>
                <a:cs typeface="Calibri"/>
              </a:rPr>
              <a:t>elements.</a:t>
            </a:r>
          </a:p>
          <a:p>
            <a:pPr marL="626518" indent="-441102">
              <a:spcBef>
                <a:spcPts val="1760"/>
              </a:spcBef>
              <a:buSzPct val="145454"/>
              <a:buFont typeface="Wingdings"/>
              <a:buChar char=""/>
              <a:tabLst>
                <a:tab pos="625671" algn="l"/>
                <a:tab pos="626518" algn="l"/>
              </a:tabLst>
            </a:pPr>
            <a:r>
              <a:rPr dirty="0">
                <a:latin typeface="Calibri"/>
                <a:cs typeface="Calibri"/>
              </a:rPr>
              <a:t>Non</a:t>
            </a:r>
            <a:r>
              <a:rPr spc="-73" dirty="0">
                <a:latin typeface="Calibri"/>
                <a:cs typeface="Calibri"/>
              </a:rPr>
              <a:t> </a:t>
            </a:r>
            <a:r>
              <a:rPr dirty="0">
                <a:latin typeface="Calibri"/>
                <a:cs typeface="Calibri"/>
              </a:rPr>
              <a:t>synchronized.</a:t>
            </a:r>
          </a:p>
          <a:p>
            <a:pPr marL="625671" marR="655304" indent="-441102">
              <a:spcBef>
                <a:spcPts val="1760"/>
              </a:spcBef>
              <a:buSzPct val="145454"/>
              <a:buFont typeface="Wingdings"/>
              <a:buChar char=""/>
              <a:tabLst>
                <a:tab pos="625671" algn="l"/>
                <a:tab pos="626518" algn="l"/>
              </a:tabLst>
            </a:pPr>
            <a:r>
              <a:rPr b="1" i="1" dirty="0">
                <a:latin typeface="Calibri"/>
                <a:cs typeface="Calibri"/>
              </a:rPr>
              <a:t>Maintains</a:t>
            </a:r>
            <a:r>
              <a:rPr b="1" i="1" spc="-60" dirty="0">
                <a:latin typeface="Calibri"/>
                <a:cs typeface="Calibri"/>
              </a:rPr>
              <a:t> </a:t>
            </a:r>
            <a:r>
              <a:rPr b="1" i="1" dirty="0">
                <a:latin typeface="Calibri"/>
                <a:cs typeface="Calibri"/>
              </a:rPr>
              <a:t>insertion</a:t>
            </a:r>
            <a:r>
              <a:rPr b="1" i="1" spc="-27" dirty="0">
                <a:latin typeface="Calibri"/>
                <a:cs typeface="Calibri"/>
              </a:rPr>
              <a:t> </a:t>
            </a:r>
            <a:r>
              <a:rPr b="1" i="1" dirty="0">
                <a:latin typeface="Calibri"/>
                <a:cs typeface="Calibri"/>
              </a:rPr>
              <a:t>order</a:t>
            </a:r>
            <a:r>
              <a:rPr dirty="0">
                <a:latin typeface="Calibri"/>
                <a:cs typeface="Calibri"/>
              </a:rPr>
              <a:t>.</a:t>
            </a:r>
            <a:r>
              <a:rPr spc="-60" dirty="0">
                <a:latin typeface="Calibri"/>
                <a:cs typeface="Calibri"/>
              </a:rPr>
              <a:t> </a:t>
            </a:r>
            <a:r>
              <a:rPr dirty="0">
                <a:latin typeface="Calibri"/>
                <a:cs typeface="Calibri"/>
              </a:rPr>
              <a:t>Elements</a:t>
            </a:r>
            <a:r>
              <a:rPr spc="-53" dirty="0">
                <a:latin typeface="Calibri"/>
                <a:cs typeface="Calibri"/>
              </a:rPr>
              <a:t> </a:t>
            </a:r>
            <a:r>
              <a:rPr dirty="0">
                <a:latin typeface="Calibri"/>
                <a:cs typeface="Calibri"/>
              </a:rPr>
              <a:t>gets</a:t>
            </a:r>
            <a:r>
              <a:rPr spc="-33" dirty="0">
                <a:latin typeface="Calibri"/>
                <a:cs typeface="Calibri"/>
              </a:rPr>
              <a:t> </a:t>
            </a:r>
            <a:r>
              <a:rPr dirty="0">
                <a:latin typeface="Calibri"/>
                <a:cs typeface="Calibri"/>
              </a:rPr>
              <a:t>sorted</a:t>
            </a:r>
            <a:r>
              <a:rPr spc="-40" dirty="0">
                <a:latin typeface="Calibri"/>
                <a:cs typeface="Calibri"/>
              </a:rPr>
              <a:t> </a:t>
            </a:r>
            <a:r>
              <a:rPr dirty="0">
                <a:latin typeface="Calibri"/>
                <a:cs typeface="Calibri"/>
              </a:rPr>
              <a:t>in</a:t>
            </a:r>
            <a:r>
              <a:rPr spc="-27" dirty="0">
                <a:latin typeface="Calibri"/>
                <a:cs typeface="Calibri"/>
              </a:rPr>
              <a:t> </a:t>
            </a:r>
            <a:r>
              <a:rPr dirty="0">
                <a:latin typeface="Calibri"/>
                <a:cs typeface="Calibri"/>
              </a:rPr>
              <a:t>the</a:t>
            </a:r>
            <a:r>
              <a:rPr spc="-20" dirty="0">
                <a:latin typeface="Calibri"/>
                <a:cs typeface="Calibri"/>
              </a:rPr>
              <a:t> </a:t>
            </a:r>
            <a:r>
              <a:rPr spc="-7" dirty="0">
                <a:latin typeface="Calibri"/>
                <a:cs typeface="Calibri"/>
              </a:rPr>
              <a:t>same </a:t>
            </a:r>
            <a:r>
              <a:rPr spc="-313" dirty="0">
                <a:latin typeface="Calibri"/>
                <a:cs typeface="Calibri"/>
              </a:rPr>
              <a:t> </a:t>
            </a:r>
            <a:r>
              <a:rPr spc="-7" dirty="0">
                <a:latin typeface="Calibri"/>
                <a:cs typeface="Calibri"/>
              </a:rPr>
              <a:t>sequence</a:t>
            </a:r>
            <a:r>
              <a:rPr spc="-33" dirty="0">
                <a:latin typeface="Calibri"/>
                <a:cs typeface="Calibri"/>
              </a:rPr>
              <a:t> </a:t>
            </a:r>
            <a:r>
              <a:rPr dirty="0">
                <a:latin typeface="Calibri"/>
                <a:cs typeface="Calibri"/>
              </a:rPr>
              <a:t>in</a:t>
            </a:r>
            <a:r>
              <a:rPr spc="-7" dirty="0">
                <a:latin typeface="Calibri"/>
                <a:cs typeface="Calibri"/>
              </a:rPr>
              <a:t> </a:t>
            </a:r>
            <a:r>
              <a:rPr dirty="0">
                <a:latin typeface="Calibri"/>
                <a:cs typeface="Calibri"/>
              </a:rPr>
              <a:t>which</a:t>
            </a:r>
            <a:r>
              <a:rPr spc="-33" dirty="0">
                <a:latin typeface="Calibri"/>
                <a:cs typeface="Calibri"/>
              </a:rPr>
              <a:t> </a:t>
            </a:r>
            <a:r>
              <a:rPr dirty="0">
                <a:latin typeface="Calibri"/>
                <a:cs typeface="Calibri"/>
              </a:rPr>
              <a:t>they</a:t>
            </a:r>
            <a:r>
              <a:rPr spc="-13" dirty="0">
                <a:latin typeface="Calibri"/>
                <a:cs typeface="Calibri"/>
              </a:rPr>
              <a:t> </a:t>
            </a:r>
            <a:r>
              <a:rPr dirty="0">
                <a:latin typeface="Calibri"/>
                <a:cs typeface="Calibri"/>
              </a:rPr>
              <a:t>have</a:t>
            </a:r>
            <a:r>
              <a:rPr spc="-20" dirty="0">
                <a:latin typeface="Calibri"/>
                <a:cs typeface="Calibri"/>
              </a:rPr>
              <a:t> </a:t>
            </a:r>
            <a:r>
              <a:rPr dirty="0">
                <a:latin typeface="Calibri"/>
                <a:cs typeface="Calibri"/>
              </a:rPr>
              <a:t>been</a:t>
            </a:r>
            <a:r>
              <a:rPr spc="-20" dirty="0">
                <a:latin typeface="Calibri"/>
                <a:cs typeface="Calibri"/>
              </a:rPr>
              <a:t> </a:t>
            </a:r>
            <a:r>
              <a:rPr dirty="0">
                <a:latin typeface="Calibri"/>
                <a:cs typeface="Calibri"/>
              </a:rPr>
              <a:t>added</a:t>
            </a:r>
            <a:r>
              <a:rPr spc="-13" dirty="0">
                <a:latin typeface="Calibri"/>
                <a:cs typeface="Calibri"/>
              </a:rPr>
              <a:t> </a:t>
            </a:r>
            <a:r>
              <a:rPr dirty="0">
                <a:latin typeface="Calibri"/>
                <a:cs typeface="Calibri"/>
              </a:rPr>
              <a:t>to</a:t>
            </a:r>
            <a:r>
              <a:rPr spc="-20" dirty="0">
                <a:latin typeface="Calibri"/>
                <a:cs typeface="Calibri"/>
              </a:rPr>
              <a:t> </a:t>
            </a:r>
            <a:r>
              <a:rPr dirty="0">
                <a:latin typeface="Calibri"/>
                <a:cs typeface="Calibri"/>
              </a:rPr>
              <a:t>the</a:t>
            </a:r>
            <a:r>
              <a:rPr spc="-20" dirty="0">
                <a:latin typeface="Calibri"/>
                <a:cs typeface="Calibri"/>
              </a:rPr>
              <a:t> </a:t>
            </a:r>
            <a:r>
              <a:rPr spc="-7" dirty="0">
                <a:latin typeface="Calibri"/>
                <a:cs typeface="Calibri"/>
              </a:rPr>
              <a:t>Set.</a:t>
            </a:r>
            <a:endParaRPr dirty="0">
              <a:latin typeface="Calibri"/>
              <a:cs typeface="Calibri"/>
            </a:endParaRPr>
          </a:p>
        </p:txBody>
      </p:sp>
      <p:pic>
        <p:nvPicPr>
          <p:cNvPr id="6" name="object 6"/>
          <p:cNvPicPr/>
          <p:nvPr/>
        </p:nvPicPr>
        <p:blipFill>
          <a:blip r:embed="rId2" cstate="print"/>
          <a:stretch>
            <a:fillRect/>
          </a:stretch>
        </p:blipFill>
        <p:spPr>
          <a:xfrm>
            <a:off x="8688995" y="1607404"/>
            <a:ext cx="1888847" cy="4903123"/>
          </a:xfrm>
          <a:prstGeom prst="rect">
            <a:avLst/>
          </a:prstGeom>
        </p:spPr>
      </p:pic>
      <p:sp>
        <p:nvSpPr>
          <p:cNvPr id="7" name="object 7"/>
          <p:cNvSpPr/>
          <p:nvPr/>
        </p:nvSpPr>
        <p:spPr>
          <a:xfrm>
            <a:off x="7249160" y="1703832"/>
            <a:ext cx="0" cy="4702387"/>
          </a:xfrm>
          <a:custGeom>
            <a:avLst/>
            <a:gdLst/>
            <a:ahLst/>
            <a:cxnLst/>
            <a:rect l="l" t="t" r="r" b="b"/>
            <a:pathLst>
              <a:path h="3526790">
                <a:moveTo>
                  <a:pt x="0" y="0"/>
                </a:moveTo>
                <a:lnTo>
                  <a:pt x="0" y="3526574"/>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85705" y="735825"/>
            <a:ext cx="2235200" cy="755762"/>
          </a:xfrm>
          <a:prstGeom prst="rect">
            <a:avLst/>
          </a:prstGeom>
        </p:spPr>
        <p:txBody>
          <a:bodyPr vert="horz" wrap="square" lIns="0" tIns="16933" rIns="0" bIns="0" rtlCol="0" anchor="ctr">
            <a:spAutoFit/>
          </a:bodyPr>
          <a:lstStyle/>
          <a:p>
            <a:pPr marL="16933">
              <a:lnSpc>
                <a:spcPct val="100000"/>
              </a:lnSpc>
              <a:spcBef>
                <a:spcPts val="133"/>
              </a:spcBef>
            </a:pPr>
            <a:r>
              <a:rPr b="1" spc="-47" dirty="0">
                <a:solidFill>
                  <a:srgbClr val="000000"/>
                </a:solidFill>
              </a:rPr>
              <a:t>TreeSet</a:t>
            </a:r>
          </a:p>
        </p:txBody>
      </p:sp>
      <p:sp>
        <p:nvSpPr>
          <p:cNvPr id="5" name="object 5"/>
          <p:cNvSpPr txBox="1"/>
          <p:nvPr/>
        </p:nvSpPr>
        <p:spPr>
          <a:xfrm>
            <a:off x="1196195" y="1797303"/>
            <a:ext cx="5747173" cy="4172937"/>
          </a:xfrm>
          <a:prstGeom prst="rect">
            <a:avLst/>
          </a:prstGeom>
        </p:spPr>
        <p:txBody>
          <a:bodyPr vert="horz" wrap="square" lIns="0" tIns="17780" rIns="0" bIns="0" rtlCol="0">
            <a:spAutoFit/>
          </a:bodyPr>
          <a:lstStyle/>
          <a:p>
            <a:pPr marL="16933" marR="37252">
              <a:spcBef>
                <a:spcPts val="140"/>
              </a:spcBef>
            </a:pPr>
            <a:r>
              <a:rPr b="1" dirty="0">
                <a:latin typeface="Calibri"/>
                <a:cs typeface="Calibri"/>
              </a:rPr>
              <a:t>public class </a:t>
            </a:r>
            <a:r>
              <a:rPr dirty="0">
                <a:latin typeface="Calibri"/>
                <a:cs typeface="Calibri"/>
              </a:rPr>
              <a:t>TreeSet&lt;E&gt; </a:t>
            </a:r>
            <a:r>
              <a:rPr b="1" spc="-7" dirty="0">
                <a:latin typeface="Calibri"/>
                <a:cs typeface="Calibri"/>
              </a:rPr>
              <a:t>extends </a:t>
            </a:r>
            <a:r>
              <a:rPr spc="-7" dirty="0">
                <a:latin typeface="Calibri"/>
                <a:cs typeface="Calibri"/>
              </a:rPr>
              <a:t>AbstractSet&lt;E&gt; </a:t>
            </a:r>
            <a:r>
              <a:rPr b="1" dirty="0">
                <a:latin typeface="Calibri"/>
                <a:cs typeface="Calibri"/>
              </a:rPr>
              <a:t>implements </a:t>
            </a:r>
            <a:r>
              <a:rPr dirty="0">
                <a:latin typeface="Calibri"/>
                <a:cs typeface="Calibri"/>
              </a:rPr>
              <a:t>NavigableSet&lt;E&gt;, </a:t>
            </a:r>
            <a:r>
              <a:rPr spc="-300" dirty="0">
                <a:latin typeface="Calibri"/>
                <a:cs typeface="Calibri"/>
              </a:rPr>
              <a:t> </a:t>
            </a:r>
            <a:r>
              <a:rPr spc="-7" dirty="0">
                <a:latin typeface="Calibri"/>
                <a:cs typeface="Calibri"/>
              </a:rPr>
              <a:t>Cloneable,</a:t>
            </a:r>
            <a:r>
              <a:rPr spc="-40" dirty="0">
                <a:latin typeface="Calibri"/>
                <a:cs typeface="Calibri"/>
              </a:rPr>
              <a:t> </a:t>
            </a:r>
            <a:r>
              <a:rPr dirty="0">
                <a:latin typeface="Calibri"/>
                <a:cs typeface="Calibri"/>
              </a:rPr>
              <a:t>Serializable</a:t>
            </a:r>
          </a:p>
          <a:p>
            <a:pPr>
              <a:spcBef>
                <a:spcPts val="13"/>
              </a:spcBef>
            </a:pPr>
            <a:endParaRPr dirty="0">
              <a:latin typeface="Calibri"/>
              <a:cs typeface="Calibri"/>
            </a:endParaRPr>
          </a:p>
          <a:p>
            <a:pPr marL="16933"/>
            <a:r>
              <a:rPr dirty="0">
                <a:latin typeface="Calibri"/>
                <a:cs typeface="Calibri"/>
              </a:rPr>
              <a:t>Java</a:t>
            </a:r>
            <a:r>
              <a:rPr spc="-13" dirty="0">
                <a:latin typeface="Calibri"/>
                <a:cs typeface="Calibri"/>
              </a:rPr>
              <a:t> </a:t>
            </a:r>
            <a:r>
              <a:rPr spc="-7" dirty="0">
                <a:latin typeface="Calibri"/>
                <a:cs typeface="Calibri"/>
              </a:rPr>
              <a:t>TreeSet</a:t>
            </a:r>
            <a:r>
              <a:rPr spc="-20" dirty="0">
                <a:latin typeface="Calibri"/>
                <a:cs typeface="Calibri"/>
              </a:rPr>
              <a:t> </a:t>
            </a:r>
            <a:r>
              <a:rPr dirty="0">
                <a:latin typeface="Calibri"/>
                <a:cs typeface="Calibri"/>
              </a:rPr>
              <a:t>class</a:t>
            </a:r>
            <a:r>
              <a:rPr spc="-33" dirty="0">
                <a:latin typeface="Calibri"/>
                <a:cs typeface="Calibri"/>
              </a:rPr>
              <a:t> </a:t>
            </a:r>
            <a:r>
              <a:rPr dirty="0">
                <a:latin typeface="Calibri"/>
                <a:cs typeface="Calibri"/>
              </a:rPr>
              <a:t>implements</a:t>
            </a:r>
            <a:r>
              <a:rPr spc="-40" dirty="0">
                <a:latin typeface="Calibri"/>
                <a:cs typeface="Calibri"/>
              </a:rPr>
              <a:t> </a:t>
            </a:r>
            <a:r>
              <a:rPr dirty="0">
                <a:latin typeface="Calibri"/>
                <a:cs typeface="Calibri"/>
              </a:rPr>
              <a:t>the</a:t>
            </a:r>
            <a:r>
              <a:rPr spc="-13" dirty="0">
                <a:latin typeface="Calibri"/>
                <a:cs typeface="Calibri"/>
              </a:rPr>
              <a:t> </a:t>
            </a:r>
            <a:r>
              <a:rPr dirty="0">
                <a:latin typeface="Calibri"/>
                <a:cs typeface="Calibri"/>
              </a:rPr>
              <a:t>Set</a:t>
            </a:r>
            <a:r>
              <a:rPr spc="-20" dirty="0">
                <a:latin typeface="Calibri"/>
                <a:cs typeface="Calibri"/>
              </a:rPr>
              <a:t> </a:t>
            </a:r>
            <a:r>
              <a:rPr dirty="0">
                <a:latin typeface="Calibri"/>
                <a:cs typeface="Calibri"/>
              </a:rPr>
              <a:t>interface</a:t>
            </a:r>
            <a:r>
              <a:rPr spc="-33" dirty="0">
                <a:latin typeface="Calibri"/>
                <a:cs typeface="Calibri"/>
              </a:rPr>
              <a:t> </a:t>
            </a:r>
            <a:r>
              <a:rPr dirty="0">
                <a:latin typeface="Calibri"/>
                <a:cs typeface="Calibri"/>
              </a:rPr>
              <a:t>that</a:t>
            </a:r>
            <a:r>
              <a:rPr spc="-27" dirty="0">
                <a:latin typeface="Calibri"/>
                <a:cs typeface="Calibri"/>
              </a:rPr>
              <a:t> </a:t>
            </a:r>
            <a:r>
              <a:rPr spc="-7" dirty="0">
                <a:latin typeface="Calibri"/>
                <a:cs typeface="Calibri"/>
              </a:rPr>
              <a:t>uses</a:t>
            </a:r>
            <a:r>
              <a:rPr spc="-13" dirty="0">
                <a:latin typeface="Calibri"/>
                <a:cs typeface="Calibri"/>
              </a:rPr>
              <a:t> </a:t>
            </a:r>
            <a:r>
              <a:rPr dirty="0">
                <a:latin typeface="Calibri"/>
                <a:cs typeface="Calibri"/>
              </a:rPr>
              <a:t>a</a:t>
            </a:r>
            <a:r>
              <a:rPr spc="-13" dirty="0">
                <a:latin typeface="Calibri"/>
                <a:cs typeface="Calibri"/>
              </a:rPr>
              <a:t> </a:t>
            </a:r>
            <a:r>
              <a:rPr dirty="0">
                <a:latin typeface="Calibri"/>
                <a:cs typeface="Calibri"/>
              </a:rPr>
              <a:t>tree</a:t>
            </a:r>
            <a:r>
              <a:rPr spc="-13" dirty="0">
                <a:latin typeface="Calibri"/>
                <a:cs typeface="Calibri"/>
              </a:rPr>
              <a:t> </a:t>
            </a:r>
            <a:r>
              <a:rPr dirty="0">
                <a:latin typeface="Calibri"/>
                <a:cs typeface="Calibri"/>
              </a:rPr>
              <a:t>for</a:t>
            </a:r>
            <a:r>
              <a:rPr spc="-7" dirty="0">
                <a:latin typeface="Calibri"/>
                <a:cs typeface="Calibri"/>
              </a:rPr>
              <a:t> storage.</a:t>
            </a:r>
            <a:endParaRPr dirty="0">
              <a:latin typeface="Calibri"/>
              <a:cs typeface="Calibri"/>
            </a:endParaRPr>
          </a:p>
          <a:p>
            <a:pPr>
              <a:spcBef>
                <a:spcPts val="7"/>
              </a:spcBef>
            </a:pPr>
            <a:endParaRPr dirty="0">
              <a:latin typeface="Calibri"/>
              <a:cs typeface="Calibri"/>
            </a:endParaRPr>
          </a:p>
          <a:p>
            <a:pPr marL="626518" indent="-441102">
              <a:buSzPct val="145454"/>
              <a:buFont typeface="Wingdings"/>
              <a:buChar char=""/>
              <a:tabLst>
                <a:tab pos="625671" algn="l"/>
                <a:tab pos="626518" algn="l"/>
              </a:tabLst>
            </a:pPr>
            <a:r>
              <a:rPr dirty="0">
                <a:latin typeface="Calibri"/>
                <a:cs typeface="Calibri"/>
              </a:rPr>
              <a:t>Maintains</a:t>
            </a:r>
            <a:r>
              <a:rPr spc="-80" dirty="0">
                <a:latin typeface="Calibri"/>
                <a:cs typeface="Calibri"/>
              </a:rPr>
              <a:t> </a:t>
            </a:r>
            <a:r>
              <a:rPr dirty="0">
                <a:latin typeface="Calibri"/>
                <a:cs typeface="Calibri"/>
              </a:rPr>
              <a:t>ascending</a:t>
            </a:r>
            <a:r>
              <a:rPr spc="-80" dirty="0">
                <a:latin typeface="Calibri"/>
                <a:cs typeface="Calibri"/>
              </a:rPr>
              <a:t> </a:t>
            </a:r>
            <a:r>
              <a:rPr dirty="0">
                <a:latin typeface="Calibri"/>
                <a:cs typeface="Calibri"/>
              </a:rPr>
              <a:t>order.</a:t>
            </a:r>
          </a:p>
          <a:p>
            <a:pPr>
              <a:spcBef>
                <a:spcPts val="13"/>
              </a:spcBef>
              <a:buFont typeface="Wingdings"/>
              <a:buChar char=""/>
            </a:pPr>
            <a:endParaRPr dirty="0">
              <a:latin typeface="Calibri"/>
              <a:cs typeface="Calibri"/>
            </a:endParaRPr>
          </a:p>
          <a:p>
            <a:pPr marL="626518" indent="-441102">
              <a:buSzPct val="145454"/>
              <a:buFont typeface="Wingdings"/>
              <a:buChar char=""/>
              <a:tabLst>
                <a:tab pos="625671" algn="l"/>
                <a:tab pos="626518" algn="l"/>
              </a:tabLst>
            </a:pPr>
            <a:r>
              <a:rPr spc="-7" dirty="0">
                <a:latin typeface="Calibri"/>
                <a:cs typeface="Calibri"/>
              </a:rPr>
              <a:t>Contains</a:t>
            </a:r>
            <a:r>
              <a:rPr spc="-47" dirty="0">
                <a:latin typeface="Calibri"/>
                <a:cs typeface="Calibri"/>
              </a:rPr>
              <a:t> </a:t>
            </a:r>
            <a:r>
              <a:rPr spc="-7" dirty="0">
                <a:latin typeface="Calibri"/>
                <a:cs typeface="Calibri"/>
              </a:rPr>
              <a:t>unique </a:t>
            </a:r>
            <a:r>
              <a:rPr dirty="0">
                <a:latin typeface="Calibri"/>
                <a:cs typeface="Calibri"/>
              </a:rPr>
              <a:t>elements</a:t>
            </a:r>
            <a:r>
              <a:rPr spc="-40" dirty="0">
                <a:latin typeface="Calibri"/>
                <a:cs typeface="Calibri"/>
              </a:rPr>
              <a:t> </a:t>
            </a:r>
            <a:r>
              <a:rPr dirty="0">
                <a:latin typeface="Calibri"/>
                <a:cs typeface="Calibri"/>
              </a:rPr>
              <a:t>only</a:t>
            </a:r>
            <a:r>
              <a:rPr spc="-27" dirty="0">
                <a:latin typeface="Calibri"/>
                <a:cs typeface="Calibri"/>
              </a:rPr>
              <a:t> </a:t>
            </a:r>
            <a:r>
              <a:rPr dirty="0">
                <a:latin typeface="Calibri"/>
                <a:cs typeface="Calibri"/>
              </a:rPr>
              <a:t>like</a:t>
            </a:r>
            <a:r>
              <a:rPr spc="-7" dirty="0">
                <a:latin typeface="Calibri"/>
                <a:cs typeface="Calibri"/>
              </a:rPr>
              <a:t> HashSet.</a:t>
            </a:r>
            <a:endParaRPr dirty="0">
              <a:latin typeface="Calibri"/>
              <a:cs typeface="Calibri"/>
            </a:endParaRPr>
          </a:p>
          <a:p>
            <a:pPr>
              <a:spcBef>
                <a:spcPts val="7"/>
              </a:spcBef>
              <a:buFont typeface="Wingdings"/>
              <a:buChar char=""/>
            </a:pPr>
            <a:endParaRPr dirty="0">
              <a:latin typeface="Calibri"/>
              <a:cs typeface="Calibri"/>
            </a:endParaRPr>
          </a:p>
          <a:p>
            <a:pPr marL="626518" indent="-441102">
              <a:buSzPct val="145454"/>
              <a:buFont typeface="Wingdings"/>
              <a:buChar char=""/>
              <a:tabLst>
                <a:tab pos="625671" algn="l"/>
                <a:tab pos="626518" algn="l"/>
              </a:tabLst>
            </a:pPr>
            <a:r>
              <a:rPr dirty="0">
                <a:latin typeface="Calibri"/>
                <a:cs typeface="Calibri"/>
              </a:rPr>
              <a:t>Access</a:t>
            </a:r>
            <a:r>
              <a:rPr spc="-40" dirty="0">
                <a:latin typeface="Calibri"/>
                <a:cs typeface="Calibri"/>
              </a:rPr>
              <a:t> </a:t>
            </a:r>
            <a:r>
              <a:rPr spc="-7" dirty="0">
                <a:latin typeface="Calibri"/>
                <a:cs typeface="Calibri"/>
              </a:rPr>
              <a:t>and</a:t>
            </a:r>
            <a:r>
              <a:rPr spc="-27" dirty="0">
                <a:latin typeface="Calibri"/>
                <a:cs typeface="Calibri"/>
              </a:rPr>
              <a:t> </a:t>
            </a:r>
            <a:r>
              <a:rPr dirty="0">
                <a:latin typeface="Calibri"/>
                <a:cs typeface="Calibri"/>
              </a:rPr>
              <a:t>retrieval</a:t>
            </a:r>
            <a:r>
              <a:rPr spc="-40" dirty="0">
                <a:latin typeface="Calibri"/>
                <a:cs typeface="Calibri"/>
              </a:rPr>
              <a:t> </a:t>
            </a:r>
            <a:r>
              <a:rPr dirty="0">
                <a:latin typeface="Calibri"/>
                <a:cs typeface="Calibri"/>
              </a:rPr>
              <a:t>times</a:t>
            </a:r>
            <a:r>
              <a:rPr spc="-40" dirty="0">
                <a:latin typeface="Calibri"/>
                <a:cs typeface="Calibri"/>
              </a:rPr>
              <a:t> </a:t>
            </a:r>
            <a:r>
              <a:rPr dirty="0">
                <a:latin typeface="Calibri"/>
                <a:cs typeface="Calibri"/>
              </a:rPr>
              <a:t>are</a:t>
            </a:r>
            <a:r>
              <a:rPr spc="-20" dirty="0">
                <a:latin typeface="Calibri"/>
                <a:cs typeface="Calibri"/>
              </a:rPr>
              <a:t> </a:t>
            </a:r>
            <a:r>
              <a:rPr dirty="0">
                <a:latin typeface="Calibri"/>
                <a:cs typeface="Calibri"/>
              </a:rPr>
              <a:t>quiet</a:t>
            </a:r>
            <a:r>
              <a:rPr spc="-13" dirty="0">
                <a:latin typeface="Calibri"/>
                <a:cs typeface="Calibri"/>
              </a:rPr>
              <a:t> </a:t>
            </a:r>
            <a:r>
              <a:rPr spc="-7" dirty="0">
                <a:latin typeface="Calibri"/>
                <a:cs typeface="Calibri"/>
              </a:rPr>
              <a:t>fast.</a:t>
            </a:r>
            <a:endParaRPr dirty="0">
              <a:latin typeface="Calibri"/>
              <a:cs typeface="Calibri"/>
            </a:endParaRPr>
          </a:p>
          <a:p>
            <a:pPr>
              <a:spcBef>
                <a:spcPts val="13"/>
              </a:spcBef>
              <a:buFont typeface="Wingdings"/>
              <a:buChar char=""/>
            </a:pPr>
            <a:endParaRPr dirty="0">
              <a:latin typeface="Calibri"/>
              <a:cs typeface="Calibri"/>
            </a:endParaRPr>
          </a:p>
          <a:p>
            <a:pPr marL="626518" indent="-441102">
              <a:buSzPct val="145454"/>
              <a:buFont typeface="Wingdings"/>
              <a:buChar char=""/>
              <a:tabLst>
                <a:tab pos="625671" algn="l"/>
                <a:tab pos="626518" algn="l"/>
              </a:tabLst>
            </a:pPr>
            <a:r>
              <a:rPr dirty="0">
                <a:latin typeface="Calibri"/>
                <a:cs typeface="Calibri"/>
              </a:rPr>
              <a:t>Doesn't</a:t>
            </a:r>
            <a:r>
              <a:rPr spc="-73" dirty="0">
                <a:latin typeface="Calibri"/>
                <a:cs typeface="Calibri"/>
              </a:rPr>
              <a:t> </a:t>
            </a:r>
            <a:r>
              <a:rPr dirty="0">
                <a:latin typeface="Calibri"/>
                <a:cs typeface="Calibri"/>
              </a:rPr>
              <a:t>allow</a:t>
            </a:r>
            <a:r>
              <a:rPr spc="-40" dirty="0">
                <a:latin typeface="Calibri"/>
                <a:cs typeface="Calibri"/>
              </a:rPr>
              <a:t> </a:t>
            </a:r>
            <a:r>
              <a:rPr spc="-7" dirty="0">
                <a:latin typeface="Calibri"/>
                <a:cs typeface="Calibri"/>
              </a:rPr>
              <a:t>null</a:t>
            </a:r>
            <a:r>
              <a:rPr spc="-33" dirty="0">
                <a:latin typeface="Calibri"/>
                <a:cs typeface="Calibri"/>
              </a:rPr>
              <a:t> </a:t>
            </a:r>
            <a:r>
              <a:rPr dirty="0">
                <a:latin typeface="Calibri"/>
                <a:cs typeface="Calibri"/>
              </a:rPr>
              <a:t>element.</a:t>
            </a:r>
          </a:p>
          <a:p>
            <a:pPr>
              <a:spcBef>
                <a:spcPts val="7"/>
              </a:spcBef>
              <a:buFont typeface="Wingdings"/>
              <a:buChar char=""/>
            </a:pPr>
            <a:endParaRPr dirty="0">
              <a:latin typeface="Calibri"/>
              <a:cs typeface="Calibri"/>
            </a:endParaRPr>
          </a:p>
          <a:p>
            <a:pPr marL="626518" indent="-441102">
              <a:buSzPct val="145454"/>
              <a:buFont typeface="Wingdings"/>
              <a:buChar char=""/>
              <a:tabLst>
                <a:tab pos="625671" algn="l"/>
                <a:tab pos="626518" algn="l"/>
              </a:tabLst>
            </a:pPr>
            <a:r>
              <a:rPr dirty="0">
                <a:latin typeface="Calibri"/>
                <a:cs typeface="Calibri"/>
              </a:rPr>
              <a:t>Non</a:t>
            </a:r>
            <a:r>
              <a:rPr spc="-73" dirty="0">
                <a:latin typeface="Calibri"/>
                <a:cs typeface="Calibri"/>
              </a:rPr>
              <a:t> </a:t>
            </a:r>
            <a:r>
              <a:rPr dirty="0">
                <a:latin typeface="Calibri"/>
                <a:cs typeface="Calibri"/>
              </a:rPr>
              <a:t>synchronized.</a:t>
            </a:r>
          </a:p>
        </p:txBody>
      </p:sp>
      <p:pic>
        <p:nvPicPr>
          <p:cNvPr id="6" name="object 6"/>
          <p:cNvPicPr/>
          <p:nvPr/>
        </p:nvPicPr>
        <p:blipFill>
          <a:blip r:embed="rId2" cstate="print"/>
          <a:stretch>
            <a:fillRect/>
          </a:stretch>
        </p:blipFill>
        <p:spPr>
          <a:xfrm>
            <a:off x="8315993" y="1648561"/>
            <a:ext cx="1803856" cy="4782719"/>
          </a:xfrm>
          <a:prstGeom prst="rect">
            <a:avLst/>
          </a:prstGeom>
        </p:spPr>
      </p:pic>
      <p:sp>
        <p:nvSpPr>
          <p:cNvPr id="7" name="object 7"/>
          <p:cNvSpPr/>
          <p:nvPr/>
        </p:nvSpPr>
        <p:spPr>
          <a:xfrm>
            <a:off x="7344663" y="1797303"/>
            <a:ext cx="0" cy="4635500"/>
          </a:xfrm>
          <a:custGeom>
            <a:avLst/>
            <a:gdLst/>
            <a:ahLst/>
            <a:cxnLst/>
            <a:rect l="l" t="t" r="r" b="b"/>
            <a:pathLst>
              <a:path h="3476625">
                <a:moveTo>
                  <a:pt x="0" y="0"/>
                </a:moveTo>
                <a:lnTo>
                  <a:pt x="0" y="3476002"/>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14230" y="781286"/>
            <a:ext cx="3962400" cy="755762"/>
          </a:xfrm>
          <a:prstGeom prst="rect">
            <a:avLst/>
          </a:prstGeom>
        </p:spPr>
        <p:txBody>
          <a:bodyPr vert="horz" wrap="square" lIns="0" tIns="16933" rIns="0" bIns="0" rtlCol="0" anchor="ctr">
            <a:spAutoFit/>
          </a:bodyPr>
          <a:lstStyle/>
          <a:p>
            <a:pPr marL="16933">
              <a:lnSpc>
                <a:spcPct val="100000"/>
              </a:lnSpc>
              <a:spcBef>
                <a:spcPts val="133"/>
              </a:spcBef>
            </a:pPr>
            <a:r>
              <a:rPr b="1" dirty="0">
                <a:solidFill>
                  <a:srgbClr val="000000"/>
                </a:solidFill>
              </a:rPr>
              <a:t>Map</a:t>
            </a:r>
            <a:r>
              <a:rPr b="1" spc="-87" dirty="0">
                <a:solidFill>
                  <a:srgbClr val="000000"/>
                </a:solidFill>
              </a:rPr>
              <a:t> </a:t>
            </a:r>
            <a:r>
              <a:rPr b="1" spc="-7" dirty="0">
                <a:solidFill>
                  <a:srgbClr val="000000"/>
                </a:solidFill>
              </a:rPr>
              <a:t>Interface</a:t>
            </a:r>
          </a:p>
        </p:txBody>
      </p:sp>
      <p:sp>
        <p:nvSpPr>
          <p:cNvPr id="4" name="object 4"/>
          <p:cNvSpPr txBox="1"/>
          <p:nvPr/>
        </p:nvSpPr>
        <p:spPr>
          <a:xfrm>
            <a:off x="1285875" y="1925321"/>
            <a:ext cx="10591898" cy="2464777"/>
          </a:xfrm>
          <a:prstGeom prst="rect">
            <a:avLst/>
          </a:prstGeom>
        </p:spPr>
        <p:txBody>
          <a:bodyPr vert="horz" wrap="square" lIns="0" tIns="17780" rIns="0" bIns="0" rtlCol="0">
            <a:spAutoFit/>
          </a:bodyPr>
          <a:lstStyle/>
          <a:p>
            <a:pPr marL="16933" algn="just">
              <a:spcBef>
                <a:spcPts val="140"/>
              </a:spcBef>
            </a:pPr>
            <a:r>
              <a:rPr sz="1600" spc="-7" dirty="0">
                <a:solidFill>
                  <a:srgbClr val="001F5F"/>
                </a:solidFill>
                <a:latin typeface="Calibri"/>
                <a:cs typeface="Calibri"/>
              </a:rPr>
              <a:t>Unlike List</a:t>
            </a:r>
            <a:r>
              <a:rPr sz="1600" spc="-13" dirty="0">
                <a:solidFill>
                  <a:srgbClr val="001F5F"/>
                </a:solidFill>
                <a:latin typeface="Calibri"/>
                <a:cs typeface="Calibri"/>
              </a:rPr>
              <a:t> </a:t>
            </a:r>
            <a:r>
              <a:rPr sz="1600" dirty="0">
                <a:solidFill>
                  <a:srgbClr val="001F5F"/>
                </a:solidFill>
                <a:latin typeface="Calibri"/>
                <a:cs typeface="Calibri"/>
              </a:rPr>
              <a:t>and</a:t>
            </a:r>
            <a:r>
              <a:rPr sz="1600" spc="-13" dirty="0">
                <a:solidFill>
                  <a:srgbClr val="001F5F"/>
                </a:solidFill>
                <a:latin typeface="Calibri"/>
                <a:cs typeface="Calibri"/>
              </a:rPr>
              <a:t> </a:t>
            </a:r>
            <a:r>
              <a:rPr sz="1600" spc="-7" dirty="0">
                <a:solidFill>
                  <a:srgbClr val="001F5F"/>
                </a:solidFill>
                <a:latin typeface="Calibri"/>
                <a:cs typeface="Calibri"/>
              </a:rPr>
              <a:t>Set,</a:t>
            </a:r>
            <a:r>
              <a:rPr sz="1600" spc="27" dirty="0">
                <a:solidFill>
                  <a:srgbClr val="001F5F"/>
                </a:solidFill>
                <a:latin typeface="Calibri"/>
                <a:cs typeface="Calibri"/>
              </a:rPr>
              <a:t> </a:t>
            </a:r>
            <a:r>
              <a:rPr sz="1600" dirty="0">
                <a:solidFill>
                  <a:srgbClr val="001F5F"/>
                </a:solidFill>
                <a:latin typeface="Calibri"/>
                <a:cs typeface="Calibri"/>
              </a:rPr>
              <a:t>Map</a:t>
            </a:r>
            <a:r>
              <a:rPr sz="1600" spc="-13" dirty="0">
                <a:solidFill>
                  <a:srgbClr val="001F5F"/>
                </a:solidFill>
                <a:latin typeface="Calibri"/>
                <a:cs typeface="Calibri"/>
              </a:rPr>
              <a:t> </a:t>
            </a:r>
            <a:r>
              <a:rPr sz="1600" spc="-7" dirty="0">
                <a:solidFill>
                  <a:srgbClr val="001F5F"/>
                </a:solidFill>
                <a:latin typeface="Calibri"/>
                <a:cs typeface="Calibri"/>
              </a:rPr>
              <a:t>does</a:t>
            </a:r>
            <a:r>
              <a:rPr sz="1600" spc="7" dirty="0">
                <a:solidFill>
                  <a:srgbClr val="001F5F"/>
                </a:solidFill>
                <a:latin typeface="Calibri"/>
                <a:cs typeface="Calibri"/>
              </a:rPr>
              <a:t> </a:t>
            </a:r>
            <a:r>
              <a:rPr sz="1600" spc="-7" dirty="0">
                <a:solidFill>
                  <a:srgbClr val="001F5F"/>
                </a:solidFill>
                <a:latin typeface="Calibri"/>
                <a:cs typeface="Calibri"/>
              </a:rPr>
              <a:t>not</a:t>
            </a:r>
            <a:r>
              <a:rPr sz="1600" spc="-13" dirty="0">
                <a:solidFill>
                  <a:srgbClr val="001F5F"/>
                </a:solidFill>
                <a:latin typeface="Calibri"/>
                <a:cs typeface="Calibri"/>
              </a:rPr>
              <a:t> </a:t>
            </a:r>
            <a:r>
              <a:rPr sz="1600" dirty="0">
                <a:solidFill>
                  <a:srgbClr val="001F5F"/>
                </a:solidFill>
                <a:latin typeface="Calibri"/>
                <a:cs typeface="Calibri"/>
              </a:rPr>
              <a:t>implement</a:t>
            </a:r>
            <a:r>
              <a:rPr sz="1600" spc="-20" dirty="0">
                <a:solidFill>
                  <a:srgbClr val="001F5F"/>
                </a:solidFill>
                <a:latin typeface="Calibri"/>
                <a:cs typeface="Calibri"/>
              </a:rPr>
              <a:t> </a:t>
            </a:r>
            <a:r>
              <a:rPr sz="1600" spc="-7" dirty="0">
                <a:solidFill>
                  <a:srgbClr val="001F5F"/>
                </a:solidFill>
                <a:latin typeface="Calibri"/>
                <a:cs typeface="Calibri"/>
              </a:rPr>
              <a:t>Collection</a:t>
            </a:r>
            <a:r>
              <a:rPr sz="1600" spc="-27" dirty="0">
                <a:solidFill>
                  <a:srgbClr val="001F5F"/>
                </a:solidFill>
                <a:latin typeface="Calibri"/>
                <a:cs typeface="Calibri"/>
              </a:rPr>
              <a:t> </a:t>
            </a:r>
            <a:r>
              <a:rPr sz="1600" spc="-7" dirty="0">
                <a:solidFill>
                  <a:srgbClr val="001F5F"/>
                </a:solidFill>
                <a:latin typeface="Calibri"/>
                <a:cs typeface="Calibri"/>
              </a:rPr>
              <a:t>interface.</a:t>
            </a:r>
            <a:endParaRPr sz="1600" dirty="0">
              <a:latin typeface="Calibri"/>
              <a:cs typeface="Calibri"/>
            </a:endParaRPr>
          </a:p>
          <a:p>
            <a:pPr algn="just">
              <a:spcBef>
                <a:spcPts val="53"/>
              </a:spcBef>
            </a:pPr>
            <a:endParaRPr sz="1600" dirty="0">
              <a:latin typeface="Calibri"/>
              <a:cs typeface="Calibri"/>
            </a:endParaRPr>
          </a:p>
          <a:p>
            <a:pPr marL="16933" algn="just"/>
            <a:r>
              <a:rPr sz="1600" dirty="0">
                <a:solidFill>
                  <a:srgbClr val="001F5F"/>
                </a:solidFill>
                <a:latin typeface="Calibri"/>
                <a:cs typeface="Calibri"/>
              </a:rPr>
              <a:t>It</a:t>
            </a:r>
            <a:r>
              <a:rPr sz="1600" spc="-13" dirty="0">
                <a:solidFill>
                  <a:srgbClr val="001F5F"/>
                </a:solidFill>
                <a:latin typeface="Calibri"/>
                <a:cs typeface="Calibri"/>
              </a:rPr>
              <a:t> </a:t>
            </a:r>
            <a:r>
              <a:rPr sz="1600" dirty="0">
                <a:solidFill>
                  <a:srgbClr val="001F5F"/>
                </a:solidFill>
                <a:latin typeface="Calibri"/>
                <a:cs typeface="Calibri"/>
              </a:rPr>
              <a:t>is</a:t>
            </a:r>
            <a:r>
              <a:rPr sz="1600" spc="-7" dirty="0">
                <a:solidFill>
                  <a:srgbClr val="001F5F"/>
                </a:solidFill>
                <a:latin typeface="Calibri"/>
                <a:cs typeface="Calibri"/>
              </a:rPr>
              <a:t> </a:t>
            </a:r>
            <a:r>
              <a:rPr sz="1600" dirty="0">
                <a:solidFill>
                  <a:srgbClr val="001F5F"/>
                </a:solidFill>
                <a:latin typeface="Calibri"/>
                <a:cs typeface="Calibri"/>
              </a:rPr>
              <a:t>a</a:t>
            </a:r>
            <a:r>
              <a:rPr sz="1600" spc="-20" dirty="0">
                <a:solidFill>
                  <a:srgbClr val="001F5F"/>
                </a:solidFill>
                <a:latin typeface="Calibri"/>
                <a:cs typeface="Calibri"/>
              </a:rPr>
              <a:t> </a:t>
            </a:r>
            <a:r>
              <a:rPr sz="1600" spc="-7" dirty="0">
                <a:solidFill>
                  <a:srgbClr val="001F5F"/>
                </a:solidFill>
                <a:latin typeface="Calibri"/>
                <a:cs typeface="Calibri"/>
              </a:rPr>
              <a:t>collection</a:t>
            </a:r>
            <a:r>
              <a:rPr sz="1600" spc="7" dirty="0">
                <a:solidFill>
                  <a:srgbClr val="001F5F"/>
                </a:solidFill>
                <a:latin typeface="Calibri"/>
                <a:cs typeface="Calibri"/>
              </a:rPr>
              <a:t> </a:t>
            </a:r>
            <a:r>
              <a:rPr sz="1600" spc="-7" dirty="0">
                <a:solidFill>
                  <a:srgbClr val="001F5F"/>
                </a:solidFill>
                <a:latin typeface="Calibri"/>
                <a:cs typeface="Calibri"/>
              </a:rPr>
              <a:t>of</a:t>
            </a:r>
            <a:r>
              <a:rPr sz="1600" dirty="0">
                <a:solidFill>
                  <a:srgbClr val="001F5F"/>
                </a:solidFill>
                <a:latin typeface="Calibri"/>
                <a:cs typeface="Calibri"/>
              </a:rPr>
              <a:t> </a:t>
            </a:r>
            <a:r>
              <a:rPr sz="1600" b="1" i="1" spc="-7" dirty="0">
                <a:solidFill>
                  <a:srgbClr val="001F5F"/>
                </a:solidFill>
                <a:latin typeface="Calibri"/>
                <a:cs typeface="Calibri"/>
              </a:rPr>
              <a:t>key-value</a:t>
            </a:r>
            <a:r>
              <a:rPr sz="1600" b="1" i="1" spc="-53" dirty="0">
                <a:solidFill>
                  <a:srgbClr val="001F5F"/>
                </a:solidFill>
                <a:latin typeface="Calibri"/>
                <a:cs typeface="Calibri"/>
              </a:rPr>
              <a:t> </a:t>
            </a:r>
            <a:r>
              <a:rPr sz="1600" b="1" i="1" spc="-7" dirty="0">
                <a:solidFill>
                  <a:srgbClr val="001F5F"/>
                </a:solidFill>
                <a:latin typeface="Calibri"/>
                <a:cs typeface="Calibri"/>
              </a:rPr>
              <a:t>pairs</a:t>
            </a:r>
            <a:r>
              <a:rPr sz="1600" spc="-7" dirty="0">
                <a:solidFill>
                  <a:srgbClr val="001F5F"/>
                </a:solidFill>
                <a:latin typeface="Calibri"/>
                <a:cs typeface="Calibri"/>
              </a:rPr>
              <a:t>.</a:t>
            </a:r>
            <a:endParaRPr sz="1600" dirty="0">
              <a:latin typeface="Calibri"/>
              <a:cs typeface="Calibri"/>
            </a:endParaRPr>
          </a:p>
          <a:p>
            <a:pPr marL="16933" marR="6773" algn="just">
              <a:spcBef>
                <a:spcPts val="400"/>
              </a:spcBef>
            </a:pPr>
            <a:r>
              <a:rPr sz="1600" dirty="0">
                <a:latin typeface="Calibri"/>
                <a:cs typeface="Calibri"/>
              </a:rPr>
              <a:t>A map </a:t>
            </a:r>
            <a:r>
              <a:rPr sz="1600" spc="-7" dirty="0">
                <a:latin typeface="Calibri"/>
                <a:cs typeface="Calibri"/>
              </a:rPr>
              <a:t>contains </a:t>
            </a:r>
            <a:r>
              <a:rPr sz="1600" dirty="0">
                <a:latin typeface="Calibri"/>
                <a:cs typeface="Calibri"/>
              </a:rPr>
              <a:t>values on </a:t>
            </a:r>
            <a:r>
              <a:rPr sz="1600" spc="-7" dirty="0">
                <a:latin typeface="Calibri"/>
                <a:cs typeface="Calibri"/>
              </a:rPr>
              <a:t>the basis </a:t>
            </a:r>
            <a:r>
              <a:rPr sz="1600" dirty="0">
                <a:latin typeface="Calibri"/>
                <a:cs typeface="Calibri"/>
              </a:rPr>
              <a:t>of key, i.e. key and value pair. </a:t>
            </a:r>
            <a:r>
              <a:rPr sz="1600" spc="-7" dirty="0">
                <a:latin typeface="Calibri"/>
                <a:cs typeface="Calibri"/>
              </a:rPr>
              <a:t>Each </a:t>
            </a:r>
            <a:r>
              <a:rPr sz="1600" dirty="0">
                <a:latin typeface="Calibri"/>
                <a:cs typeface="Calibri"/>
              </a:rPr>
              <a:t>key and value </a:t>
            </a:r>
            <a:r>
              <a:rPr sz="1600" spc="-7" dirty="0">
                <a:latin typeface="Calibri"/>
                <a:cs typeface="Calibri"/>
              </a:rPr>
              <a:t>pair </a:t>
            </a:r>
            <a:r>
              <a:rPr sz="1600" dirty="0">
                <a:latin typeface="Calibri"/>
                <a:cs typeface="Calibri"/>
              </a:rPr>
              <a:t>is known as an </a:t>
            </a:r>
            <a:r>
              <a:rPr sz="1600" spc="-7" dirty="0">
                <a:latin typeface="Calibri"/>
                <a:cs typeface="Calibri"/>
              </a:rPr>
              <a:t>entry.</a:t>
            </a:r>
            <a:endParaRPr lang="en-IN" sz="1600" spc="-7" dirty="0">
              <a:latin typeface="Calibri"/>
              <a:cs typeface="Calibri"/>
            </a:endParaRPr>
          </a:p>
          <a:p>
            <a:pPr marL="16933" marR="6773" algn="just">
              <a:spcBef>
                <a:spcPts val="400"/>
              </a:spcBef>
            </a:pPr>
            <a:r>
              <a:rPr sz="1600" spc="-7" dirty="0">
                <a:latin typeface="Calibri"/>
                <a:cs typeface="Calibri"/>
              </a:rPr>
              <a:t> </a:t>
            </a:r>
            <a:r>
              <a:rPr sz="1600" dirty="0">
                <a:latin typeface="Calibri"/>
                <a:cs typeface="Calibri"/>
              </a:rPr>
              <a:t>A Map </a:t>
            </a:r>
            <a:r>
              <a:rPr sz="1600" spc="-7" dirty="0">
                <a:latin typeface="Calibri"/>
                <a:cs typeface="Calibri"/>
              </a:rPr>
              <a:t>contains </a:t>
            </a:r>
            <a:r>
              <a:rPr sz="1600" b="1" i="1" spc="-7" dirty="0">
                <a:latin typeface="Calibri"/>
                <a:cs typeface="Calibri"/>
              </a:rPr>
              <a:t>unique keys</a:t>
            </a:r>
            <a:r>
              <a:rPr sz="1600" spc="-7" dirty="0">
                <a:latin typeface="Calibri"/>
                <a:cs typeface="Calibri"/>
              </a:rPr>
              <a:t>. Duplicate </a:t>
            </a:r>
            <a:r>
              <a:rPr sz="1600" spc="-300" dirty="0">
                <a:latin typeface="Calibri"/>
                <a:cs typeface="Calibri"/>
              </a:rPr>
              <a:t> </a:t>
            </a:r>
            <a:r>
              <a:rPr sz="1600" dirty="0">
                <a:latin typeface="Calibri"/>
                <a:cs typeface="Calibri"/>
              </a:rPr>
              <a:t>values</a:t>
            </a:r>
            <a:r>
              <a:rPr sz="1600" spc="-27" dirty="0">
                <a:latin typeface="Calibri"/>
                <a:cs typeface="Calibri"/>
              </a:rPr>
              <a:t> </a:t>
            </a:r>
            <a:r>
              <a:rPr sz="1600" dirty="0">
                <a:latin typeface="Calibri"/>
                <a:cs typeface="Calibri"/>
              </a:rPr>
              <a:t>are</a:t>
            </a:r>
            <a:r>
              <a:rPr sz="1600" spc="-27" dirty="0">
                <a:latin typeface="Calibri"/>
                <a:cs typeface="Calibri"/>
              </a:rPr>
              <a:t> </a:t>
            </a:r>
            <a:r>
              <a:rPr sz="1600" dirty="0">
                <a:latin typeface="Calibri"/>
                <a:cs typeface="Calibri"/>
              </a:rPr>
              <a:t>allowed.</a:t>
            </a:r>
          </a:p>
          <a:p>
            <a:pPr marL="16933" algn="just">
              <a:spcBef>
                <a:spcPts val="853"/>
              </a:spcBef>
            </a:pPr>
            <a:r>
              <a:rPr sz="1600" dirty="0">
                <a:latin typeface="Calibri"/>
                <a:cs typeface="Calibri"/>
              </a:rPr>
              <a:t>A map</a:t>
            </a:r>
            <a:r>
              <a:rPr sz="1600" spc="-13" dirty="0">
                <a:latin typeface="Calibri"/>
                <a:cs typeface="Calibri"/>
              </a:rPr>
              <a:t> </a:t>
            </a:r>
            <a:r>
              <a:rPr sz="1600" dirty="0">
                <a:latin typeface="Calibri"/>
                <a:cs typeface="Calibri"/>
              </a:rPr>
              <a:t>is</a:t>
            </a:r>
            <a:r>
              <a:rPr sz="1600" spc="-7" dirty="0">
                <a:latin typeface="Calibri"/>
                <a:cs typeface="Calibri"/>
              </a:rPr>
              <a:t> useful</a:t>
            </a:r>
            <a:r>
              <a:rPr sz="1600" spc="-13" dirty="0">
                <a:latin typeface="Calibri"/>
                <a:cs typeface="Calibri"/>
              </a:rPr>
              <a:t> </a:t>
            </a:r>
            <a:r>
              <a:rPr sz="1600" dirty="0">
                <a:latin typeface="Calibri"/>
                <a:cs typeface="Calibri"/>
              </a:rPr>
              <a:t>if</a:t>
            </a:r>
            <a:r>
              <a:rPr sz="1600" spc="7" dirty="0">
                <a:latin typeface="Calibri"/>
                <a:cs typeface="Calibri"/>
              </a:rPr>
              <a:t> </a:t>
            </a:r>
            <a:r>
              <a:rPr sz="1600" dirty="0">
                <a:latin typeface="Calibri"/>
                <a:cs typeface="Calibri"/>
              </a:rPr>
              <a:t>you</a:t>
            </a:r>
            <a:r>
              <a:rPr sz="1600" spc="-20" dirty="0">
                <a:latin typeface="Calibri"/>
                <a:cs typeface="Calibri"/>
              </a:rPr>
              <a:t> </a:t>
            </a:r>
            <a:r>
              <a:rPr sz="1600" dirty="0">
                <a:latin typeface="Calibri"/>
                <a:cs typeface="Calibri"/>
              </a:rPr>
              <a:t>have </a:t>
            </a:r>
            <a:r>
              <a:rPr sz="1600" spc="-7" dirty="0">
                <a:latin typeface="Calibri"/>
                <a:cs typeface="Calibri"/>
              </a:rPr>
              <a:t>to</a:t>
            </a:r>
            <a:r>
              <a:rPr sz="1600" spc="-13" dirty="0">
                <a:latin typeface="Calibri"/>
                <a:cs typeface="Calibri"/>
              </a:rPr>
              <a:t> </a:t>
            </a:r>
            <a:r>
              <a:rPr sz="1600" spc="-7" dirty="0">
                <a:latin typeface="Calibri"/>
                <a:cs typeface="Calibri"/>
              </a:rPr>
              <a:t>search, update </a:t>
            </a:r>
            <a:r>
              <a:rPr sz="1600" dirty="0">
                <a:latin typeface="Calibri"/>
                <a:cs typeface="Calibri"/>
              </a:rPr>
              <a:t>or</a:t>
            </a:r>
            <a:r>
              <a:rPr sz="1600" spc="-13" dirty="0">
                <a:latin typeface="Calibri"/>
                <a:cs typeface="Calibri"/>
              </a:rPr>
              <a:t> </a:t>
            </a:r>
            <a:r>
              <a:rPr sz="1600" spc="-7" dirty="0">
                <a:latin typeface="Calibri"/>
                <a:cs typeface="Calibri"/>
              </a:rPr>
              <a:t>delete </a:t>
            </a:r>
            <a:r>
              <a:rPr sz="1600" dirty="0">
                <a:latin typeface="Calibri"/>
                <a:cs typeface="Calibri"/>
              </a:rPr>
              <a:t>elements</a:t>
            </a:r>
            <a:r>
              <a:rPr sz="1600" spc="-13" dirty="0">
                <a:latin typeface="Calibri"/>
                <a:cs typeface="Calibri"/>
              </a:rPr>
              <a:t> </a:t>
            </a:r>
            <a:r>
              <a:rPr sz="1600" dirty="0">
                <a:latin typeface="Calibri"/>
                <a:cs typeface="Calibri"/>
              </a:rPr>
              <a:t>on</a:t>
            </a:r>
            <a:r>
              <a:rPr sz="1600" spc="-13" dirty="0">
                <a:latin typeface="Calibri"/>
                <a:cs typeface="Calibri"/>
              </a:rPr>
              <a:t> </a:t>
            </a:r>
            <a:r>
              <a:rPr sz="1600" spc="-7" dirty="0">
                <a:latin typeface="Calibri"/>
                <a:cs typeface="Calibri"/>
              </a:rPr>
              <a:t>the</a:t>
            </a:r>
            <a:r>
              <a:rPr sz="1600" spc="7" dirty="0">
                <a:latin typeface="Calibri"/>
                <a:cs typeface="Calibri"/>
              </a:rPr>
              <a:t> </a:t>
            </a:r>
            <a:r>
              <a:rPr sz="1600" spc="-7" dirty="0">
                <a:latin typeface="Calibri"/>
                <a:cs typeface="Calibri"/>
              </a:rPr>
              <a:t>basis </a:t>
            </a:r>
            <a:r>
              <a:rPr sz="1600" dirty="0">
                <a:latin typeface="Calibri"/>
                <a:cs typeface="Calibri"/>
              </a:rPr>
              <a:t>of a</a:t>
            </a:r>
            <a:r>
              <a:rPr sz="1600" spc="-13" dirty="0">
                <a:latin typeface="Calibri"/>
                <a:cs typeface="Calibri"/>
              </a:rPr>
              <a:t> </a:t>
            </a:r>
            <a:r>
              <a:rPr sz="1600" dirty="0">
                <a:latin typeface="Calibri"/>
                <a:cs typeface="Calibri"/>
              </a:rPr>
              <a:t>key.</a:t>
            </a:r>
          </a:p>
          <a:p>
            <a:pPr marL="16933" marR="4951182" algn="just"/>
            <a:r>
              <a:rPr sz="1600" spc="-7" dirty="0">
                <a:latin typeface="Calibri"/>
                <a:cs typeface="Calibri"/>
              </a:rPr>
              <a:t>There</a:t>
            </a:r>
            <a:r>
              <a:rPr sz="1600" spc="-13" dirty="0">
                <a:latin typeface="Calibri"/>
                <a:cs typeface="Calibri"/>
              </a:rPr>
              <a:t> </a:t>
            </a:r>
            <a:r>
              <a:rPr sz="1600" dirty="0">
                <a:latin typeface="Calibri"/>
                <a:cs typeface="Calibri"/>
              </a:rPr>
              <a:t>are</a:t>
            </a:r>
            <a:r>
              <a:rPr sz="1600" spc="-13" dirty="0">
                <a:latin typeface="Calibri"/>
                <a:cs typeface="Calibri"/>
              </a:rPr>
              <a:t> </a:t>
            </a:r>
            <a:r>
              <a:rPr sz="1600" spc="-7" dirty="0">
                <a:latin typeface="Calibri"/>
                <a:cs typeface="Calibri"/>
              </a:rPr>
              <a:t>two</a:t>
            </a:r>
            <a:r>
              <a:rPr sz="1600" spc="13" dirty="0">
                <a:latin typeface="Calibri"/>
                <a:cs typeface="Calibri"/>
              </a:rPr>
              <a:t> </a:t>
            </a:r>
            <a:r>
              <a:rPr sz="1600" spc="-7" dirty="0">
                <a:latin typeface="Calibri"/>
                <a:cs typeface="Calibri"/>
              </a:rPr>
              <a:t>interfaces for</a:t>
            </a:r>
            <a:r>
              <a:rPr sz="1600" spc="7" dirty="0">
                <a:latin typeface="Calibri"/>
                <a:cs typeface="Calibri"/>
              </a:rPr>
              <a:t> </a:t>
            </a:r>
            <a:r>
              <a:rPr sz="1600" spc="-7" dirty="0">
                <a:latin typeface="Calibri"/>
                <a:cs typeface="Calibri"/>
              </a:rPr>
              <a:t>implementing</a:t>
            </a:r>
            <a:r>
              <a:rPr sz="1600" spc="-27" dirty="0">
                <a:latin typeface="Calibri"/>
                <a:cs typeface="Calibri"/>
              </a:rPr>
              <a:t> </a:t>
            </a:r>
            <a:r>
              <a:rPr sz="1600" dirty="0">
                <a:latin typeface="Calibri"/>
                <a:cs typeface="Calibri"/>
              </a:rPr>
              <a:t>Map</a:t>
            </a:r>
            <a:r>
              <a:rPr sz="1600" spc="-7" dirty="0">
                <a:latin typeface="Calibri"/>
                <a:cs typeface="Calibri"/>
              </a:rPr>
              <a:t> </a:t>
            </a:r>
            <a:r>
              <a:rPr sz="1600" dirty="0">
                <a:latin typeface="Calibri"/>
                <a:cs typeface="Calibri"/>
              </a:rPr>
              <a:t>in</a:t>
            </a:r>
            <a:r>
              <a:rPr sz="1600" spc="13" dirty="0">
                <a:latin typeface="Calibri"/>
                <a:cs typeface="Calibri"/>
              </a:rPr>
              <a:t> </a:t>
            </a:r>
            <a:r>
              <a:rPr sz="1600" spc="-7" dirty="0">
                <a:latin typeface="Calibri"/>
                <a:cs typeface="Calibri"/>
              </a:rPr>
              <a:t>java:</a:t>
            </a:r>
            <a:r>
              <a:rPr sz="1600" spc="-27" dirty="0">
                <a:latin typeface="Calibri"/>
                <a:cs typeface="Calibri"/>
              </a:rPr>
              <a:t> </a:t>
            </a:r>
            <a:r>
              <a:rPr sz="1600" dirty="0">
                <a:latin typeface="Calibri"/>
                <a:cs typeface="Calibri"/>
              </a:rPr>
              <a:t>Map</a:t>
            </a:r>
            <a:r>
              <a:rPr sz="1600" spc="13" dirty="0">
                <a:latin typeface="Calibri"/>
                <a:cs typeface="Calibri"/>
              </a:rPr>
              <a:t> </a:t>
            </a:r>
            <a:r>
              <a:rPr sz="1600" spc="-7" dirty="0">
                <a:latin typeface="Calibri"/>
                <a:cs typeface="Calibri"/>
              </a:rPr>
              <a:t>and</a:t>
            </a:r>
            <a:r>
              <a:rPr sz="1600" spc="7" dirty="0">
                <a:latin typeface="Calibri"/>
                <a:cs typeface="Calibri"/>
              </a:rPr>
              <a:t> </a:t>
            </a:r>
            <a:r>
              <a:rPr sz="1600" spc="-7" dirty="0">
                <a:latin typeface="Calibri"/>
                <a:cs typeface="Calibri"/>
              </a:rPr>
              <a:t>SortedMap,</a:t>
            </a:r>
            <a:r>
              <a:rPr sz="1600" spc="-13" dirty="0">
                <a:latin typeface="Calibri"/>
                <a:cs typeface="Calibri"/>
              </a:rPr>
              <a:t> </a:t>
            </a:r>
            <a:r>
              <a:rPr sz="1600" dirty="0">
                <a:latin typeface="Calibri"/>
                <a:cs typeface="Calibri"/>
              </a:rPr>
              <a:t>and </a:t>
            </a:r>
            <a:r>
              <a:rPr sz="1600" spc="-293" dirty="0">
                <a:latin typeface="Calibri"/>
                <a:cs typeface="Calibri"/>
              </a:rPr>
              <a:t> </a:t>
            </a:r>
            <a:r>
              <a:rPr sz="1600" spc="-7" dirty="0">
                <a:latin typeface="Calibri"/>
                <a:cs typeface="Calibri"/>
              </a:rPr>
              <a:t>three</a:t>
            </a:r>
            <a:r>
              <a:rPr sz="1600" spc="-27" dirty="0">
                <a:latin typeface="Calibri"/>
                <a:cs typeface="Calibri"/>
              </a:rPr>
              <a:t> </a:t>
            </a:r>
            <a:r>
              <a:rPr sz="1600" spc="-7" dirty="0">
                <a:latin typeface="Calibri"/>
                <a:cs typeface="Calibri"/>
              </a:rPr>
              <a:t>classes:</a:t>
            </a:r>
            <a:r>
              <a:rPr sz="1600" spc="7" dirty="0">
                <a:latin typeface="Calibri"/>
                <a:cs typeface="Calibri"/>
              </a:rPr>
              <a:t> </a:t>
            </a:r>
            <a:r>
              <a:rPr sz="1600" dirty="0">
                <a:latin typeface="Calibri"/>
                <a:cs typeface="Calibri"/>
              </a:rPr>
              <a:t>HashMap,</a:t>
            </a:r>
            <a:r>
              <a:rPr sz="1600" spc="-33" dirty="0">
                <a:latin typeface="Calibri"/>
                <a:cs typeface="Calibri"/>
              </a:rPr>
              <a:t> </a:t>
            </a:r>
            <a:r>
              <a:rPr sz="1600" spc="-7" dirty="0">
                <a:latin typeface="Calibri"/>
                <a:cs typeface="Calibri"/>
              </a:rPr>
              <a:t>LinkedHashMap,</a:t>
            </a:r>
            <a:r>
              <a:rPr sz="1600" spc="-47" dirty="0">
                <a:latin typeface="Calibri"/>
                <a:cs typeface="Calibri"/>
              </a:rPr>
              <a:t> </a:t>
            </a:r>
            <a:r>
              <a:rPr sz="1600" dirty="0">
                <a:latin typeface="Calibri"/>
                <a:cs typeface="Calibri"/>
              </a:rPr>
              <a:t>and</a:t>
            </a:r>
            <a:r>
              <a:rPr sz="1600" spc="-20" dirty="0">
                <a:latin typeface="Calibri"/>
                <a:cs typeface="Calibri"/>
              </a:rPr>
              <a:t> </a:t>
            </a:r>
            <a:r>
              <a:rPr sz="1600" dirty="0">
                <a:latin typeface="Calibri"/>
                <a:cs typeface="Calibri"/>
              </a:rPr>
              <a:t>TreeMap.</a:t>
            </a:r>
          </a:p>
        </p:txBody>
      </p:sp>
      <p:grpSp>
        <p:nvGrpSpPr>
          <p:cNvPr id="5" name="object 5"/>
          <p:cNvGrpSpPr/>
          <p:nvPr/>
        </p:nvGrpSpPr>
        <p:grpSpPr>
          <a:xfrm>
            <a:off x="1678354" y="4256152"/>
            <a:ext cx="9806940" cy="2489200"/>
            <a:chOff x="351879" y="3276604"/>
            <a:chExt cx="7355205" cy="1866900"/>
          </a:xfrm>
        </p:grpSpPr>
        <p:pic>
          <p:nvPicPr>
            <p:cNvPr id="6" name="object 6"/>
            <p:cNvPicPr/>
            <p:nvPr/>
          </p:nvPicPr>
          <p:blipFill>
            <a:blip r:embed="rId2" cstate="print"/>
            <a:stretch>
              <a:fillRect/>
            </a:stretch>
          </p:blipFill>
          <p:spPr>
            <a:xfrm>
              <a:off x="351879" y="3276604"/>
              <a:ext cx="7355152" cy="1866894"/>
            </a:xfrm>
            <a:prstGeom prst="rect">
              <a:avLst/>
            </a:prstGeom>
          </p:spPr>
        </p:pic>
        <p:pic>
          <p:nvPicPr>
            <p:cNvPr id="7" name="object 7"/>
            <p:cNvPicPr/>
            <p:nvPr/>
          </p:nvPicPr>
          <p:blipFill>
            <a:blip r:embed="rId3" cstate="print"/>
            <a:stretch>
              <a:fillRect/>
            </a:stretch>
          </p:blipFill>
          <p:spPr>
            <a:xfrm>
              <a:off x="510539" y="3435095"/>
              <a:ext cx="6858000" cy="1513331"/>
            </a:xfrm>
            <a:prstGeom prst="rect">
              <a:avLst/>
            </a:prstGeom>
          </p:spPr>
        </p:pic>
      </p:grpSp>
      <p:sp>
        <p:nvSpPr>
          <p:cNvPr id="8" name="object 8"/>
          <p:cNvSpPr/>
          <p:nvPr/>
        </p:nvSpPr>
        <p:spPr>
          <a:xfrm>
            <a:off x="1285875" y="1541746"/>
            <a:ext cx="3591560" cy="0"/>
          </a:xfrm>
          <a:custGeom>
            <a:avLst/>
            <a:gdLst/>
            <a:ahLst/>
            <a:cxnLst/>
            <a:rect l="l" t="t" r="r" b="b"/>
            <a:pathLst>
              <a:path w="2693670">
                <a:moveTo>
                  <a:pt x="0" y="0"/>
                </a:moveTo>
                <a:lnTo>
                  <a:pt x="2693670" y="0"/>
                </a:lnTo>
              </a:path>
            </a:pathLst>
          </a:custGeom>
          <a:ln w="19050">
            <a:solidFill>
              <a:srgbClr val="FFC000"/>
            </a:solidFill>
          </a:ln>
        </p:spPr>
        <p:txBody>
          <a:bodyPr wrap="square" lIns="0" tIns="0" rIns="0" bIns="0" rtlCol="0"/>
          <a:lstStyle/>
          <a:p>
            <a:endParaRPr sz="24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69347" y="755363"/>
            <a:ext cx="2744047" cy="755762"/>
          </a:xfrm>
          <a:prstGeom prst="rect">
            <a:avLst/>
          </a:prstGeom>
        </p:spPr>
        <p:txBody>
          <a:bodyPr vert="horz" wrap="square" lIns="0" tIns="16933" rIns="0" bIns="0" rtlCol="0" anchor="ctr">
            <a:spAutoFit/>
          </a:bodyPr>
          <a:lstStyle/>
          <a:p>
            <a:pPr marL="16933">
              <a:lnSpc>
                <a:spcPct val="100000"/>
              </a:lnSpc>
              <a:spcBef>
                <a:spcPts val="133"/>
              </a:spcBef>
            </a:pPr>
            <a:r>
              <a:rPr b="1" spc="-7" dirty="0">
                <a:solidFill>
                  <a:srgbClr val="000000"/>
                </a:solidFill>
              </a:rPr>
              <a:t>HashMap</a:t>
            </a:r>
          </a:p>
        </p:txBody>
      </p:sp>
      <p:sp>
        <p:nvSpPr>
          <p:cNvPr id="5" name="object 5"/>
          <p:cNvSpPr txBox="1"/>
          <p:nvPr/>
        </p:nvSpPr>
        <p:spPr>
          <a:xfrm>
            <a:off x="1118428" y="1967992"/>
            <a:ext cx="4803176" cy="1192634"/>
          </a:xfrm>
          <a:prstGeom prst="rect">
            <a:avLst/>
          </a:prstGeom>
        </p:spPr>
        <p:txBody>
          <a:bodyPr vert="horz" wrap="square" lIns="0" tIns="55880" rIns="0" bIns="0" rtlCol="0">
            <a:spAutoFit/>
          </a:bodyPr>
          <a:lstStyle/>
          <a:p>
            <a:pPr marL="337812" marR="6773" indent="-321725">
              <a:lnSpc>
                <a:spcPts val="1453"/>
              </a:lnSpc>
              <a:spcBef>
                <a:spcPts val="440"/>
              </a:spcBef>
            </a:pPr>
            <a:r>
              <a:rPr sz="1600" spc="-7" dirty="0">
                <a:latin typeface="Calibri"/>
                <a:cs typeface="Calibri"/>
              </a:rPr>
              <a:t>public </a:t>
            </a:r>
            <a:r>
              <a:rPr sz="1600" dirty="0">
                <a:latin typeface="Calibri"/>
                <a:cs typeface="Calibri"/>
              </a:rPr>
              <a:t>class HashMap&lt;K,V&gt; extends </a:t>
            </a:r>
            <a:r>
              <a:rPr sz="1600" spc="-7" dirty="0">
                <a:latin typeface="Calibri"/>
                <a:cs typeface="Calibri"/>
              </a:rPr>
              <a:t>AbstractMap&lt;K,V&gt; </a:t>
            </a:r>
            <a:r>
              <a:rPr sz="1600" spc="-320" dirty="0">
                <a:latin typeface="Calibri"/>
                <a:cs typeface="Calibri"/>
              </a:rPr>
              <a:t> </a:t>
            </a:r>
            <a:r>
              <a:rPr sz="1600" dirty="0">
                <a:latin typeface="Calibri"/>
                <a:cs typeface="Calibri"/>
              </a:rPr>
              <a:t>implements</a:t>
            </a:r>
            <a:r>
              <a:rPr sz="1600" spc="-60" dirty="0">
                <a:latin typeface="Calibri"/>
                <a:cs typeface="Calibri"/>
              </a:rPr>
              <a:t> </a:t>
            </a:r>
            <a:r>
              <a:rPr sz="1600" dirty="0">
                <a:latin typeface="Calibri"/>
                <a:cs typeface="Calibri"/>
              </a:rPr>
              <a:t>Map&lt;K,V&gt;,</a:t>
            </a:r>
            <a:r>
              <a:rPr sz="1600" spc="-13" dirty="0">
                <a:latin typeface="Calibri"/>
                <a:cs typeface="Calibri"/>
              </a:rPr>
              <a:t> </a:t>
            </a:r>
            <a:r>
              <a:rPr sz="1600" spc="-7" dirty="0">
                <a:latin typeface="Calibri"/>
                <a:cs typeface="Calibri"/>
              </a:rPr>
              <a:t>Cloneable,</a:t>
            </a:r>
            <a:r>
              <a:rPr sz="1600" spc="-47" dirty="0">
                <a:latin typeface="Calibri"/>
                <a:cs typeface="Calibri"/>
              </a:rPr>
              <a:t> </a:t>
            </a:r>
            <a:r>
              <a:rPr sz="1600" spc="-7" dirty="0">
                <a:latin typeface="Calibri"/>
                <a:cs typeface="Calibri"/>
              </a:rPr>
              <a:t>Serializable</a:t>
            </a:r>
            <a:endParaRPr sz="1600" dirty="0">
              <a:latin typeface="Calibri"/>
              <a:cs typeface="Calibri"/>
            </a:endParaRPr>
          </a:p>
          <a:p>
            <a:pPr>
              <a:lnSpc>
                <a:spcPct val="100000"/>
              </a:lnSpc>
            </a:pPr>
            <a:endParaRPr sz="1600" dirty="0">
              <a:latin typeface="Calibri"/>
              <a:cs typeface="Calibri"/>
            </a:endParaRPr>
          </a:p>
          <a:p>
            <a:pPr marL="307331"/>
            <a:r>
              <a:rPr sz="1600" dirty="0">
                <a:latin typeface="Calibri"/>
                <a:cs typeface="Calibri"/>
              </a:rPr>
              <a:t>K: It</a:t>
            </a:r>
            <a:r>
              <a:rPr sz="1600" spc="-20" dirty="0">
                <a:latin typeface="Calibri"/>
                <a:cs typeface="Calibri"/>
              </a:rPr>
              <a:t> </a:t>
            </a:r>
            <a:r>
              <a:rPr sz="1600" dirty="0">
                <a:latin typeface="Calibri"/>
                <a:cs typeface="Calibri"/>
              </a:rPr>
              <a:t>is</a:t>
            </a:r>
            <a:r>
              <a:rPr sz="1600" spc="-27" dirty="0">
                <a:latin typeface="Calibri"/>
                <a:cs typeface="Calibri"/>
              </a:rPr>
              <a:t> </a:t>
            </a:r>
            <a:r>
              <a:rPr sz="1600" dirty="0">
                <a:latin typeface="Calibri"/>
                <a:cs typeface="Calibri"/>
              </a:rPr>
              <a:t>the</a:t>
            </a:r>
            <a:r>
              <a:rPr sz="1600" spc="-13" dirty="0">
                <a:latin typeface="Calibri"/>
                <a:cs typeface="Calibri"/>
              </a:rPr>
              <a:t> </a:t>
            </a:r>
            <a:r>
              <a:rPr sz="1600" dirty="0">
                <a:latin typeface="Calibri"/>
                <a:cs typeface="Calibri"/>
              </a:rPr>
              <a:t>type</a:t>
            </a:r>
            <a:r>
              <a:rPr sz="1600" spc="-33" dirty="0">
                <a:latin typeface="Calibri"/>
                <a:cs typeface="Calibri"/>
              </a:rPr>
              <a:t> </a:t>
            </a:r>
            <a:r>
              <a:rPr sz="1600" dirty="0">
                <a:latin typeface="Calibri"/>
                <a:cs typeface="Calibri"/>
              </a:rPr>
              <a:t>of</a:t>
            </a:r>
            <a:r>
              <a:rPr sz="1600" spc="-27" dirty="0">
                <a:latin typeface="Calibri"/>
                <a:cs typeface="Calibri"/>
              </a:rPr>
              <a:t> </a:t>
            </a:r>
            <a:r>
              <a:rPr sz="1600" dirty="0">
                <a:latin typeface="Calibri"/>
                <a:cs typeface="Calibri"/>
              </a:rPr>
              <a:t>keys</a:t>
            </a:r>
            <a:r>
              <a:rPr sz="1600" spc="-40" dirty="0">
                <a:latin typeface="Calibri"/>
                <a:cs typeface="Calibri"/>
              </a:rPr>
              <a:t> </a:t>
            </a:r>
            <a:r>
              <a:rPr sz="1600" dirty="0">
                <a:latin typeface="Calibri"/>
                <a:cs typeface="Calibri"/>
              </a:rPr>
              <a:t>maintained</a:t>
            </a:r>
            <a:r>
              <a:rPr sz="1600" spc="-53" dirty="0">
                <a:latin typeface="Calibri"/>
                <a:cs typeface="Calibri"/>
              </a:rPr>
              <a:t> </a:t>
            </a:r>
            <a:r>
              <a:rPr sz="1600" dirty="0">
                <a:latin typeface="Calibri"/>
                <a:cs typeface="Calibri"/>
              </a:rPr>
              <a:t>by</a:t>
            </a:r>
            <a:r>
              <a:rPr sz="1600" spc="-20" dirty="0">
                <a:latin typeface="Calibri"/>
                <a:cs typeface="Calibri"/>
              </a:rPr>
              <a:t> </a:t>
            </a:r>
            <a:r>
              <a:rPr sz="1600" dirty="0">
                <a:latin typeface="Calibri"/>
                <a:cs typeface="Calibri"/>
              </a:rPr>
              <a:t>this</a:t>
            </a:r>
            <a:r>
              <a:rPr sz="1600" spc="-27" dirty="0">
                <a:latin typeface="Calibri"/>
                <a:cs typeface="Calibri"/>
              </a:rPr>
              <a:t> </a:t>
            </a:r>
            <a:r>
              <a:rPr sz="1600" dirty="0">
                <a:latin typeface="Calibri"/>
                <a:cs typeface="Calibri"/>
              </a:rPr>
              <a:t>map.</a:t>
            </a:r>
          </a:p>
          <a:p>
            <a:pPr marL="321725">
              <a:spcBef>
                <a:spcPts val="100"/>
              </a:spcBef>
            </a:pPr>
            <a:r>
              <a:rPr sz="1600" spc="-7" dirty="0">
                <a:latin typeface="Calibri"/>
                <a:cs typeface="Calibri"/>
              </a:rPr>
              <a:t>V:</a:t>
            </a:r>
            <a:r>
              <a:rPr sz="1600" spc="-13" dirty="0">
                <a:latin typeface="Calibri"/>
                <a:cs typeface="Calibri"/>
              </a:rPr>
              <a:t> </a:t>
            </a:r>
            <a:r>
              <a:rPr sz="1600" dirty="0">
                <a:latin typeface="Calibri"/>
                <a:cs typeface="Calibri"/>
              </a:rPr>
              <a:t>It</a:t>
            </a:r>
            <a:r>
              <a:rPr sz="1600" spc="-27" dirty="0">
                <a:latin typeface="Calibri"/>
                <a:cs typeface="Calibri"/>
              </a:rPr>
              <a:t> </a:t>
            </a:r>
            <a:r>
              <a:rPr sz="1600" dirty="0">
                <a:latin typeface="Calibri"/>
                <a:cs typeface="Calibri"/>
              </a:rPr>
              <a:t>is</a:t>
            </a:r>
            <a:r>
              <a:rPr sz="1600" spc="-20" dirty="0">
                <a:latin typeface="Calibri"/>
                <a:cs typeface="Calibri"/>
              </a:rPr>
              <a:t> </a:t>
            </a:r>
            <a:r>
              <a:rPr sz="1600" dirty="0">
                <a:latin typeface="Calibri"/>
                <a:cs typeface="Calibri"/>
              </a:rPr>
              <a:t>the</a:t>
            </a:r>
            <a:r>
              <a:rPr sz="1600" spc="-27" dirty="0">
                <a:latin typeface="Calibri"/>
                <a:cs typeface="Calibri"/>
              </a:rPr>
              <a:t> </a:t>
            </a:r>
            <a:r>
              <a:rPr sz="1600" dirty="0">
                <a:latin typeface="Calibri"/>
                <a:cs typeface="Calibri"/>
              </a:rPr>
              <a:t>type</a:t>
            </a:r>
            <a:r>
              <a:rPr sz="1600" spc="-33" dirty="0">
                <a:latin typeface="Calibri"/>
                <a:cs typeface="Calibri"/>
              </a:rPr>
              <a:t> </a:t>
            </a:r>
            <a:r>
              <a:rPr sz="1600" dirty="0">
                <a:latin typeface="Calibri"/>
                <a:cs typeface="Calibri"/>
              </a:rPr>
              <a:t>of</a:t>
            </a:r>
            <a:r>
              <a:rPr sz="1600" spc="-27" dirty="0">
                <a:latin typeface="Calibri"/>
                <a:cs typeface="Calibri"/>
              </a:rPr>
              <a:t> </a:t>
            </a:r>
            <a:r>
              <a:rPr sz="1600" dirty="0">
                <a:latin typeface="Calibri"/>
                <a:cs typeface="Calibri"/>
              </a:rPr>
              <a:t>mapped</a:t>
            </a:r>
            <a:r>
              <a:rPr sz="1600" spc="-40" dirty="0">
                <a:latin typeface="Calibri"/>
                <a:cs typeface="Calibri"/>
              </a:rPr>
              <a:t> </a:t>
            </a:r>
            <a:r>
              <a:rPr sz="1600" dirty="0">
                <a:latin typeface="Calibri"/>
                <a:cs typeface="Calibri"/>
              </a:rPr>
              <a:t>values.</a:t>
            </a:r>
          </a:p>
        </p:txBody>
      </p:sp>
      <p:sp>
        <p:nvSpPr>
          <p:cNvPr id="6" name="object 6"/>
          <p:cNvSpPr/>
          <p:nvPr/>
        </p:nvSpPr>
        <p:spPr>
          <a:xfrm>
            <a:off x="6288023" y="1967992"/>
            <a:ext cx="0" cy="4438227"/>
          </a:xfrm>
          <a:custGeom>
            <a:avLst/>
            <a:gdLst/>
            <a:ahLst/>
            <a:cxnLst/>
            <a:rect l="l" t="t" r="r" b="b"/>
            <a:pathLst>
              <a:path h="3328670">
                <a:moveTo>
                  <a:pt x="0" y="0"/>
                </a:moveTo>
                <a:lnTo>
                  <a:pt x="0" y="3328390"/>
                </a:lnTo>
              </a:path>
            </a:pathLst>
          </a:custGeom>
          <a:ln w="19050">
            <a:solidFill>
              <a:srgbClr val="FFC000"/>
            </a:solidFill>
          </a:ln>
        </p:spPr>
        <p:txBody>
          <a:bodyPr wrap="square" lIns="0" tIns="0" rIns="0" bIns="0" rtlCol="0"/>
          <a:lstStyle/>
          <a:p>
            <a:endParaRPr sz="2400"/>
          </a:p>
        </p:txBody>
      </p:sp>
      <p:sp>
        <p:nvSpPr>
          <p:cNvPr id="7" name="object 7"/>
          <p:cNvSpPr txBox="1"/>
          <p:nvPr/>
        </p:nvSpPr>
        <p:spPr>
          <a:xfrm>
            <a:off x="944033" y="3346448"/>
            <a:ext cx="5151967" cy="2998257"/>
          </a:xfrm>
          <a:prstGeom prst="rect">
            <a:avLst/>
          </a:prstGeom>
        </p:spPr>
        <p:txBody>
          <a:bodyPr vert="horz" wrap="square" lIns="0" tIns="17780" rIns="0" bIns="0" rtlCol="0">
            <a:spAutoFit/>
          </a:bodyPr>
          <a:lstStyle/>
          <a:p>
            <a:pPr marL="16933" marR="340351">
              <a:spcBef>
                <a:spcPts val="140"/>
              </a:spcBef>
            </a:pPr>
            <a:r>
              <a:rPr sz="1600" dirty="0">
                <a:latin typeface="Calibri"/>
                <a:cs typeface="Calibri"/>
              </a:rPr>
              <a:t>Java HashMap </a:t>
            </a:r>
            <a:r>
              <a:rPr sz="1600" spc="-7" dirty="0">
                <a:latin typeface="Calibri"/>
                <a:cs typeface="Calibri"/>
              </a:rPr>
              <a:t>class implements the </a:t>
            </a:r>
            <a:r>
              <a:rPr sz="1600" dirty="0">
                <a:latin typeface="Calibri"/>
                <a:cs typeface="Calibri"/>
              </a:rPr>
              <a:t>map </a:t>
            </a:r>
            <a:r>
              <a:rPr sz="1600" spc="-7" dirty="0">
                <a:latin typeface="Calibri"/>
                <a:cs typeface="Calibri"/>
              </a:rPr>
              <a:t>interface </a:t>
            </a:r>
            <a:r>
              <a:rPr sz="1600" dirty="0">
                <a:latin typeface="Calibri"/>
                <a:cs typeface="Calibri"/>
              </a:rPr>
              <a:t>by </a:t>
            </a:r>
            <a:r>
              <a:rPr sz="1600" spc="-7" dirty="0">
                <a:latin typeface="Calibri"/>
                <a:cs typeface="Calibri"/>
              </a:rPr>
              <a:t>using </a:t>
            </a:r>
            <a:r>
              <a:rPr sz="1600" dirty="0">
                <a:latin typeface="Calibri"/>
                <a:cs typeface="Calibri"/>
              </a:rPr>
              <a:t>a </a:t>
            </a:r>
            <a:r>
              <a:rPr sz="1600" spc="-7" dirty="0">
                <a:latin typeface="Calibri"/>
                <a:cs typeface="Calibri"/>
              </a:rPr>
              <a:t>hash </a:t>
            </a:r>
            <a:r>
              <a:rPr sz="1600" spc="-300" dirty="0">
                <a:latin typeface="Calibri"/>
                <a:cs typeface="Calibri"/>
              </a:rPr>
              <a:t> </a:t>
            </a:r>
            <a:r>
              <a:rPr sz="1600" spc="-7" dirty="0">
                <a:latin typeface="Calibri"/>
                <a:cs typeface="Calibri"/>
              </a:rPr>
              <a:t>table.</a:t>
            </a:r>
            <a:endParaRPr sz="1600" dirty="0">
              <a:latin typeface="Calibri"/>
              <a:cs typeface="Calibri"/>
            </a:endParaRPr>
          </a:p>
          <a:p>
            <a:pPr>
              <a:spcBef>
                <a:spcPts val="53"/>
              </a:spcBef>
            </a:pPr>
            <a:endParaRPr sz="1600" dirty="0">
              <a:latin typeface="Calibri"/>
              <a:cs typeface="Calibri"/>
            </a:endParaRPr>
          </a:p>
          <a:p>
            <a:pPr marL="16933" marR="6773"/>
            <a:r>
              <a:rPr sz="1600" spc="-7" dirty="0">
                <a:latin typeface="Calibri"/>
                <a:cs typeface="Calibri"/>
              </a:rPr>
              <a:t>This implementation </a:t>
            </a:r>
            <a:r>
              <a:rPr sz="1600" dirty="0">
                <a:latin typeface="Calibri"/>
                <a:cs typeface="Calibri"/>
              </a:rPr>
              <a:t>provides </a:t>
            </a:r>
            <a:r>
              <a:rPr sz="1600" spc="-7" dirty="0">
                <a:latin typeface="Calibri"/>
                <a:cs typeface="Calibri"/>
              </a:rPr>
              <a:t>constant-time performance for the basic </a:t>
            </a:r>
            <a:r>
              <a:rPr sz="1600" spc="-300" dirty="0">
                <a:latin typeface="Calibri"/>
                <a:cs typeface="Calibri"/>
              </a:rPr>
              <a:t> </a:t>
            </a:r>
            <a:r>
              <a:rPr sz="1600" spc="-7" dirty="0">
                <a:latin typeface="Calibri"/>
                <a:cs typeface="Calibri"/>
              </a:rPr>
              <a:t>operations </a:t>
            </a:r>
            <a:r>
              <a:rPr sz="1600" dirty="0">
                <a:latin typeface="Calibri"/>
                <a:cs typeface="Calibri"/>
              </a:rPr>
              <a:t>(get and </a:t>
            </a:r>
            <a:r>
              <a:rPr sz="1600" spc="-7" dirty="0">
                <a:latin typeface="Calibri"/>
                <a:cs typeface="Calibri"/>
              </a:rPr>
              <a:t>put), assuming the hash function disperses the </a:t>
            </a:r>
            <a:r>
              <a:rPr sz="1600" dirty="0">
                <a:latin typeface="Calibri"/>
                <a:cs typeface="Calibri"/>
              </a:rPr>
              <a:t> elements</a:t>
            </a:r>
            <a:r>
              <a:rPr sz="1600" spc="-20" dirty="0">
                <a:latin typeface="Calibri"/>
                <a:cs typeface="Calibri"/>
              </a:rPr>
              <a:t> </a:t>
            </a:r>
            <a:r>
              <a:rPr sz="1600" spc="-7" dirty="0">
                <a:latin typeface="Calibri"/>
                <a:cs typeface="Calibri"/>
              </a:rPr>
              <a:t>properly</a:t>
            </a:r>
            <a:r>
              <a:rPr sz="1600" spc="-47" dirty="0">
                <a:latin typeface="Calibri"/>
                <a:cs typeface="Calibri"/>
              </a:rPr>
              <a:t> </a:t>
            </a:r>
            <a:r>
              <a:rPr sz="1600" spc="-7" dirty="0">
                <a:latin typeface="Calibri"/>
                <a:cs typeface="Calibri"/>
              </a:rPr>
              <a:t>among</a:t>
            </a:r>
            <a:r>
              <a:rPr sz="1600" spc="-27" dirty="0">
                <a:latin typeface="Calibri"/>
                <a:cs typeface="Calibri"/>
              </a:rPr>
              <a:t> </a:t>
            </a:r>
            <a:r>
              <a:rPr sz="1600" spc="-7" dirty="0">
                <a:latin typeface="Calibri"/>
                <a:cs typeface="Calibri"/>
              </a:rPr>
              <a:t>the</a:t>
            </a:r>
            <a:r>
              <a:rPr sz="1600" dirty="0">
                <a:latin typeface="Calibri"/>
                <a:cs typeface="Calibri"/>
              </a:rPr>
              <a:t> </a:t>
            </a:r>
            <a:r>
              <a:rPr sz="1600" spc="-7" dirty="0">
                <a:latin typeface="Calibri"/>
                <a:cs typeface="Calibri"/>
              </a:rPr>
              <a:t>buckets.</a:t>
            </a:r>
            <a:endParaRPr sz="1600" dirty="0">
              <a:latin typeface="Calibri"/>
              <a:cs typeface="Calibri"/>
            </a:endParaRPr>
          </a:p>
          <a:p>
            <a:pPr>
              <a:spcBef>
                <a:spcPts val="53"/>
              </a:spcBef>
            </a:pPr>
            <a:endParaRPr sz="1600" dirty="0">
              <a:latin typeface="Calibri"/>
              <a:cs typeface="Calibri"/>
            </a:endParaRPr>
          </a:p>
          <a:p>
            <a:pPr marL="626518" indent="-441949">
              <a:buSzPct val="152380"/>
              <a:buFont typeface="Wingdings"/>
              <a:buChar char=""/>
              <a:tabLst>
                <a:tab pos="626518" algn="l"/>
                <a:tab pos="627363" algn="l"/>
              </a:tabLst>
            </a:pPr>
            <a:r>
              <a:rPr sz="1600" spc="-7" dirty="0">
                <a:latin typeface="Calibri"/>
                <a:cs typeface="Calibri"/>
              </a:rPr>
              <a:t>Contains</a:t>
            </a:r>
            <a:r>
              <a:rPr sz="1600" spc="-33" dirty="0">
                <a:latin typeface="Calibri"/>
                <a:cs typeface="Calibri"/>
              </a:rPr>
              <a:t> </a:t>
            </a:r>
            <a:r>
              <a:rPr sz="1600" dirty="0">
                <a:latin typeface="Calibri"/>
                <a:cs typeface="Calibri"/>
              </a:rPr>
              <a:t>values</a:t>
            </a:r>
            <a:r>
              <a:rPr sz="1600" spc="-27" dirty="0">
                <a:latin typeface="Calibri"/>
                <a:cs typeface="Calibri"/>
              </a:rPr>
              <a:t> </a:t>
            </a:r>
            <a:r>
              <a:rPr sz="1600" spc="-7" dirty="0">
                <a:latin typeface="Calibri"/>
                <a:cs typeface="Calibri"/>
              </a:rPr>
              <a:t>based</a:t>
            </a:r>
            <a:r>
              <a:rPr sz="1600" spc="-20" dirty="0">
                <a:latin typeface="Calibri"/>
                <a:cs typeface="Calibri"/>
              </a:rPr>
              <a:t> </a:t>
            </a:r>
            <a:r>
              <a:rPr sz="1600" dirty="0">
                <a:latin typeface="Calibri"/>
                <a:cs typeface="Calibri"/>
              </a:rPr>
              <a:t>on </a:t>
            </a:r>
            <a:r>
              <a:rPr sz="1600" spc="-7" dirty="0">
                <a:latin typeface="Calibri"/>
                <a:cs typeface="Calibri"/>
              </a:rPr>
              <a:t>the</a:t>
            </a:r>
            <a:r>
              <a:rPr sz="1600" spc="-27" dirty="0">
                <a:latin typeface="Calibri"/>
                <a:cs typeface="Calibri"/>
              </a:rPr>
              <a:t> </a:t>
            </a:r>
            <a:r>
              <a:rPr sz="1600" dirty="0">
                <a:latin typeface="Calibri"/>
                <a:cs typeface="Calibri"/>
              </a:rPr>
              <a:t>key.</a:t>
            </a:r>
          </a:p>
          <a:p>
            <a:pPr marL="626518" indent="-441949">
              <a:buSzPct val="152380"/>
              <a:buFont typeface="Wingdings"/>
              <a:buChar char=""/>
              <a:tabLst>
                <a:tab pos="626518" algn="l"/>
                <a:tab pos="627363" algn="l"/>
              </a:tabLst>
            </a:pPr>
            <a:r>
              <a:rPr sz="1600" spc="-7" dirty="0">
                <a:latin typeface="Calibri"/>
                <a:cs typeface="Calibri"/>
              </a:rPr>
              <a:t>Contains</a:t>
            </a:r>
            <a:r>
              <a:rPr sz="1600" spc="-40" dirty="0">
                <a:latin typeface="Calibri"/>
                <a:cs typeface="Calibri"/>
              </a:rPr>
              <a:t> </a:t>
            </a:r>
            <a:r>
              <a:rPr sz="1600" spc="-7" dirty="0">
                <a:latin typeface="Calibri"/>
                <a:cs typeface="Calibri"/>
              </a:rPr>
              <a:t>only</a:t>
            </a:r>
            <a:r>
              <a:rPr sz="1600" spc="-20" dirty="0">
                <a:latin typeface="Calibri"/>
                <a:cs typeface="Calibri"/>
              </a:rPr>
              <a:t> </a:t>
            </a:r>
            <a:r>
              <a:rPr sz="1600" spc="-7" dirty="0">
                <a:latin typeface="Calibri"/>
                <a:cs typeface="Calibri"/>
              </a:rPr>
              <a:t>unique</a:t>
            </a:r>
            <a:r>
              <a:rPr sz="1600" spc="-20" dirty="0">
                <a:latin typeface="Calibri"/>
                <a:cs typeface="Calibri"/>
              </a:rPr>
              <a:t> </a:t>
            </a:r>
            <a:r>
              <a:rPr sz="1600" dirty="0">
                <a:latin typeface="Calibri"/>
                <a:cs typeface="Calibri"/>
              </a:rPr>
              <a:t>keys.</a:t>
            </a:r>
          </a:p>
          <a:p>
            <a:pPr marL="626518" indent="-441949">
              <a:spcBef>
                <a:spcPts val="7"/>
              </a:spcBef>
              <a:buSzPct val="152380"/>
              <a:buFont typeface="Wingdings"/>
              <a:buChar char=""/>
              <a:tabLst>
                <a:tab pos="626518" algn="l"/>
                <a:tab pos="627363" algn="l"/>
              </a:tabLst>
            </a:pPr>
            <a:r>
              <a:rPr sz="1600" dirty="0">
                <a:latin typeface="Calibri"/>
                <a:cs typeface="Calibri"/>
              </a:rPr>
              <a:t>May</a:t>
            </a:r>
            <a:r>
              <a:rPr sz="1600" spc="-13" dirty="0">
                <a:latin typeface="Calibri"/>
                <a:cs typeface="Calibri"/>
              </a:rPr>
              <a:t> </a:t>
            </a:r>
            <a:r>
              <a:rPr sz="1600" dirty="0">
                <a:latin typeface="Calibri"/>
                <a:cs typeface="Calibri"/>
              </a:rPr>
              <a:t>have</a:t>
            </a:r>
            <a:r>
              <a:rPr sz="1600" spc="-13" dirty="0">
                <a:latin typeface="Calibri"/>
                <a:cs typeface="Calibri"/>
              </a:rPr>
              <a:t> </a:t>
            </a:r>
            <a:r>
              <a:rPr sz="1600" spc="-7" dirty="0">
                <a:latin typeface="Calibri"/>
                <a:cs typeface="Calibri"/>
              </a:rPr>
              <a:t>one</a:t>
            </a:r>
            <a:r>
              <a:rPr sz="1600" spc="-20" dirty="0">
                <a:latin typeface="Calibri"/>
                <a:cs typeface="Calibri"/>
              </a:rPr>
              <a:t> </a:t>
            </a:r>
            <a:r>
              <a:rPr sz="1600" spc="-7" dirty="0">
                <a:latin typeface="Calibri"/>
                <a:cs typeface="Calibri"/>
              </a:rPr>
              <a:t>null</a:t>
            </a:r>
            <a:r>
              <a:rPr sz="1600" spc="-20" dirty="0">
                <a:latin typeface="Calibri"/>
                <a:cs typeface="Calibri"/>
              </a:rPr>
              <a:t> </a:t>
            </a:r>
            <a:r>
              <a:rPr sz="1600" dirty="0">
                <a:latin typeface="Calibri"/>
                <a:cs typeface="Calibri"/>
              </a:rPr>
              <a:t>key</a:t>
            </a:r>
            <a:r>
              <a:rPr sz="1600" spc="-13" dirty="0">
                <a:latin typeface="Calibri"/>
                <a:cs typeface="Calibri"/>
              </a:rPr>
              <a:t> </a:t>
            </a:r>
            <a:r>
              <a:rPr sz="1600" dirty="0">
                <a:latin typeface="Calibri"/>
                <a:cs typeface="Calibri"/>
              </a:rPr>
              <a:t>and</a:t>
            </a:r>
            <a:r>
              <a:rPr sz="1600" spc="-20" dirty="0">
                <a:latin typeface="Calibri"/>
                <a:cs typeface="Calibri"/>
              </a:rPr>
              <a:t> </a:t>
            </a:r>
            <a:r>
              <a:rPr sz="1600" spc="-7" dirty="0">
                <a:latin typeface="Calibri"/>
                <a:cs typeface="Calibri"/>
              </a:rPr>
              <a:t>multiple</a:t>
            </a:r>
            <a:r>
              <a:rPr sz="1600" spc="-33" dirty="0">
                <a:latin typeface="Calibri"/>
                <a:cs typeface="Calibri"/>
              </a:rPr>
              <a:t> </a:t>
            </a:r>
            <a:r>
              <a:rPr sz="1600" spc="-7" dirty="0">
                <a:latin typeface="Calibri"/>
                <a:cs typeface="Calibri"/>
              </a:rPr>
              <a:t>null</a:t>
            </a:r>
            <a:r>
              <a:rPr sz="1600" spc="-20" dirty="0">
                <a:latin typeface="Calibri"/>
                <a:cs typeface="Calibri"/>
              </a:rPr>
              <a:t> </a:t>
            </a:r>
            <a:r>
              <a:rPr sz="1600" dirty="0">
                <a:latin typeface="Calibri"/>
                <a:cs typeface="Calibri"/>
              </a:rPr>
              <a:t>values.</a:t>
            </a:r>
          </a:p>
          <a:p>
            <a:pPr marL="626518" indent="-441949">
              <a:buSzPct val="152380"/>
              <a:buFont typeface="Wingdings"/>
              <a:buChar char=""/>
              <a:tabLst>
                <a:tab pos="626518" algn="l"/>
                <a:tab pos="627363" algn="l"/>
              </a:tabLst>
            </a:pPr>
            <a:r>
              <a:rPr sz="1600" dirty="0">
                <a:latin typeface="Calibri"/>
                <a:cs typeface="Calibri"/>
              </a:rPr>
              <a:t>Non</a:t>
            </a:r>
            <a:r>
              <a:rPr sz="1600" spc="-47" dirty="0">
                <a:latin typeface="Calibri"/>
                <a:cs typeface="Calibri"/>
              </a:rPr>
              <a:t> </a:t>
            </a:r>
            <a:r>
              <a:rPr sz="1600" spc="-7" dirty="0">
                <a:latin typeface="Calibri"/>
                <a:cs typeface="Calibri"/>
              </a:rPr>
              <a:t>synchronized.</a:t>
            </a:r>
            <a:endParaRPr sz="1600" dirty="0">
              <a:latin typeface="Calibri"/>
              <a:cs typeface="Calibri"/>
            </a:endParaRPr>
          </a:p>
          <a:p>
            <a:pPr marL="626518" indent="-441949">
              <a:buSzPct val="152380"/>
              <a:buFont typeface="Wingdings"/>
              <a:buChar char=""/>
              <a:tabLst>
                <a:tab pos="626518" algn="l"/>
                <a:tab pos="627363" algn="l"/>
              </a:tabLst>
            </a:pPr>
            <a:r>
              <a:rPr sz="1600" spc="-7" dirty="0">
                <a:latin typeface="Calibri"/>
                <a:cs typeface="Calibri"/>
              </a:rPr>
              <a:t>Maintains</a:t>
            </a:r>
            <a:r>
              <a:rPr sz="1600" spc="-53" dirty="0">
                <a:latin typeface="Calibri"/>
                <a:cs typeface="Calibri"/>
              </a:rPr>
              <a:t> </a:t>
            </a:r>
            <a:r>
              <a:rPr sz="1600" dirty="0">
                <a:latin typeface="Calibri"/>
                <a:cs typeface="Calibri"/>
              </a:rPr>
              <a:t>no</a:t>
            </a:r>
            <a:r>
              <a:rPr sz="1600" spc="-47" dirty="0">
                <a:latin typeface="Calibri"/>
                <a:cs typeface="Calibri"/>
              </a:rPr>
              <a:t> </a:t>
            </a:r>
            <a:r>
              <a:rPr sz="1600" dirty="0">
                <a:latin typeface="Calibri"/>
                <a:cs typeface="Calibri"/>
              </a:rPr>
              <a:t>order.</a:t>
            </a:r>
          </a:p>
        </p:txBody>
      </p:sp>
      <p:pic>
        <p:nvPicPr>
          <p:cNvPr id="8" name="object 8"/>
          <p:cNvPicPr/>
          <p:nvPr/>
        </p:nvPicPr>
        <p:blipFill>
          <a:blip r:embed="rId2" cstate="print"/>
          <a:stretch>
            <a:fillRect/>
          </a:stretch>
        </p:blipFill>
        <p:spPr>
          <a:xfrm>
            <a:off x="7743801" y="2012912"/>
            <a:ext cx="2576727" cy="4331793"/>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43D6-1D80-9FDD-F1B6-CB91879ECB7C}"/>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1F419930-F57C-195E-9B16-0E2725D60411}"/>
              </a:ext>
            </a:extLst>
          </p:cNvPr>
          <p:cNvPicPr/>
          <p:nvPr/>
        </p:nvPicPr>
        <p:blipFill>
          <a:blip r:embed="rId2" cstate="print"/>
          <a:stretch>
            <a:fillRect/>
          </a:stretch>
        </p:blipFill>
        <p:spPr>
          <a:xfrm>
            <a:off x="3647439" y="981455"/>
            <a:ext cx="4897120" cy="4895088"/>
          </a:xfrm>
          <a:prstGeom prst="rect">
            <a:avLst/>
          </a:prstGeom>
        </p:spPr>
      </p:pic>
      <p:sp>
        <p:nvSpPr>
          <p:cNvPr id="4" name="object 4">
            <a:extLst>
              <a:ext uri="{FF2B5EF4-FFF2-40B4-BE49-F238E27FC236}">
                <a16:creationId xmlns:a16="http://schemas.microsoft.com/office/drawing/2014/main" id="{020F42E4-B263-A336-03A1-2FDEA2281E4D}"/>
              </a:ext>
            </a:extLst>
          </p:cNvPr>
          <p:cNvSpPr txBox="1">
            <a:spLocks noGrp="1"/>
          </p:cNvSpPr>
          <p:nvPr>
            <p:ph type="title"/>
          </p:nvPr>
        </p:nvSpPr>
        <p:spPr>
          <a:xfrm>
            <a:off x="4751279" y="2319959"/>
            <a:ext cx="2947247" cy="1371315"/>
          </a:xfrm>
          <a:prstGeom prst="rect">
            <a:avLst/>
          </a:prstGeom>
        </p:spPr>
        <p:txBody>
          <a:bodyPr vert="horz" wrap="square" lIns="0" tIns="16933" rIns="0" bIns="0" rtlCol="0" anchor="ctr">
            <a:spAutoFit/>
          </a:bodyPr>
          <a:lstStyle/>
          <a:p>
            <a:pPr marL="169329" marR="6773" indent="-152396">
              <a:lnSpc>
                <a:spcPct val="100000"/>
              </a:lnSpc>
              <a:spcBef>
                <a:spcPts val="133"/>
              </a:spcBef>
            </a:pPr>
            <a:r>
              <a:rPr dirty="0">
                <a:solidFill>
                  <a:srgbClr val="001F5F"/>
                </a:solidFill>
              </a:rPr>
              <a:t>Exception  </a:t>
            </a:r>
            <a:r>
              <a:rPr spc="-7" dirty="0">
                <a:solidFill>
                  <a:srgbClr val="001F5F"/>
                </a:solidFill>
              </a:rPr>
              <a:t>Handling</a:t>
            </a:r>
          </a:p>
        </p:txBody>
      </p:sp>
    </p:spTree>
    <p:extLst>
      <p:ext uri="{BB962C8B-B14F-4D97-AF65-F5344CB8AC3E}">
        <p14:creationId xmlns:p14="http://schemas.microsoft.com/office/powerpoint/2010/main" val="3699665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themeOverride>
</file>

<file path=ppt/theme/themeOverride2.xml><?xml version="1.0" encoding="utf-8"?>
<a:themeOverride xmlns:a="http://schemas.openxmlformats.org/drawingml/2006/main">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themeOverride>
</file>

<file path=docProps/app.xml><?xml version="1.0" encoding="utf-8"?>
<Properties xmlns="http://schemas.openxmlformats.org/officeDocument/2006/extended-properties" xmlns:vt="http://schemas.openxmlformats.org/officeDocument/2006/docPropsVTypes">
  <Template/>
  <TotalTime>1253</TotalTime>
  <Words>9591</Words>
  <Application>Microsoft Office PowerPoint</Application>
  <PresentationFormat>Widescreen</PresentationFormat>
  <Paragraphs>1629</Paragraphs>
  <Slides>170</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170</vt:i4>
      </vt:variant>
    </vt:vector>
  </HeadingPairs>
  <TitlesOfParts>
    <vt:vector size="180" baseType="lpstr">
      <vt:lpstr>Arial</vt:lpstr>
      <vt:lpstr>Arial MT</vt:lpstr>
      <vt:lpstr>Bahnschrift</vt:lpstr>
      <vt:lpstr>Calibri</vt:lpstr>
      <vt:lpstr>Century Schoolbook</vt:lpstr>
      <vt:lpstr>Corbel</vt:lpstr>
      <vt:lpstr>Segoe UI Symbol</vt:lpstr>
      <vt:lpstr>Times New Roman</vt:lpstr>
      <vt:lpstr>Wingdings</vt:lpstr>
      <vt:lpstr>Parallax</vt:lpstr>
      <vt:lpstr>Java-Selenium  Basic to Advanced Training</vt:lpstr>
      <vt:lpstr>About trainer</vt:lpstr>
      <vt:lpstr>Training Flow</vt:lpstr>
      <vt:lpstr>Key Benefits</vt:lpstr>
      <vt:lpstr>Prerequisite for Training</vt:lpstr>
      <vt:lpstr>Automation Basics</vt:lpstr>
      <vt:lpstr>Manual testing</vt:lpstr>
      <vt:lpstr>When is Manual Testing Good Idea?</vt:lpstr>
      <vt:lpstr>Manual Testing Challenges</vt:lpstr>
      <vt:lpstr>Automation testing</vt:lpstr>
      <vt:lpstr>Need For Automation Testing</vt:lpstr>
      <vt:lpstr>When To Automate Application?</vt:lpstr>
      <vt:lpstr>Types Of Automation Tests</vt:lpstr>
      <vt:lpstr>Selection Of Automation Tools</vt:lpstr>
      <vt:lpstr>What is selenium…</vt:lpstr>
      <vt:lpstr>Selenium Phases</vt:lpstr>
      <vt:lpstr>Selenium Benefits</vt:lpstr>
      <vt:lpstr>Limitations </vt:lpstr>
      <vt:lpstr>We can use Selenium </vt:lpstr>
      <vt:lpstr>Selenium components</vt:lpstr>
      <vt:lpstr>What is JAVA</vt:lpstr>
      <vt:lpstr>Java</vt:lpstr>
      <vt:lpstr>Java  Environment</vt:lpstr>
      <vt:lpstr>PowerPoint Presentation</vt:lpstr>
      <vt:lpstr>PowerPoint Presentation</vt:lpstr>
      <vt:lpstr>IDE</vt:lpstr>
      <vt:lpstr>JAVA Program Structure</vt:lpstr>
      <vt:lpstr>Getting  Started</vt:lpstr>
      <vt:lpstr>Language  Basics</vt:lpstr>
      <vt:lpstr>Classes</vt:lpstr>
      <vt:lpstr>Object</vt:lpstr>
      <vt:lpstr>Variables</vt:lpstr>
      <vt:lpstr>Variables</vt:lpstr>
      <vt:lpstr>Data Types</vt:lpstr>
      <vt:lpstr>Data Types</vt:lpstr>
      <vt:lpstr>Wrapper  Classes</vt:lpstr>
      <vt:lpstr>Keywords</vt:lpstr>
      <vt:lpstr>Operators</vt:lpstr>
      <vt:lpstr>Arithmetic  Operators</vt:lpstr>
      <vt:lpstr>Unary  Operators</vt:lpstr>
      <vt:lpstr>Relational  Operators</vt:lpstr>
      <vt:lpstr>Logical  Operators</vt:lpstr>
      <vt:lpstr>Operator  Example</vt:lpstr>
      <vt:lpstr>Access  Modifiers</vt:lpstr>
      <vt:lpstr>Building Blocks  of Java</vt:lpstr>
      <vt:lpstr>Packages</vt:lpstr>
      <vt:lpstr>Methods</vt:lpstr>
      <vt:lpstr>Constructors</vt:lpstr>
      <vt:lpstr>This Keyword</vt:lpstr>
      <vt:lpstr>Conditional  Statements</vt:lpstr>
      <vt:lpstr>Conditional  Statements</vt:lpstr>
      <vt:lpstr>If Statement</vt:lpstr>
      <vt:lpstr>If-else  Statement</vt:lpstr>
      <vt:lpstr>If-else if  Statement</vt:lpstr>
      <vt:lpstr>Nested if  Statement</vt:lpstr>
      <vt:lpstr>Switch Case</vt:lpstr>
      <vt:lpstr>LOOP  CONTROL</vt:lpstr>
      <vt:lpstr>For Loop</vt:lpstr>
      <vt:lpstr>While Loop</vt:lpstr>
      <vt:lpstr>Do While Loop</vt:lpstr>
      <vt:lpstr>For each Loop</vt:lpstr>
      <vt:lpstr>Loop Control  Statement</vt:lpstr>
      <vt:lpstr>Array</vt:lpstr>
      <vt:lpstr>Array</vt:lpstr>
      <vt:lpstr>Type of  Array</vt:lpstr>
      <vt:lpstr>Type of  Array</vt:lpstr>
      <vt:lpstr>String in  Java</vt:lpstr>
      <vt:lpstr>PowerPoint Presentation</vt:lpstr>
      <vt:lpstr>Creating a  String Object</vt:lpstr>
      <vt:lpstr>String Pool</vt:lpstr>
      <vt:lpstr>String is  Immutable</vt:lpstr>
      <vt:lpstr>String                    Methods </vt:lpstr>
      <vt:lpstr>String Buffer &amp; String Builder</vt:lpstr>
      <vt:lpstr>OOPS Concepts</vt:lpstr>
      <vt:lpstr>Encapsulation</vt:lpstr>
      <vt:lpstr>Polymorphism</vt:lpstr>
      <vt:lpstr>Polymorphism</vt:lpstr>
      <vt:lpstr>Inheritance</vt:lpstr>
      <vt:lpstr>Inheritance</vt:lpstr>
      <vt:lpstr>Abstraction</vt:lpstr>
      <vt:lpstr>Abstract  Classes</vt:lpstr>
      <vt:lpstr>Interfaces</vt:lpstr>
      <vt:lpstr>Collection  Framework</vt:lpstr>
      <vt:lpstr>Collection</vt:lpstr>
      <vt:lpstr>Collection  Hierarchy</vt:lpstr>
      <vt:lpstr>List  Interface</vt:lpstr>
      <vt:lpstr>List Interface  Methods</vt:lpstr>
      <vt:lpstr>ArrayList</vt:lpstr>
      <vt:lpstr>LinkedList</vt:lpstr>
      <vt:lpstr>ArrayList Vs LinkedList</vt:lpstr>
      <vt:lpstr>ArrayList Vs Vector</vt:lpstr>
      <vt:lpstr>public class Collections extends Object</vt:lpstr>
      <vt:lpstr>Set Interface</vt:lpstr>
      <vt:lpstr>HashSet</vt:lpstr>
      <vt:lpstr>LinkedHashSet</vt:lpstr>
      <vt:lpstr>TreeSet</vt:lpstr>
      <vt:lpstr>Map Interface</vt:lpstr>
      <vt:lpstr>HashMap</vt:lpstr>
      <vt:lpstr>Exception  Handling</vt:lpstr>
      <vt:lpstr>Exception</vt:lpstr>
      <vt:lpstr>Java Exception  Hierarchy</vt:lpstr>
      <vt:lpstr>Error V/s  Exception</vt:lpstr>
      <vt:lpstr>Exception  Type</vt:lpstr>
      <vt:lpstr>Exception  Keywords</vt:lpstr>
      <vt:lpstr>Basic Exception</vt:lpstr>
      <vt:lpstr>Exception  Propagation</vt:lpstr>
      <vt:lpstr>Throw Vs.  Throws</vt:lpstr>
      <vt:lpstr>Final Vs. Finally  Vs. Finalize</vt:lpstr>
      <vt:lpstr>Java Custom  Exception</vt:lpstr>
      <vt:lpstr>Selenium Components</vt:lpstr>
      <vt:lpstr>Selenium components</vt:lpstr>
      <vt:lpstr>Selenium IDE</vt:lpstr>
      <vt:lpstr>Selenium IDE</vt:lpstr>
      <vt:lpstr>Same Origin Policy in Selenium</vt:lpstr>
      <vt:lpstr>Selenium RC</vt:lpstr>
      <vt:lpstr>Selenium WebDriver</vt:lpstr>
      <vt:lpstr>Selenium Grid</vt:lpstr>
      <vt:lpstr>Selenium IDE</vt:lpstr>
      <vt:lpstr>PowerPoint Presentation</vt:lpstr>
      <vt:lpstr>Working Principle</vt:lpstr>
      <vt:lpstr>Selenium Commands</vt:lpstr>
      <vt:lpstr>“Selenese command” </vt:lpstr>
      <vt:lpstr>WebDriver</vt:lpstr>
      <vt:lpstr>Selenium WebDriver</vt:lpstr>
      <vt:lpstr>Selenium 3 Architecture</vt:lpstr>
      <vt:lpstr>Architecture Components</vt:lpstr>
      <vt:lpstr>PowerPoint Presentation</vt:lpstr>
      <vt:lpstr>Architecture Components</vt:lpstr>
      <vt:lpstr>Selenium Interfaces and Classes Hierarchy</vt:lpstr>
      <vt:lpstr>WebDriver Commands</vt:lpstr>
      <vt:lpstr>Element Locator</vt:lpstr>
      <vt:lpstr>CSS Selector &amp; Xpath</vt:lpstr>
      <vt:lpstr>Browser Action</vt:lpstr>
      <vt:lpstr>Form Field</vt:lpstr>
      <vt:lpstr>Form Filed</vt:lpstr>
      <vt:lpstr>Wait Condition In WebDriver</vt:lpstr>
      <vt:lpstr>Wait Condition In WebDriver</vt:lpstr>
      <vt:lpstr>Wait condition In WebDriver</vt:lpstr>
      <vt:lpstr>Capabilities &amp; ChromeOption Class</vt:lpstr>
      <vt:lpstr>Headless Browser</vt:lpstr>
      <vt:lpstr>Headless Browser Testing</vt:lpstr>
      <vt:lpstr>Handling Web Elements</vt:lpstr>
      <vt:lpstr>Alerts/Popups</vt:lpstr>
      <vt:lpstr>Demo on Alert</vt:lpstr>
      <vt:lpstr>Handling Multiple Windows</vt:lpstr>
      <vt:lpstr>Handling iFrame</vt:lpstr>
      <vt:lpstr>Demo</vt:lpstr>
      <vt:lpstr>Actions class</vt:lpstr>
      <vt:lpstr>Actions Class</vt:lpstr>
      <vt:lpstr>Methods</vt:lpstr>
      <vt:lpstr>Right click and double click</vt:lpstr>
      <vt:lpstr>MouseOver</vt:lpstr>
      <vt:lpstr>Drag and Drop</vt:lpstr>
      <vt:lpstr>Slider, Resizing and Tooltip</vt:lpstr>
      <vt:lpstr>Testing Framework &amp; Tools</vt:lpstr>
      <vt:lpstr>Framework</vt:lpstr>
      <vt:lpstr>Benefits of Framework</vt:lpstr>
      <vt:lpstr>TestNG </vt:lpstr>
      <vt:lpstr>Advantages</vt:lpstr>
      <vt:lpstr>Demo</vt:lpstr>
      <vt:lpstr>TestNG XML File</vt:lpstr>
      <vt:lpstr>XML File Format</vt:lpstr>
      <vt:lpstr>Data Driven Framework</vt:lpstr>
      <vt:lpstr>ScreenShot</vt:lpstr>
      <vt:lpstr>Data Driven Framework </vt:lpstr>
      <vt:lpstr>Keyword-driven Framework</vt:lpstr>
      <vt:lpstr>Hybrid Driven Framework</vt:lpstr>
      <vt:lpstr>Page Object Model </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Java-Selenium  Basic/advanced Training</dc:title>
  <dc:creator>Ganesh Nigade</dc:creator>
  <cp:lastModifiedBy>istqb.trainer@devlabsalliance.com</cp:lastModifiedBy>
  <cp:revision>210</cp:revision>
  <dcterms:created xsi:type="dcterms:W3CDTF">2022-08-19T17:02:21Z</dcterms:created>
  <dcterms:modified xsi:type="dcterms:W3CDTF">2024-08-10T10:15:47Z</dcterms:modified>
</cp:coreProperties>
</file>